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9"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96" r:id="rId22"/>
    <p:sldId id="289" r:id="rId23"/>
    <p:sldId id="290" r:id="rId24"/>
    <p:sldId id="291" r:id="rId25"/>
    <p:sldId id="292" r:id="rId26"/>
    <p:sldId id="294" r:id="rId27"/>
    <p:sldId id="297" r:id="rId28"/>
    <p:sldId id="298" r:id="rId29"/>
    <p:sldId id="299" r:id="rId30"/>
    <p:sldId id="300" r:id="rId31"/>
    <p:sldId id="301" r:id="rId32"/>
    <p:sldId id="302" r:id="rId33"/>
    <p:sldId id="295"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27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6A150-6A48-49EE-BD90-F205456BD5B2}" v="135" dt="2022-02-24T08:42:47.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30" autoAdjust="0"/>
  </p:normalViewPr>
  <p:slideViewPr>
    <p:cSldViewPr snapToGrid="0">
      <p:cViewPr varScale="1">
        <p:scale>
          <a:sx n="68" d="100"/>
          <a:sy n="68"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 Nurdiana, S.Kom., M.Kom." userId="fca74076-a507-46b3-81ba-40d1f8510c15" providerId="ADAL" clId="{2AE219CA-8184-4E58-B218-9A8E5978000F}"/>
    <pc:docChg chg="undo custSel addSld modSld">
      <pc:chgData name="Dian Nurdiana, S.Kom., M.Kom." userId="fca74076-a507-46b3-81ba-40d1f8510c15" providerId="ADAL" clId="{2AE219CA-8184-4E58-B218-9A8E5978000F}" dt="2020-12-30T04:33:09.783" v="156" actId="27309"/>
      <pc:docMkLst>
        <pc:docMk/>
      </pc:docMkLst>
      <pc:sldChg chg="modSp">
        <pc:chgData name="Dian Nurdiana, S.Kom., M.Kom." userId="fca74076-a507-46b3-81ba-40d1f8510c15" providerId="ADAL" clId="{2AE219CA-8184-4E58-B218-9A8E5978000F}" dt="2020-12-30T04:25:18.068" v="51"/>
        <pc:sldMkLst>
          <pc:docMk/>
          <pc:sldMk cId="2097649925" sldId="257"/>
        </pc:sldMkLst>
        <pc:spChg chg="mod">
          <ac:chgData name="Dian Nurdiana, S.Kom., M.Kom." userId="fca74076-a507-46b3-81ba-40d1f8510c15" providerId="ADAL" clId="{2AE219CA-8184-4E58-B218-9A8E5978000F}" dt="2020-12-30T04:25:03.725" v="50" actId="20577"/>
          <ac:spMkLst>
            <pc:docMk/>
            <pc:sldMk cId="2097649925" sldId="257"/>
            <ac:spMk id="5" creationId="{8B2E021C-F2B5-470F-BA90-8F3C01E9B787}"/>
          </ac:spMkLst>
        </pc:spChg>
        <pc:spChg chg="mod">
          <ac:chgData name="Dian Nurdiana, S.Kom., M.Kom." userId="fca74076-a507-46b3-81ba-40d1f8510c15" providerId="ADAL" clId="{2AE219CA-8184-4E58-B218-9A8E5978000F}" dt="2020-12-30T04:25:18.068" v="51"/>
          <ac:spMkLst>
            <pc:docMk/>
            <pc:sldMk cId="2097649925" sldId="257"/>
            <ac:spMk id="11" creationId="{2F5769DE-2A5D-4AD6-AA5B-A4CCB6BA4112}"/>
          </ac:spMkLst>
        </pc:spChg>
      </pc:sldChg>
      <pc:sldChg chg="delSp modSp mod">
        <pc:chgData name="Dian Nurdiana, S.Kom., M.Kom." userId="fca74076-a507-46b3-81ba-40d1f8510c15" providerId="ADAL" clId="{2AE219CA-8184-4E58-B218-9A8E5978000F}" dt="2020-12-30T04:26:19.624" v="61"/>
        <pc:sldMkLst>
          <pc:docMk/>
          <pc:sldMk cId="1169449778" sldId="259"/>
        </pc:sldMkLst>
        <pc:spChg chg="mod">
          <ac:chgData name="Dian Nurdiana, S.Kom., M.Kom." userId="fca74076-a507-46b3-81ba-40d1f8510c15" providerId="ADAL" clId="{2AE219CA-8184-4E58-B218-9A8E5978000F}" dt="2020-12-30T04:25:35.507" v="52"/>
          <ac:spMkLst>
            <pc:docMk/>
            <pc:sldMk cId="1169449778" sldId="259"/>
            <ac:spMk id="2" creationId="{5BF065BD-16AF-47E3-BE9B-53DCC95EA7D9}"/>
          </ac:spMkLst>
        </pc:spChg>
        <pc:spChg chg="mod">
          <ac:chgData name="Dian Nurdiana, S.Kom., M.Kom." userId="fca74076-a507-46b3-81ba-40d1f8510c15" providerId="ADAL" clId="{2AE219CA-8184-4E58-B218-9A8E5978000F}" dt="2020-12-30T04:26:19.624" v="61"/>
          <ac:spMkLst>
            <pc:docMk/>
            <pc:sldMk cId="1169449778" sldId="259"/>
            <ac:spMk id="3" creationId="{163DD9E5-1DDC-42B3-A957-9582A1861C3E}"/>
          </ac:spMkLst>
        </pc:spChg>
        <pc:spChg chg="del">
          <ac:chgData name="Dian Nurdiana, S.Kom., M.Kom." userId="fca74076-a507-46b3-81ba-40d1f8510c15" providerId="ADAL" clId="{2AE219CA-8184-4E58-B218-9A8E5978000F}" dt="2020-12-30T04:26:07.597" v="54" actId="478"/>
          <ac:spMkLst>
            <pc:docMk/>
            <pc:sldMk cId="1169449778" sldId="259"/>
            <ac:spMk id="4" creationId="{79E56D6E-FA39-4C4C-995E-4822EA653BA9}"/>
          </ac:spMkLst>
        </pc:spChg>
        <pc:picChg chg="del">
          <ac:chgData name="Dian Nurdiana, S.Kom., M.Kom." userId="fca74076-a507-46b3-81ba-40d1f8510c15" providerId="ADAL" clId="{2AE219CA-8184-4E58-B218-9A8E5978000F}" dt="2020-12-30T04:26:04.937" v="53" actId="478"/>
          <ac:picMkLst>
            <pc:docMk/>
            <pc:sldMk cId="1169449778" sldId="259"/>
            <ac:picMk id="5122" creationId="{5E80CDC8-983A-49A4-9AF3-A8C8027ADF09}"/>
          </ac:picMkLst>
        </pc:picChg>
      </pc:sldChg>
      <pc:sldChg chg="addSp modSp mod">
        <pc:chgData name="Dian Nurdiana, S.Kom., M.Kom." userId="fca74076-a507-46b3-81ba-40d1f8510c15" providerId="ADAL" clId="{2AE219CA-8184-4E58-B218-9A8E5978000F}" dt="2020-12-30T04:33:09.783" v="156" actId="27309"/>
        <pc:sldMkLst>
          <pc:docMk/>
          <pc:sldMk cId="1884983817" sldId="270"/>
        </pc:sldMkLst>
        <pc:graphicFrameChg chg="add modGraphic">
          <ac:chgData name="Dian Nurdiana, S.Kom., M.Kom." userId="fca74076-a507-46b3-81ba-40d1f8510c15" providerId="ADAL" clId="{2AE219CA-8184-4E58-B218-9A8E5978000F}" dt="2020-12-30T04:33:09.783" v="156" actId="27309"/>
          <ac:graphicFrameMkLst>
            <pc:docMk/>
            <pc:sldMk cId="1884983817" sldId="270"/>
            <ac:graphicFrameMk id="5" creationId="{C32D82AF-76C9-4626-8D5F-3D997DDAB148}"/>
          </ac:graphicFrameMkLst>
        </pc:graphicFrameChg>
      </pc:sldChg>
      <pc:sldChg chg="addSp modSp mod">
        <pc:chgData name="Dian Nurdiana, S.Kom., M.Kom." userId="fca74076-a507-46b3-81ba-40d1f8510c15" providerId="ADAL" clId="{2AE219CA-8184-4E58-B218-9A8E5978000F}" dt="2020-12-30T04:29:11.502" v="82" actId="1076"/>
        <pc:sldMkLst>
          <pc:docMk/>
          <pc:sldMk cId="2907557485" sldId="271"/>
        </pc:sldMkLst>
        <pc:spChg chg="mod">
          <ac:chgData name="Dian Nurdiana, S.Kom., M.Kom." userId="fca74076-a507-46b3-81ba-40d1f8510c15" providerId="ADAL" clId="{2AE219CA-8184-4E58-B218-9A8E5978000F}" dt="2020-12-30T04:28:22.933" v="70"/>
          <ac:spMkLst>
            <pc:docMk/>
            <pc:sldMk cId="2907557485" sldId="271"/>
            <ac:spMk id="2" creationId="{5BF065BD-16AF-47E3-BE9B-53DCC95EA7D9}"/>
          </ac:spMkLst>
        </pc:spChg>
        <pc:spChg chg="mod">
          <ac:chgData name="Dian Nurdiana, S.Kom., M.Kom." userId="fca74076-a507-46b3-81ba-40d1f8510c15" providerId="ADAL" clId="{2AE219CA-8184-4E58-B218-9A8E5978000F}" dt="2020-12-30T04:29:02.406" v="79"/>
          <ac:spMkLst>
            <pc:docMk/>
            <pc:sldMk cId="2907557485" sldId="271"/>
            <ac:spMk id="3" creationId="{163DD9E5-1DDC-42B3-A957-9582A1861C3E}"/>
          </ac:spMkLst>
        </pc:spChg>
        <pc:picChg chg="add mod">
          <ac:chgData name="Dian Nurdiana, S.Kom., M.Kom." userId="fca74076-a507-46b3-81ba-40d1f8510c15" providerId="ADAL" clId="{2AE219CA-8184-4E58-B218-9A8E5978000F}" dt="2020-12-30T04:29:11.502" v="82" actId="1076"/>
          <ac:picMkLst>
            <pc:docMk/>
            <pc:sldMk cId="2907557485" sldId="271"/>
            <ac:picMk id="4" creationId="{F4E2A1F8-D832-475F-ACB8-7A4CCE1EBD6C}"/>
          </ac:picMkLst>
        </pc:picChg>
      </pc:sldChg>
      <pc:sldChg chg="modSp mod">
        <pc:chgData name="Dian Nurdiana, S.Kom., M.Kom." userId="fca74076-a507-46b3-81ba-40d1f8510c15" providerId="ADAL" clId="{2AE219CA-8184-4E58-B218-9A8E5978000F}" dt="2020-12-30T04:30:15.385" v="101" actId="5793"/>
        <pc:sldMkLst>
          <pc:docMk/>
          <pc:sldMk cId="707124780" sldId="273"/>
        </pc:sldMkLst>
        <pc:spChg chg="mod">
          <ac:chgData name="Dian Nurdiana, S.Kom., M.Kom." userId="fca74076-a507-46b3-81ba-40d1f8510c15" providerId="ADAL" clId="{2AE219CA-8184-4E58-B218-9A8E5978000F}" dt="2020-12-30T04:29:27.638" v="83"/>
          <ac:spMkLst>
            <pc:docMk/>
            <pc:sldMk cId="707124780" sldId="273"/>
            <ac:spMk id="2" creationId="{5BF065BD-16AF-47E3-BE9B-53DCC95EA7D9}"/>
          </ac:spMkLst>
        </pc:spChg>
        <pc:spChg chg="mod">
          <ac:chgData name="Dian Nurdiana, S.Kom., M.Kom." userId="fca74076-a507-46b3-81ba-40d1f8510c15" providerId="ADAL" clId="{2AE219CA-8184-4E58-B218-9A8E5978000F}" dt="2020-12-30T04:30:15.385" v="101" actId="5793"/>
          <ac:spMkLst>
            <pc:docMk/>
            <pc:sldMk cId="707124780" sldId="273"/>
            <ac:spMk id="3" creationId="{163DD9E5-1DDC-42B3-A957-9582A1861C3E}"/>
          </ac:spMkLst>
        </pc:spChg>
      </pc:sldChg>
      <pc:sldChg chg="modSp mod">
        <pc:chgData name="Dian Nurdiana, S.Kom., M.Kom." userId="fca74076-a507-46b3-81ba-40d1f8510c15" providerId="ADAL" clId="{2AE219CA-8184-4E58-B218-9A8E5978000F}" dt="2020-12-30T04:30:39.877" v="106" actId="27636"/>
        <pc:sldMkLst>
          <pc:docMk/>
          <pc:sldMk cId="1835521271" sldId="274"/>
        </pc:sldMkLst>
        <pc:spChg chg="mod">
          <ac:chgData name="Dian Nurdiana, S.Kom., M.Kom." userId="fca74076-a507-46b3-81ba-40d1f8510c15" providerId="ADAL" clId="{2AE219CA-8184-4E58-B218-9A8E5978000F}" dt="2020-12-30T04:30:27.655" v="102"/>
          <ac:spMkLst>
            <pc:docMk/>
            <pc:sldMk cId="1835521271" sldId="274"/>
            <ac:spMk id="2" creationId="{5BF065BD-16AF-47E3-BE9B-53DCC95EA7D9}"/>
          </ac:spMkLst>
        </pc:spChg>
        <pc:spChg chg="mod">
          <ac:chgData name="Dian Nurdiana, S.Kom., M.Kom." userId="fca74076-a507-46b3-81ba-40d1f8510c15" providerId="ADAL" clId="{2AE219CA-8184-4E58-B218-9A8E5978000F}" dt="2020-12-30T04:30:39.877" v="106" actId="27636"/>
          <ac:spMkLst>
            <pc:docMk/>
            <pc:sldMk cId="1835521271" sldId="274"/>
            <ac:spMk id="3" creationId="{163DD9E5-1DDC-42B3-A957-9582A1861C3E}"/>
          </ac:spMkLst>
        </pc:spChg>
      </pc:sldChg>
      <pc:sldChg chg="addSp modSp mod">
        <pc:chgData name="Dian Nurdiana, S.Kom., M.Kom." userId="fca74076-a507-46b3-81ba-40d1f8510c15" providerId="ADAL" clId="{2AE219CA-8184-4E58-B218-9A8E5978000F}" dt="2020-12-30T04:27:17.250" v="65" actId="1076"/>
        <pc:sldMkLst>
          <pc:docMk/>
          <pc:sldMk cId="2720750934" sldId="277"/>
        </pc:sldMkLst>
        <pc:spChg chg="mod">
          <ac:chgData name="Dian Nurdiana, S.Kom., M.Kom." userId="fca74076-a507-46b3-81ba-40d1f8510c15" providerId="ADAL" clId="{2AE219CA-8184-4E58-B218-9A8E5978000F}" dt="2020-12-30T04:26:53.430" v="62"/>
          <ac:spMkLst>
            <pc:docMk/>
            <pc:sldMk cId="2720750934" sldId="277"/>
            <ac:spMk id="2" creationId="{5BF065BD-16AF-47E3-BE9B-53DCC95EA7D9}"/>
          </ac:spMkLst>
        </pc:spChg>
        <pc:spChg chg="mod">
          <ac:chgData name="Dian Nurdiana, S.Kom., M.Kom." userId="fca74076-a507-46b3-81ba-40d1f8510c15" providerId="ADAL" clId="{2AE219CA-8184-4E58-B218-9A8E5978000F}" dt="2020-12-30T04:27:04.083" v="63"/>
          <ac:spMkLst>
            <pc:docMk/>
            <pc:sldMk cId="2720750934" sldId="277"/>
            <ac:spMk id="3" creationId="{163DD9E5-1DDC-42B3-A957-9582A1861C3E}"/>
          </ac:spMkLst>
        </pc:spChg>
        <pc:picChg chg="add mod">
          <ac:chgData name="Dian Nurdiana, S.Kom., M.Kom." userId="fca74076-a507-46b3-81ba-40d1f8510c15" providerId="ADAL" clId="{2AE219CA-8184-4E58-B218-9A8E5978000F}" dt="2020-12-30T04:27:17.250" v="65" actId="1076"/>
          <ac:picMkLst>
            <pc:docMk/>
            <pc:sldMk cId="2720750934" sldId="277"/>
            <ac:picMk id="4" creationId="{7EBCEB92-2C6D-467C-9B15-33E7B4B4F93B}"/>
          </ac:picMkLst>
        </pc:picChg>
      </pc:sldChg>
      <pc:sldChg chg="delSp modSp add mod">
        <pc:chgData name="Dian Nurdiana, S.Kom., M.Kom." userId="fca74076-a507-46b3-81ba-40d1f8510c15" providerId="ADAL" clId="{2AE219CA-8184-4E58-B218-9A8E5978000F}" dt="2020-12-30T04:28:07.899" v="69" actId="20577"/>
        <pc:sldMkLst>
          <pc:docMk/>
          <pc:sldMk cId="3224428108" sldId="278"/>
        </pc:sldMkLst>
        <pc:spChg chg="mod">
          <ac:chgData name="Dian Nurdiana, S.Kom., M.Kom." userId="fca74076-a507-46b3-81ba-40d1f8510c15" providerId="ADAL" clId="{2AE219CA-8184-4E58-B218-9A8E5978000F}" dt="2020-12-30T04:28:07.899" v="69" actId="20577"/>
          <ac:spMkLst>
            <pc:docMk/>
            <pc:sldMk cId="3224428108" sldId="278"/>
            <ac:spMk id="3" creationId="{163DD9E5-1DDC-42B3-A957-9582A1861C3E}"/>
          </ac:spMkLst>
        </pc:spChg>
        <pc:picChg chg="del">
          <ac:chgData name="Dian Nurdiana, S.Kom., M.Kom." userId="fca74076-a507-46b3-81ba-40d1f8510c15" providerId="ADAL" clId="{2AE219CA-8184-4E58-B218-9A8E5978000F}" dt="2020-12-30T04:28:04.327" v="67" actId="478"/>
          <ac:picMkLst>
            <pc:docMk/>
            <pc:sldMk cId="3224428108" sldId="278"/>
            <ac:picMk id="4" creationId="{7EBCEB92-2C6D-467C-9B15-33E7B4B4F93B}"/>
          </ac:picMkLst>
        </pc:picChg>
      </pc:sldChg>
      <pc:sldChg chg="modSp add mod">
        <pc:chgData name="Dian Nurdiana, S.Kom., M.Kom." userId="fca74076-a507-46b3-81ba-40d1f8510c15" providerId="ADAL" clId="{2AE219CA-8184-4E58-B218-9A8E5978000F}" dt="2020-12-30T04:31:58.241" v="137" actId="113"/>
        <pc:sldMkLst>
          <pc:docMk/>
          <pc:sldMk cId="2679286301" sldId="279"/>
        </pc:sldMkLst>
        <pc:spChg chg="mod">
          <ac:chgData name="Dian Nurdiana, S.Kom., M.Kom." userId="fca74076-a507-46b3-81ba-40d1f8510c15" providerId="ADAL" clId="{2AE219CA-8184-4E58-B218-9A8E5978000F}" dt="2020-12-30T04:30:55.544" v="108"/>
          <ac:spMkLst>
            <pc:docMk/>
            <pc:sldMk cId="2679286301" sldId="279"/>
            <ac:spMk id="2" creationId="{5BF065BD-16AF-47E3-BE9B-53DCC95EA7D9}"/>
          </ac:spMkLst>
        </pc:spChg>
        <pc:spChg chg="mod">
          <ac:chgData name="Dian Nurdiana, S.Kom., M.Kom." userId="fca74076-a507-46b3-81ba-40d1f8510c15" providerId="ADAL" clId="{2AE219CA-8184-4E58-B218-9A8E5978000F}" dt="2020-12-30T04:31:58.241" v="137" actId="113"/>
          <ac:spMkLst>
            <pc:docMk/>
            <pc:sldMk cId="2679286301" sldId="279"/>
            <ac:spMk id="3" creationId="{163DD9E5-1DDC-42B3-A957-9582A1861C3E}"/>
          </ac:spMkLst>
        </pc:spChg>
      </pc:sldChg>
      <pc:sldChg chg="modSp add mod">
        <pc:chgData name="Dian Nurdiana, S.Kom., M.Kom." userId="fca74076-a507-46b3-81ba-40d1f8510c15" providerId="ADAL" clId="{2AE219CA-8184-4E58-B218-9A8E5978000F}" dt="2020-12-30T04:32:42.591" v="150" actId="20577"/>
        <pc:sldMkLst>
          <pc:docMk/>
          <pc:sldMk cId="3234302241" sldId="280"/>
        </pc:sldMkLst>
        <pc:spChg chg="mod">
          <ac:chgData name="Dian Nurdiana, S.Kom., M.Kom." userId="fca74076-a507-46b3-81ba-40d1f8510c15" providerId="ADAL" clId="{2AE219CA-8184-4E58-B218-9A8E5978000F}" dt="2020-12-30T04:32:42.591" v="150" actId="20577"/>
          <ac:spMkLst>
            <pc:docMk/>
            <pc:sldMk cId="3234302241" sldId="280"/>
            <ac:spMk id="2" creationId="{5BF065BD-16AF-47E3-BE9B-53DCC95EA7D9}"/>
          </ac:spMkLst>
        </pc:spChg>
        <pc:spChg chg="mod">
          <ac:chgData name="Dian Nurdiana, S.Kom., M.Kom." userId="fca74076-a507-46b3-81ba-40d1f8510c15" providerId="ADAL" clId="{2AE219CA-8184-4E58-B218-9A8E5978000F}" dt="2020-12-30T04:32:25.180" v="142" actId="6549"/>
          <ac:spMkLst>
            <pc:docMk/>
            <pc:sldMk cId="3234302241" sldId="280"/>
            <ac:spMk id="3" creationId="{163DD9E5-1DDC-42B3-A957-9582A1861C3E}"/>
          </ac:spMkLst>
        </pc:spChg>
      </pc:sldChg>
      <pc:sldChg chg="modSp add mod">
        <pc:chgData name="Dian Nurdiana, S.Kom., M.Kom." userId="fca74076-a507-46b3-81ba-40d1f8510c15" providerId="ADAL" clId="{2AE219CA-8184-4E58-B218-9A8E5978000F}" dt="2020-12-30T04:33:07.074" v="155"/>
        <pc:sldMkLst>
          <pc:docMk/>
          <pc:sldMk cId="1441663428" sldId="281"/>
        </pc:sldMkLst>
        <pc:spChg chg="mod">
          <ac:chgData name="Dian Nurdiana, S.Kom., M.Kom." userId="fca74076-a507-46b3-81ba-40d1f8510c15" providerId="ADAL" clId="{2AE219CA-8184-4E58-B218-9A8E5978000F}" dt="2020-12-30T04:32:34.818" v="144"/>
          <ac:spMkLst>
            <pc:docMk/>
            <pc:sldMk cId="1441663428" sldId="281"/>
            <ac:spMk id="2" creationId="{5BF065BD-16AF-47E3-BE9B-53DCC95EA7D9}"/>
          </ac:spMkLst>
        </pc:spChg>
        <pc:spChg chg="mod">
          <ac:chgData name="Dian Nurdiana, S.Kom., M.Kom." userId="fca74076-a507-46b3-81ba-40d1f8510c15" providerId="ADAL" clId="{2AE219CA-8184-4E58-B218-9A8E5978000F}" dt="2020-12-30T04:33:07.074" v="155"/>
          <ac:spMkLst>
            <pc:docMk/>
            <pc:sldMk cId="1441663428" sldId="281"/>
            <ac:spMk id="3" creationId="{163DD9E5-1DDC-42B3-A957-9582A1861C3E}"/>
          </ac:spMkLst>
        </pc:spChg>
      </pc:sldChg>
    </pc:docChg>
  </pc:docChgLst>
  <pc:docChgLst>
    <pc:chgData name="Dian Nurdiana, S.Kom., M.Kom." userId="fca74076-a507-46b3-81ba-40d1f8510c15" providerId="ADAL" clId="{FC1CCD3A-37F8-4AAE-8B20-A1713DE6F94A}"/>
    <pc:docChg chg="undo custSel addSld delSld modSld">
      <pc:chgData name="Dian Nurdiana, S.Kom., M.Kom." userId="fca74076-a507-46b3-81ba-40d1f8510c15" providerId="ADAL" clId="{FC1CCD3A-37F8-4AAE-8B20-A1713DE6F94A}" dt="2022-02-10T04:47:46.265" v="590" actId="47"/>
      <pc:docMkLst>
        <pc:docMk/>
      </pc:docMkLst>
      <pc:sldChg chg="addSp delSp modSp mod">
        <pc:chgData name="Dian Nurdiana, S.Kom., M.Kom." userId="fca74076-a507-46b3-81ba-40d1f8510c15" providerId="ADAL" clId="{FC1CCD3A-37F8-4AAE-8B20-A1713DE6F94A}" dt="2022-02-10T03:37:12.257" v="52" actId="1076"/>
        <pc:sldMkLst>
          <pc:docMk/>
          <pc:sldMk cId="1169449778" sldId="259"/>
        </pc:sldMkLst>
        <pc:spChg chg="mod">
          <ac:chgData name="Dian Nurdiana, S.Kom., M.Kom." userId="fca74076-a507-46b3-81ba-40d1f8510c15" providerId="ADAL" clId="{FC1CCD3A-37F8-4AAE-8B20-A1713DE6F94A}" dt="2022-02-10T03:34:27.138" v="2"/>
          <ac:spMkLst>
            <pc:docMk/>
            <pc:sldMk cId="1169449778" sldId="259"/>
            <ac:spMk id="2" creationId="{5BF065BD-16AF-47E3-BE9B-53DCC95EA7D9}"/>
          </ac:spMkLst>
        </pc:spChg>
        <pc:spChg chg="del">
          <ac:chgData name="Dian Nurdiana, S.Kom., M.Kom." userId="fca74076-a507-46b3-81ba-40d1f8510c15" providerId="ADAL" clId="{FC1CCD3A-37F8-4AAE-8B20-A1713DE6F94A}" dt="2022-02-10T03:34:37.509" v="3"/>
          <ac:spMkLst>
            <pc:docMk/>
            <pc:sldMk cId="1169449778" sldId="259"/>
            <ac:spMk id="3" creationId="{163DD9E5-1DDC-42B3-A957-9582A1861C3E}"/>
          </ac:spMkLst>
        </pc:spChg>
        <pc:spChg chg="add mod">
          <ac:chgData name="Dian Nurdiana, S.Kom., M.Kom." userId="fca74076-a507-46b3-81ba-40d1f8510c15" providerId="ADAL" clId="{FC1CCD3A-37F8-4AAE-8B20-A1713DE6F94A}" dt="2022-02-10T03:36:58.700" v="47" actId="108"/>
          <ac:spMkLst>
            <pc:docMk/>
            <pc:sldMk cId="1169449778" sldId="259"/>
            <ac:spMk id="5" creationId="{28EEF3C8-3FC0-440A-8865-504BFBC0D6B0}"/>
          </ac:spMkLst>
        </pc:spChg>
        <pc:graphicFrameChg chg="add mod modGraphic">
          <ac:chgData name="Dian Nurdiana, S.Kom., M.Kom." userId="fca74076-a507-46b3-81ba-40d1f8510c15" providerId="ADAL" clId="{FC1CCD3A-37F8-4AAE-8B20-A1713DE6F94A}" dt="2022-02-10T03:37:12.257" v="52" actId="1076"/>
          <ac:graphicFrameMkLst>
            <pc:docMk/>
            <pc:sldMk cId="1169449778" sldId="259"/>
            <ac:graphicFrameMk id="4" creationId="{1EE23560-609B-42D8-8B78-7B51375D35A9}"/>
          </ac:graphicFrameMkLst>
        </pc:graphicFrameChg>
      </pc:sldChg>
      <pc:sldChg chg="modSp mod">
        <pc:chgData name="Dian Nurdiana, S.Kom., M.Kom." userId="fca74076-a507-46b3-81ba-40d1f8510c15" providerId="ADAL" clId="{FC1CCD3A-37F8-4AAE-8B20-A1713DE6F94A}" dt="2022-02-10T03:52:13.036" v="196" actId="2711"/>
        <pc:sldMkLst>
          <pc:docMk/>
          <pc:sldMk cId="14567428" sldId="271"/>
        </pc:sldMkLst>
        <pc:spChg chg="mod">
          <ac:chgData name="Dian Nurdiana, S.Kom., M.Kom." userId="fca74076-a507-46b3-81ba-40d1f8510c15" providerId="ADAL" clId="{FC1CCD3A-37F8-4AAE-8B20-A1713DE6F94A}" dt="2022-02-10T03:36:26.072" v="41"/>
          <ac:spMkLst>
            <pc:docMk/>
            <pc:sldMk cId="14567428" sldId="271"/>
            <ac:spMk id="2" creationId="{5BF065BD-16AF-47E3-BE9B-53DCC95EA7D9}"/>
          </ac:spMkLst>
        </pc:spChg>
        <pc:spChg chg="mod">
          <ac:chgData name="Dian Nurdiana, S.Kom., M.Kom." userId="fca74076-a507-46b3-81ba-40d1f8510c15" providerId="ADAL" clId="{FC1CCD3A-37F8-4AAE-8B20-A1713DE6F94A}" dt="2022-02-10T03:52:13.036" v="196" actId="2711"/>
          <ac:spMkLst>
            <pc:docMk/>
            <pc:sldMk cId="14567428" sldId="271"/>
            <ac:spMk id="3" creationId="{163DD9E5-1DDC-42B3-A957-9582A1861C3E}"/>
          </ac:spMkLst>
        </pc:spChg>
      </pc:sldChg>
      <pc:sldChg chg="addSp modSp mod">
        <pc:chgData name="Dian Nurdiana, S.Kom., M.Kom." userId="fca74076-a507-46b3-81ba-40d1f8510c15" providerId="ADAL" clId="{FC1CCD3A-37F8-4AAE-8B20-A1713DE6F94A}" dt="2022-02-10T03:52:19.703" v="197" actId="2711"/>
        <pc:sldMkLst>
          <pc:docMk/>
          <pc:sldMk cId="1108971231" sldId="272"/>
        </pc:sldMkLst>
        <pc:spChg chg="mod">
          <ac:chgData name="Dian Nurdiana, S.Kom., M.Kom." userId="fca74076-a507-46b3-81ba-40d1f8510c15" providerId="ADAL" clId="{FC1CCD3A-37F8-4AAE-8B20-A1713DE6F94A}" dt="2022-02-10T03:43:03.438" v="147" actId="108"/>
          <ac:spMkLst>
            <pc:docMk/>
            <pc:sldMk cId="1108971231" sldId="272"/>
            <ac:spMk id="2" creationId="{5BF065BD-16AF-47E3-BE9B-53DCC95EA7D9}"/>
          </ac:spMkLst>
        </pc:spChg>
        <pc:spChg chg="mod">
          <ac:chgData name="Dian Nurdiana, S.Kom., M.Kom." userId="fca74076-a507-46b3-81ba-40d1f8510c15" providerId="ADAL" clId="{FC1CCD3A-37F8-4AAE-8B20-A1713DE6F94A}" dt="2022-02-10T03:52:19.703" v="197" actId="2711"/>
          <ac:spMkLst>
            <pc:docMk/>
            <pc:sldMk cId="1108971231" sldId="272"/>
            <ac:spMk id="3" creationId="{163DD9E5-1DDC-42B3-A957-9582A1861C3E}"/>
          </ac:spMkLst>
        </pc:spChg>
        <pc:graphicFrameChg chg="add mod modGraphic">
          <ac:chgData name="Dian Nurdiana, S.Kom., M.Kom." userId="fca74076-a507-46b3-81ba-40d1f8510c15" providerId="ADAL" clId="{FC1CCD3A-37F8-4AAE-8B20-A1713DE6F94A}" dt="2022-02-10T03:42:35.677" v="140" actId="12100"/>
          <ac:graphicFrameMkLst>
            <pc:docMk/>
            <pc:sldMk cId="1108971231" sldId="272"/>
            <ac:graphicFrameMk id="4" creationId="{151A5D49-4138-4CA4-859D-E038E52BF767}"/>
          </ac:graphicFrameMkLst>
        </pc:graphicFrameChg>
      </pc:sldChg>
      <pc:sldChg chg="modSp mod">
        <pc:chgData name="Dian Nurdiana, S.Kom., M.Kom." userId="fca74076-a507-46b3-81ba-40d1f8510c15" providerId="ADAL" clId="{FC1CCD3A-37F8-4AAE-8B20-A1713DE6F94A}" dt="2022-02-10T03:52:27.274" v="198" actId="2711"/>
        <pc:sldMkLst>
          <pc:docMk/>
          <pc:sldMk cId="2892489710" sldId="273"/>
        </pc:sldMkLst>
        <pc:spChg chg="mod">
          <ac:chgData name="Dian Nurdiana, S.Kom., M.Kom." userId="fca74076-a507-46b3-81ba-40d1f8510c15" providerId="ADAL" clId="{FC1CCD3A-37F8-4AAE-8B20-A1713DE6F94A}" dt="2022-02-10T03:42:49.608" v="146"/>
          <ac:spMkLst>
            <pc:docMk/>
            <pc:sldMk cId="2892489710" sldId="273"/>
            <ac:spMk id="2" creationId="{5BF065BD-16AF-47E3-BE9B-53DCC95EA7D9}"/>
          </ac:spMkLst>
        </pc:spChg>
        <pc:spChg chg="mod">
          <ac:chgData name="Dian Nurdiana, S.Kom., M.Kom." userId="fca74076-a507-46b3-81ba-40d1f8510c15" providerId="ADAL" clId="{FC1CCD3A-37F8-4AAE-8B20-A1713DE6F94A}" dt="2022-02-10T03:52:27.274" v="198" actId="2711"/>
          <ac:spMkLst>
            <pc:docMk/>
            <pc:sldMk cId="2892489710" sldId="273"/>
            <ac:spMk id="3" creationId="{163DD9E5-1DDC-42B3-A957-9582A1861C3E}"/>
          </ac:spMkLst>
        </pc:spChg>
      </pc:sldChg>
      <pc:sldChg chg="modSp mod">
        <pc:chgData name="Dian Nurdiana, S.Kom., M.Kom." userId="fca74076-a507-46b3-81ba-40d1f8510c15" providerId="ADAL" clId="{FC1CCD3A-37F8-4AAE-8B20-A1713DE6F94A}" dt="2022-02-10T03:52:33.319" v="200" actId="27636"/>
        <pc:sldMkLst>
          <pc:docMk/>
          <pc:sldMk cId="2145237887" sldId="274"/>
        </pc:sldMkLst>
        <pc:spChg chg="mod">
          <ac:chgData name="Dian Nurdiana, S.Kom., M.Kom." userId="fca74076-a507-46b3-81ba-40d1f8510c15" providerId="ADAL" clId="{FC1CCD3A-37F8-4AAE-8B20-A1713DE6F94A}" dt="2022-02-10T03:48:11.026" v="153" actId="27636"/>
          <ac:spMkLst>
            <pc:docMk/>
            <pc:sldMk cId="2145237887" sldId="274"/>
            <ac:spMk id="2" creationId="{5BF065BD-16AF-47E3-BE9B-53DCC95EA7D9}"/>
          </ac:spMkLst>
        </pc:spChg>
        <pc:spChg chg="mod">
          <ac:chgData name="Dian Nurdiana, S.Kom., M.Kom." userId="fca74076-a507-46b3-81ba-40d1f8510c15" providerId="ADAL" clId="{FC1CCD3A-37F8-4AAE-8B20-A1713DE6F94A}" dt="2022-02-10T03:52:33.319" v="200" actId="27636"/>
          <ac:spMkLst>
            <pc:docMk/>
            <pc:sldMk cId="2145237887" sldId="274"/>
            <ac:spMk id="3" creationId="{163DD9E5-1DDC-42B3-A957-9582A1861C3E}"/>
          </ac:spMkLst>
        </pc:spChg>
      </pc:sldChg>
      <pc:sldChg chg="addSp modSp mod">
        <pc:chgData name="Dian Nurdiana, S.Kom., M.Kom." userId="fca74076-a507-46b3-81ba-40d1f8510c15" providerId="ADAL" clId="{FC1CCD3A-37F8-4AAE-8B20-A1713DE6F94A}" dt="2022-02-10T03:52:38.798" v="201" actId="2711"/>
        <pc:sldMkLst>
          <pc:docMk/>
          <pc:sldMk cId="2791295214" sldId="275"/>
        </pc:sldMkLst>
        <pc:spChg chg="mod">
          <ac:chgData name="Dian Nurdiana, S.Kom., M.Kom." userId="fca74076-a507-46b3-81ba-40d1f8510c15" providerId="ADAL" clId="{FC1CCD3A-37F8-4AAE-8B20-A1713DE6F94A}" dt="2022-02-10T03:48:57.807" v="158" actId="27636"/>
          <ac:spMkLst>
            <pc:docMk/>
            <pc:sldMk cId="2791295214" sldId="275"/>
            <ac:spMk id="2" creationId="{5BF065BD-16AF-47E3-BE9B-53DCC95EA7D9}"/>
          </ac:spMkLst>
        </pc:spChg>
        <pc:spChg chg="mod">
          <ac:chgData name="Dian Nurdiana, S.Kom., M.Kom." userId="fca74076-a507-46b3-81ba-40d1f8510c15" providerId="ADAL" clId="{FC1CCD3A-37F8-4AAE-8B20-A1713DE6F94A}" dt="2022-02-10T03:52:38.798" v="201" actId="2711"/>
          <ac:spMkLst>
            <pc:docMk/>
            <pc:sldMk cId="2791295214" sldId="275"/>
            <ac:spMk id="3" creationId="{163DD9E5-1DDC-42B3-A957-9582A1861C3E}"/>
          </ac:spMkLst>
        </pc:spChg>
        <pc:spChg chg="add mod">
          <ac:chgData name="Dian Nurdiana, S.Kom., M.Kom." userId="fca74076-a507-46b3-81ba-40d1f8510c15" providerId="ADAL" clId="{FC1CCD3A-37F8-4AAE-8B20-A1713DE6F94A}" dt="2022-02-10T03:50:03.754" v="171" actId="1076"/>
          <ac:spMkLst>
            <pc:docMk/>
            <pc:sldMk cId="2791295214" sldId="275"/>
            <ac:spMk id="4" creationId="{692F3425-036B-476E-8B59-CDE50AE91BFA}"/>
          </ac:spMkLst>
        </pc:spChg>
        <pc:graphicFrameChg chg="add mod">
          <ac:chgData name="Dian Nurdiana, S.Kom., M.Kom." userId="fca74076-a507-46b3-81ba-40d1f8510c15" providerId="ADAL" clId="{FC1CCD3A-37F8-4AAE-8B20-A1713DE6F94A}" dt="2022-02-10T03:50:22.225" v="178" actId="1076"/>
          <ac:graphicFrameMkLst>
            <pc:docMk/>
            <pc:sldMk cId="2791295214" sldId="275"/>
            <ac:graphicFrameMk id="5" creationId="{C50F4B3C-8CE5-4D6A-9154-90475E4C1DC0}"/>
          </ac:graphicFrameMkLst>
        </pc:graphicFrameChg>
      </pc:sldChg>
      <pc:sldChg chg="modSp mod">
        <pc:chgData name="Dian Nurdiana, S.Kom., M.Kom." userId="fca74076-a507-46b3-81ba-40d1f8510c15" providerId="ADAL" clId="{FC1CCD3A-37F8-4AAE-8B20-A1713DE6F94A}" dt="2022-02-10T03:52:43.242" v="203" actId="27636"/>
        <pc:sldMkLst>
          <pc:docMk/>
          <pc:sldMk cId="23703154" sldId="276"/>
        </pc:sldMkLst>
        <pc:spChg chg="mod">
          <ac:chgData name="Dian Nurdiana, S.Kom., M.Kom." userId="fca74076-a507-46b3-81ba-40d1f8510c15" providerId="ADAL" clId="{FC1CCD3A-37F8-4AAE-8B20-A1713DE6F94A}" dt="2022-02-10T03:52:43.242" v="203" actId="27636"/>
          <ac:spMkLst>
            <pc:docMk/>
            <pc:sldMk cId="23703154" sldId="276"/>
            <ac:spMk id="3" creationId="{163DD9E5-1DDC-42B3-A957-9582A1861C3E}"/>
          </ac:spMkLst>
        </pc:spChg>
      </pc:sldChg>
      <pc:sldChg chg="modSp mod">
        <pc:chgData name="Dian Nurdiana, S.Kom., M.Kom." userId="fca74076-a507-46b3-81ba-40d1f8510c15" providerId="ADAL" clId="{FC1CCD3A-37F8-4AAE-8B20-A1713DE6F94A}" dt="2022-02-10T03:53:51.026" v="226" actId="20577"/>
        <pc:sldMkLst>
          <pc:docMk/>
          <pc:sldMk cId="1762300514" sldId="277"/>
        </pc:sldMkLst>
        <pc:spChg chg="mod">
          <ac:chgData name="Dian Nurdiana, S.Kom., M.Kom." userId="fca74076-a507-46b3-81ba-40d1f8510c15" providerId="ADAL" clId="{FC1CCD3A-37F8-4AAE-8B20-A1713DE6F94A}" dt="2022-02-10T03:51:23.509" v="192"/>
          <ac:spMkLst>
            <pc:docMk/>
            <pc:sldMk cId="1762300514" sldId="277"/>
            <ac:spMk id="2" creationId="{5BF065BD-16AF-47E3-BE9B-53DCC95EA7D9}"/>
          </ac:spMkLst>
        </pc:spChg>
        <pc:spChg chg="mod">
          <ac:chgData name="Dian Nurdiana, S.Kom., M.Kom." userId="fca74076-a507-46b3-81ba-40d1f8510c15" providerId="ADAL" clId="{FC1CCD3A-37F8-4AAE-8B20-A1713DE6F94A}" dt="2022-02-10T03:53:51.026" v="226" actId="20577"/>
          <ac:spMkLst>
            <pc:docMk/>
            <pc:sldMk cId="1762300514" sldId="277"/>
            <ac:spMk id="3" creationId="{163DD9E5-1DDC-42B3-A957-9582A1861C3E}"/>
          </ac:spMkLst>
        </pc:spChg>
      </pc:sldChg>
      <pc:sldChg chg="addSp modSp mod">
        <pc:chgData name="Dian Nurdiana, S.Kom., M.Kom." userId="fca74076-a507-46b3-81ba-40d1f8510c15" providerId="ADAL" clId="{FC1CCD3A-37F8-4AAE-8B20-A1713DE6F94A}" dt="2022-02-10T03:57:07.377" v="281" actId="113"/>
        <pc:sldMkLst>
          <pc:docMk/>
          <pc:sldMk cId="757153525" sldId="278"/>
        </pc:sldMkLst>
        <pc:spChg chg="mod">
          <ac:chgData name="Dian Nurdiana, S.Kom., M.Kom." userId="fca74076-a507-46b3-81ba-40d1f8510c15" providerId="ADAL" clId="{FC1CCD3A-37F8-4AAE-8B20-A1713DE6F94A}" dt="2022-02-10T03:54:01.087" v="227"/>
          <ac:spMkLst>
            <pc:docMk/>
            <pc:sldMk cId="757153525" sldId="278"/>
            <ac:spMk id="2" creationId="{5BF065BD-16AF-47E3-BE9B-53DCC95EA7D9}"/>
          </ac:spMkLst>
        </pc:spChg>
        <pc:spChg chg="mod">
          <ac:chgData name="Dian Nurdiana, S.Kom., M.Kom." userId="fca74076-a507-46b3-81ba-40d1f8510c15" providerId="ADAL" clId="{FC1CCD3A-37F8-4AAE-8B20-A1713DE6F94A}" dt="2022-02-10T03:56:14.132" v="246" actId="27636"/>
          <ac:spMkLst>
            <pc:docMk/>
            <pc:sldMk cId="757153525" sldId="278"/>
            <ac:spMk id="3" creationId="{163DD9E5-1DDC-42B3-A957-9582A1861C3E}"/>
          </ac:spMkLst>
        </pc:spChg>
        <pc:spChg chg="add mod">
          <ac:chgData name="Dian Nurdiana, S.Kom., M.Kom." userId="fca74076-a507-46b3-81ba-40d1f8510c15" providerId="ADAL" clId="{FC1CCD3A-37F8-4AAE-8B20-A1713DE6F94A}" dt="2022-02-10T03:57:07.377" v="281" actId="113"/>
          <ac:spMkLst>
            <pc:docMk/>
            <pc:sldMk cId="757153525" sldId="278"/>
            <ac:spMk id="5" creationId="{FE7A3157-CB1D-4C8B-8945-AA692FAE7338}"/>
          </ac:spMkLst>
        </pc:spChg>
        <pc:graphicFrameChg chg="add mod modGraphic">
          <ac:chgData name="Dian Nurdiana, S.Kom., M.Kom." userId="fca74076-a507-46b3-81ba-40d1f8510c15" providerId="ADAL" clId="{FC1CCD3A-37F8-4AAE-8B20-A1713DE6F94A}" dt="2022-02-10T03:57:00.863" v="279" actId="12100"/>
          <ac:graphicFrameMkLst>
            <pc:docMk/>
            <pc:sldMk cId="757153525" sldId="278"/>
            <ac:graphicFrameMk id="4" creationId="{4358F9EB-F42E-4AC3-AD08-0B41F643B4F1}"/>
          </ac:graphicFrameMkLst>
        </pc:graphicFrameChg>
      </pc:sldChg>
      <pc:sldChg chg="modSp mod">
        <pc:chgData name="Dian Nurdiana, S.Kom., M.Kom." userId="fca74076-a507-46b3-81ba-40d1f8510c15" providerId="ADAL" clId="{FC1CCD3A-37F8-4AAE-8B20-A1713DE6F94A}" dt="2022-02-10T03:57:41.290" v="293" actId="2711"/>
        <pc:sldMkLst>
          <pc:docMk/>
          <pc:sldMk cId="1859208944" sldId="279"/>
        </pc:sldMkLst>
        <pc:spChg chg="mod">
          <ac:chgData name="Dian Nurdiana, S.Kom., M.Kom." userId="fca74076-a507-46b3-81ba-40d1f8510c15" providerId="ADAL" clId="{FC1CCD3A-37F8-4AAE-8B20-A1713DE6F94A}" dt="2022-02-10T03:57:21.870" v="283" actId="20577"/>
          <ac:spMkLst>
            <pc:docMk/>
            <pc:sldMk cId="1859208944" sldId="279"/>
            <ac:spMk id="2" creationId="{5BF065BD-16AF-47E3-BE9B-53DCC95EA7D9}"/>
          </ac:spMkLst>
        </pc:spChg>
        <pc:spChg chg="mod">
          <ac:chgData name="Dian Nurdiana, S.Kom., M.Kom." userId="fca74076-a507-46b3-81ba-40d1f8510c15" providerId="ADAL" clId="{FC1CCD3A-37F8-4AAE-8B20-A1713DE6F94A}" dt="2022-02-10T03:57:41.290" v="293" actId="2711"/>
          <ac:spMkLst>
            <pc:docMk/>
            <pc:sldMk cId="1859208944" sldId="279"/>
            <ac:spMk id="3" creationId="{163DD9E5-1DDC-42B3-A957-9582A1861C3E}"/>
          </ac:spMkLst>
        </pc:spChg>
      </pc:sldChg>
      <pc:sldChg chg="addSp delSp modSp mod">
        <pc:chgData name="Dian Nurdiana, S.Kom., M.Kom." userId="fca74076-a507-46b3-81ba-40d1f8510c15" providerId="ADAL" clId="{FC1CCD3A-37F8-4AAE-8B20-A1713DE6F94A}" dt="2022-02-10T04:39:26.028" v="365" actId="20577"/>
        <pc:sldMkLst>
          <pc:docMk/>
          <pc:sldMk cId="3689293554" sldId="280"/>
        </pc:sldMkLst>
        <pc:spChg chg="mod">
          <ac:chgData name="Dian Nurdiana, S.Kom., M.Kom." userId="fca74076-a507-46b3-81ba-40d1f8510c15" providerId="ADAL" clId="{FC1CCD3A-37F8-4AAE-8B20-A1713DE6F94A}" dt="2022-02-10T04:35:25.282" v="296" actId="27636"/>
          <ac:spMkLst>
            <pc:docMk/>
            <pc:sldMk cId="3689293554" sldId="280"/>
            <ac:spMk id="2" creationId="{5BF065BD-16AF-47E3-BE9B-53DCC95EA7D9}"/>
          </ac:spMkLst>
        </pc:spChg>
        <pc:spChg chg="del">
          <ac:chgData name="Dian Nurdiana, S.Kom., M.Kom." userId="fca74076-a507-46b3-81ba-40d1f8510c15" providerId="ADAL" clId="{FC1CCD3A-37F8-4AAE-8B20-A1713DE6F94A}" dt="2022-02-10T04:37:12.151" v="297" actId="1032"/>
          <ac:spMkLst>
            <pc:docMk/>
            <pc:sldMk cId="3689293554" sldId="280"/>
            <ac:spMk id="3" creationId="{163DD9E5-1DDC-42B3-A957-9582A1861C3E}"/>
          </ac:spMkLst>
        </pc:spChg>
        <pc:spChg chg="add mod">
          <ac:chgData name="Dian Nurdiana, S.Kom., M.Kom." userId="fca74076-a507-46b3-81ba-40d1f8510c15" providerId="ADAL" clId="{FC1CCD3A-37F8-4AAE-8B20-A1713DE6F94A}" dt="2022-02-10T04:38:38.799" v="348" actId="20577"/>
          <ac:spMkLst>
            <pc:docMk/>
            <pc:sldMk cId="3689293554" sldId="280"/>
            <ac:spMk id="5" creationId="{0FC43077-7DF3-47F4-B40A-D08D16B13A11}"/>
          </ac:spMkLst>
        </pc:spChg>
        <pc:spChg chg="add mod">
          <ac:chgData name="Dian Nurdiana, S.Kom., M.Kom." userId="fca74076-a507-46b3-81ba-40d1f8510c15" providerId="ADAL" clId="{FC1CCD3A-37F8-4AAE-8B20-A1713DE6F94A}" dt="2022-02-10T04:38:30.915" v="339" actId="20577"/>
          <ac:spMkLst>
            <pc:docMk/>
            <pc:sldMk cId="3689293554" sldId="280"/>
            <ac:spMk id="6" creationId="{8AFBB9AB-FAC4-42EB-ABCD-F67A5B2689F2}"/>
          </ac:spMkLst>
        </pc:spChg>
        <pc:graphicFrameChg chg="add mod modGraphic">
          <ac:chgData name="Dian Nurdiana, S.Kom., M.Kom." userId="fca74076-a507-46b3-81ba-40d1f8510c15" providerId="ADAL" clId="{FC1CCD3A-37F8-4AAE-8B20-A1713DE6F94A}" dt="2022-02-10T04:37:50.838" v="306" actId="1076"/>
          <ac:graphicFrameMkLst>
            <pc:docMk/>
            <pc:sldMk cId="3689293554" sldId="280"/>
            <ac:graphicFrameMk id="4" creationId="{B5017951-A8F5-4826-B586-AF818D49039F}"/>
          </ac:graphicFrameMkLst>
        </pc:graphicFrameChg>
        <pc:graphicFrameChg chg="add del mod">
          <ac:chgData name="Dian Nurdiana, S.Kom., M.Kom." userId="fca74076-a507-46b3-81ba-40d1f8510c15" providerId="ADAL" clId="{FC1CCD3A-37F8-4AAE-8B20-A1713DE6F94A}" dt="2022-02-10T04:39:01.889" v="353" actId="478"/>
          <ac:graphicFrameMkLst>
            <pc:docMk/>
            <pc:sldMk cId="3689293554" sldId="280"/>
            <ac:graphicFrameMk id="7" creationId="{63CB15B0-F2AC-40B8-A698-BD4B77C9E27A}"/>
          </ac:graphicFrameMkLst>
        </pc:graphicFrameChg>
        <pc:graphicFrameChg chg="add mod">
          <ac:chgData name="Dian Nurdiana, S.Kom., M.Kom." userId="fca74076-a507-46b3-81ba-40d1f8510c15" providerId="ADAL" clId="{FC1CCD3A-37F8-4AAE-8B20-A1713DE6F94A}" dt="2022-02-10T04:39:26.028" v="365" actId="20577"/>
          <ac:graphicFrameMkLst>
            <pc:docMk/>
            <pc:sldMk cId="3689293554" sldId="280"/>
            <ac:graphicFrameMk id="8" creationId="{DA9DB161-C2B5-4300-82B9-4FEA30FE088C}"/>
          </ac:graphicFrameMkLst>
        </pc:graphicFrameChg>
      </pc:sldChg>
      <pc:sldChg chg="addSp delSp modSp mod">
        <pc:chgData name="Dian Nurdiana, S.Kom., M.Kom." userId="fca74076-a507-46b3-81ba-40d1f8510c15" providerId="ADAL" clId="{FC1CCD3A-37F8-4AAE-8B20-A1713DE6F94A}" dt="2022-02-10T04:43:29.899" v="518" actId="12100"/>
        <pc:sldMkLst>
          <pc:docMk/>
          <pc:sldMk cId="3753024963" sldId="281"/>
        </pc:sldMkLst>
        <pc:spChg chg="mod">
          <ac:chgData name="Dian Nurdiana, S.Kom., M.Kom." userId="fca74076-a507-46b3-81ba-40d1f8510c15" providerId="ADAL" clId="{FC1CCD3A-37F8-4AAE-8B20-A1713DE6F94A}" dt="2022-02-10T04:40:11.666" v="367" actId="27636"/>
          <ac:spMkLst>
            <pc:docMk/>
            <pc:sldMk cId="3753024963" sldId="281"/>
            <ac:spMk id="2" creationId="{5BF065BD-16AF-47E3-BE9B-53DCC95EA7D9}"/>
          </ac:spMkLst>
        </pc:spChg>
        <pc:spChg chg="del">
          <ac:chgData name="Dian Nurdiana, S.Kom., M.Kom." userId="fca74076-a507-46b3-81ba-40d1f8510c15" providerId="ADAL" clId="{FC1CCD3A-37F8-4AAE-8B20-A1713DE6F94A}" dt="2022-02-10T04:40:30.146" v="368" actId="1032"/>
          <ac:spMkLst>
            <pc:docMk/>
            <pc:sldMk cId="3753024963" sldId="281"/>
            <ac:spMk id="3" creationId="{163DD9E5-1DDC-42B3-A957-9582A1861C3E}"/>
          </ac:spMkLst>
        </pc:spChg>
        <pc:graphicFrameChg chg="add mod modGraphic">
          <ac:chgData name="Dian Nurdiana, S.Kom., M.Kom." userId="fca74076-a507-46b3-81ba-40d1f8510c15" providerId="ADAL" clId="{FC1CCD3A-37F8-4AAE-8B20-A1713DE6F94A}" dt="2022-02-10T04:43:25.431" v="517" actId="12100"/>
          <ac:graphicFrameMkLst>
            <pc:docMk/>
            <pc:sldMk cId="3753024963" sldId="281"/>
            <ac:graphicFrameMk id="4" creationId="{709EB92A-9A38-43C6-8D9B-210457D3FBA3}"/>
          </ac:graphicFrameMkLst>
        </pc:graphicFrameChg>
        <pc:graphicFrameChg chg="add mod">
          <ac:chgData name="Dian Nurdiana, S.Kom., M.Kom." userId="fca74076-a507-46b3-81ba-40d1f8510c15" providerId="ADAL" clId="{FC1CCD3A-37F8-4AAE-8B20-A1713DE6F94A}" dt="2022-02-10T04:43:29.899" v="518" actId="12100"/>
          <ac:graphicFrameMkLst>
            <pc:docMk/>
            <pc:sldMk cId="3753024963" sldId="281"/>
            <ac:graphicFrameMk id="5" creationId="{05EC1C5A-7EF7-4CCA-9E3B-5514CEF2F64C}"/>
          </ac:graphicFrameMkLst>
        </pc:graphicFrameChg>
      </pc:sldChg>
      <pc:sldChg chg="addSp modSp mod">
        <pc:chgData name="Dian Nurdiana, S.Kom., M.Kom." userId="fca74076-a507-46b3-81ba-40d1f8510c15" providerId="ADAL" clId="{FC1CCD3A-37F8-4AAE-8B20-A1713DE6F94A}" dt="2022-02-10T04:45:09.881" v="535" actId="14100"/>
        <pc:sldMkLst>
          <pc:docMk/>
          <pc:sldMk cId="565069596" sldId="282"/>
        </pc:sldMkLst>
        <pc:spChg chg="mod">
          <ac:chgData name="Dian Nurdiana, S.Kom., M.Kom." userId="fca74076-a507-46b3-81ba-40d1f8510c15" providerId="ADAL" clId="{FC1CCD3A-37F8-4AAE-8B20-A1713DE6F94A}" dt="2022-02-10T04:43:41.258" v="519"/>
          <ac:spMkLst>
            <pc:docMk/>
            <pc:sldMk cId="565069596" sldId="282"/>
            <ac:spMk id="2" creationId="{5BF065BD-16AF-47E3-BE9B-53DCC95EA7D9}"/>
          </ac:spMkLst>
        </pc:spChg>
        <pc:spChg chg="mod">
          <ac:chgData name="Dian Nurdiana, S.Kom., M.Kom." userId="fca74076-a507-46b3-81ba-40d1f8510c15" providerId="ADAL" clId="{FC1CCD3A-37F8-4AAE-8B20-A1713DE6F94A}" dt="2022-02-10T04:45:09.881" v="535" actId="14100"/>
          <ac:spMkLst>
            <pc:docMk/>
            <pc:sldMk cId="565069596" sldId="282"/>
            <ac:spMk id="3" creationId="{163DD9E5-1DDC-42B3-A957-9582A1861C3E}"/>
          </ac:spMkLst>
        </pc:spChg>
        <pc:graphicFrameChg chg="add mod modGraphic">
          <ac:chgData name="Dian Nurdiana, S.Kom., M.Kom." userId="fca74076-a507-46b3-81ba-40d1f8510c15" providerId="ADAL" clId="{FC1CCD3A-37F8-4AAE-8B20-A1713DE6F94A}" dt="2022-02-10T04:45:05.933" v="534" actId="1076"/>
          <ac:graphicFrameMkLst>
            <pc:docMk/>
            <pc:sldMk cId="565069596" sldId="282"/>
            <ac:graphicFrameMk id="4" creationId="{4881554B-F972-434C-8439-1342D71D36D5}"/>
          </ac:graphicFrameMkLst>
        </pc:graphicFrameChg>
      </pc:sldChg>
      <pc:sldChg chg="modSp mod">
        <pc:chgData name="Dian Nurdiana, S.Kom., M.Kom." userId="fca74076-a507-46b3-81ba-40d1f8510c15" providerId="ADAL" clId="{FC1CCD3A-37F8-4AAE-8B20-A1713DE6F94A}" dt="2022-02-10T04:46:17.152" v="546"/>
        <pc:sldMkLst>
          <pc:docMk/>
          <pc:sldMk cId="650100539" sldId="283"/>
        </pc:sldMkLst>
        <pc:spChg chg="mod">
          <ac:chgData name="Dian Nurdiana, S.Kom., M.Kom." userId="fca74076-a507-46b3-81ba-40d1f8510c15" providerId="ADAL" clId="{FC1CCD3A-37F8-4AAE-8B20-A1713DE6F94A}" dt="2022-02-10T04:45:22.866" v="536"/>
          <ac:spMkLst>
            <pc:docMk/>
            <pc:sldMk cId="650100539" sldId="283"/>
            <ac:spMk id="2" creationId="{5BF065BD-16AF-47E3-BE9B-53DCC95EA7D9}"/>
          </ac:spMkLst>
        </pc:spChg>
        <pc:spChg chg="mod">
          <ac:chgData name="Dian Nurdiana, S.Kom., M.Kom." userId="fca74076-a507-46b3-81ba-40d1f8510c15" providerId="ADAL" clId="{FC1CCD3A-37F8-4AAE-8B20-A1713DE6F94A}" dt="2022-02-10T04:46:17.152" v="546"/>
          <ac:spMkLst>
            <pc:docMk/>
            <pc:sldMk cId="650100539" sldId="283"/>
            <ac:spMk id="3" creationId="{163DD9E5-1DDC-42B3-A957-9582A1861C3E}"/>
          </ac:spMkLst>
        </pc:spChg>
      </pc:sldChg>
      <pc:sldChg chg="modSp mod">
        <pc:chgData name="Dian Nurdiana, S.Kom., M.Kom." userId="fca74076-a507-46b3-81ba-40d1f8510c15" providerId="ADAL" clId="{FC1CCD3A-37F8-4AAE-8B20-A1713DE6F94A}" dt="2022-02-10T04:46:39.443" v="567" actId="15"/>
        <pc:sldMkLst>
          <pc:docMk/>
          <pc:sldMk cId="1194483985" sldId="284"/>
        </pc:sldMkLst>
        <pc:spChg chg="mod">
          <ac:chgData name="Dian Nurdiana, S.Kom., M.Kom." userId="fca74076-a507-46b3-81ba-40d1f8510c15" providerId="ADAL" clId="{FC1CCD3A-37F8-4AAE-8B20-A1713DE6F94A}" dt="2022-02-10T04:46:23.336" v="547"/>
          <ac:spMkLst>
            <pc:docMk/>
            <pc:sldMk cId="1194483985" sldId="284"/>
            <ac:spMk id="2" creationId="{5BF065BD-16AF-47E3-BE9B-53DCC95EA7D9}"/>
          </ac:spMkLst>
        </pc:spChg>
        <pc:spChg chg="mod">
          <ac:chgData name="Dian Nurdiana, S.Kom., M.Kom." userId="fca74076-a507-46b3-81ba-40d1f8510c15" providerId="ADAL" clId="{FC1CCD3A-37F8-4AAE-8B20-A1713DE6F94A}" dt="2022-02-10T04:46:39.443" v="567" actId="15"/>
          <ac:spMkLst>
            <pc:docMk/>
            <pc:sldMk cId="1194483985" sldId="284"/>
            <ac:spMk id="3" creationId="{163DD9E5-1DDC-42B3-A957-9582A1861C3E}"/>
          </ac:spMkLst>
        </pc:spChg>
      </pc:sldChg>
      <pc:sldChg chg="modSp add mod">
        <pc:chgData name="Dian Nurdiana, S.Kom., M.Kom." userId="fca74076-a507-46b3-81ba-40d1f8510c15" providerId="ADAL" clId="{FC1CCD3A-37F8-4AAE-8B20-A1713DE6F94A}" dt="2022-02-10T04:47:13.773" v="581"/>
        <pc:sldMkLst>
          <pc:docMk/>
          <pc:sldMk cId="3352048171" sldId="285"/>
        </pc:sldMkLst>
        <pc:spChg chg="mod">
          <ac:chgData name="Dian Nurdiana, S.Kom., M.Kom." userId="fca74076-a507-46b3-81ba-40d1f8510c15" providerId="ADAL" clId="{FC1CCD3A-37F8-4AAE-8B20-A1713DE6F94A}" dt="2022-02-10T04:47:03.653" v="580"/>
          <ac:spMkLst>
            <pc:docMk/>
            <pc:sldMk cId="3352048171" sldId="285"/>
            <ac:spMk id="2" creationId="{5BF065BD-16AF-47E3-BE9B-53DCC95EA7D9}"/>
          </ac:spMkLst>
        </pc:spChg>
        <pc:spChg chg="mod">
          <ac:chgData name="Dian Nurdiana, S.Kom., M.Kom." userId="fca74076-a507-46b3-81ba-40d1f8510c15" providerId="ADAL" clId="{FC1CCD3A-37F8-4AAE-8B20-A1713DE6F94A}" dt="2022-02-10T04:47:13.773" v="581"/>
          <ac:spMkLst>
            <pc:docMk/>
            <pc:sldMk cId="3352048171" sldId="285"/>
            <ac:spMk id="3" creationId="{163DD9E5-1DDC-42B3-A957-9582A1861C3E}"/>
          </ac:spMkLst>
        </pc:spChg>
      </pc:sldChg>
      <pc:sldChg chg="add del">
        <pc:chgData name="Dian Nurdiana, S.Kom., M.Kom." userId="fca74076-a507-46b3-81ba-40d1f8510c15" providerId="ADAL" clId="{FC1CCD3A-37F8-4AAE-8B20-A1713DE6F94A}" dt="2022-02-10T04:46:45.799" v="570" actId="47"/>
        <pc:sldMkLst>
          <pc:docMk/>
          <pc:sldMk cId="1189950545" sldId="286"/>
        </pc:sldMkLst>
      </pc:sldChg>
      <pc:sldChg chg="modSp add mod">
        <pc:chgData name="Dian Nurdiana, S.Kom., M.Kom." userId="fca74076-a507-46b3-81ba-40d1f8510c15" providerId="ADAL" clId="{FC1CCD3A-37F8-4AAE-8B20-A1713DE6F94A}" dt="2022-02-10T04:47:38.402" v="584" actId="2711"/>
        <pc:sldMkLst>
          <pc:docMk/>
          <pc:sldMk cId="1968293042" sldId="286"/>
        </pc:sldMkLst>
        <pc:spChg chg="mod">
          <ac:chgData name="Dian Nurdiana, S.Kom., M.Kom." userId="fca74076-a507-46b3-81ba-40d1f8510c15" providerId="ADAL" clId="{FC1CCD3A-37F8-4AAE-8B20-A1713DE6F94A}" dt="2022-02-10T04:47:38.402" v="584" actId="2711"/>
          <ac:spMkLst>
            <pc:docMk/>
            <pc:sldMk cId="1968293042" sldId="286"/>
            <ac:spMk id="3" creationId="{163DD9E5-1DDC-42B3-A957-9582A1861C3E}"/>
          </ac:spMkLst>
        </pc:spChg>
      </pc:sldChg>
      <pc:sldChg chg="add del">
        <pc:chgData name="Dian Nurdiana, S.Kom., M.Kom." userId="fca74076-a507-46b3-81ba-40d1f8510c15" providerId="ADAL" clId="{FC1CCD3A-37F8-4AAE-8B20-A1713DE6F94A}" dt="2022-02-10T04:47:41.791" v="585" actId="47"/>
        <pc:sldMkLst>
          <pc:docMk/>
          <pc:sldMk cId="3028301683" sldId="287"/>
        </pc:sldMkLst>
      </pc:sldChg>
      <pc:sldChg chg="add del">
        <pc:chgData name="Dian Nurdiana, S.Kom., M.Kom." userId="fca74076-a507-46b3-81ba-40d1f8510c15" providerId="ADAL" clId="{FC1CCD3A-37F8-4AAE-8B20-A1713DE6F94A}" dt="2022-02-10T04:47:42.208" v="586" actId="47"/>
        <pc:sldMkLst>
          <pc:docMk/>
          <pc:sldMk cId="1493989029" sldId="288"/>
        </pc:sldMkLst>
      </pc:sldChg>
      <pc:sldChg chg="add del">
        <pc:chgData name="Dian Nurdiana, S.Kom., M.Kom." userId="fca74076-a507-46b3-81ba-40d1f8510c15" providerId="ADAL" clId="{FC1CCD3A-37F8-4AAE-8B20-A1713DE6F94A}" dt="2022-02-10T04:47:44.475" v="588" actId="47"/>
        <pc:sldMkLst>
          <pc:docMk/>
          <pc:sldMk cId="21796297" sldId="289"/>
        </pc:sldMkLst>
      </pc:sldChg>
      <pc:sldChg chg="add del">
        <pc:chgData name="Dian Nurdiana, S.Kom., M.Kom." userId="fca74076-a507-46b3-81ba-40d1f8510c15" providerId="ADAL" clId="{FC1CCD3A-37F8-4AAE-8B20-A1713DE6F94A}" dt="2022-02-10T04:47:43.714" v="587" actId="47"/>
        <pc:sldMkLst>
          <pc:docMk/>
          <pc:sldMk cId="248343404" sldId="290"/>
        </pc:sldMkLst>
      </pc:sldChg>
      <pc:sldChg chg="add del">
        <pc:chgData name="Dian Nurdiana, S.Kom., M.Kom." userId="fca74076-a507-46b3-81ba-40d1f8510c15" providerId="ADAL" clId="{FC1CCD3A-37F8-4AAE-8B20-A1713DE6F94A}" dt="2022-02-10T04:47:45.209" v="589" actId="47"/>
        <pc:sldMkLst>
          <pc:docMk/>
          <pc:sldMk cId="2796962437" sldId="291"/>
        </pc:sldMkLst>
      </pc:sldChg>
      <pc:sldChg chg="add del">
        <pc:chgData name="Dian Nurdiana, S.Kom., M.Kom." userId="fca74076-a507-46b3-81ba-40d1f8510c15" providerId="ADAL" clId="{FC1CCD3A-37F8-4AAE-8B20-A1713DE6F94A}" dt="2022-02-10T04:47:46.265" v="590" actId="47"/>
        <pc:sldMkLst>
          <pc:docMk/>
          <pc:sldMk cId="671983617" sldId="292"/>
        </pc:sldMkLst>
      </pc:sldChg>
    </pc:docChg>
  </pc:docChgLst>
  <pc:docChgLst>
    <pc:chgData name="Dian Nurdiana, S.Kom., M.Kom." userId="fca74076-a507-46b3-81ba-40d1f8510c15" providerId="ADAL" clId="{E436A150-6A48-49EE-BD90-F205456BD5B2}"/>
    <pc:docChg chg="undo custSel addSld delSld modSld">
      <pc:chgData name="Dian Nurdiana, S.Kom., M.Kom." userId="fca74076-a507-46b3-81ba-40d1f8510c15" providerId="ADAL" clId="{E436A150-6A48-49EE-BD90-F205456BD5B2}" dt="2022-02-24T08:45:05.430" v="915" actId="47"/>
      <pc:docMkLst>
        <pc:docMk/>
      </pc:docMkLst>
      <pc:sldChg chg="addSp delSp modSp mod modAnim">
        <pc:chgData name="Dian Nurdiana, S.Kom., M.Kom." userId="fca74076-a507-46b3-81ba-40d1f8510c15" providerId="ADAL" clId="{E436A150-6A48-49EE-BD90-F205456BD5B2}" dt="2022-02-24T04:13:54.036" v="70" actId="20577"/>
        <pc:sldMkLst>
          <pc:docMk/>
          <pc:sldMk cId="2097649925" sldId="257"/>
        </pc:sldMkLst>
        <pc:spChg chg="mod">
          <ac:chgData name="Dian Nurdiana, S.Kom., M.Kom." userId="fca74076-a507-46b3-81ba-40d1f8510c15" providerId="ADAL" clId="{E436A150-6A48-49EE-BD90-F205456BD5B2}" dt="2022-02-24T04:09:18.095" v="34" actId="20577"/>
          <ac:spMkLst>
            <pc:docMk/>
            <pc:sldMk cId="2097649925" sldId="257"/>
            <ac:spMk id="5" creationId="{8B2E021C-F2B5-470F-BA90-8F3C01E9B787}"/>
          </ac:spMkLst>
        </pc:spChg>
        <pc:spChg chg="add del">
          <ac:chgData name="Dian Nurdiana, S.Kom., M.Kom." userId="fca74076-a507-46b3-81ba-40d1f8510c15" providerId="ADAL" clId="{E436A150-6A48-49EE-BD90-F205456BD5B2}" dt="2022-02-24T04:13:23.159" v="47" actId="22"/>
          <ac:spMkLst>
            <pc:docMk/>
            <pc:sldMk cId="2097649925" sldId="257"/>
            <ac:spMk id="7" creationId="{EAFDFCA0-F20A-4110-95D5-83B9C92E4C06}"/>
          </ac:spMkLst>
        </pc:spChg>
        <pc:spChg chg="mod">
          <ac:chgData name="Dian Nurdiana, S.Kom., M.Kom." userId="fca74076-a507-46b3-81ba-40d1f8510c15" providerId="ADAL" clId="{E436A150-6A48-49EE-BD90-F205456BD5B2}" dt="2022-02-24T04:13:54.036" v="70" actId="20577"/>
          <ac:spMkLst>
            <pc:docMk/>
            <pc:sldMk cId="2097649925" sldId="257"/>
            <ac:spMk id="11" creationId="{2F5769DE-2A5D-4AD6-AA5B-A4CCB6BA4112}"/>
          </ac:spMkLst>
        </pc:spChg>
      </pc:sldChg>
      <pc:sldChg chg="addSp delSp modSp mod">
        <pc:chgData name="Dian Nurdiana, S.Kom., M.Kom." userId="fca74076-a507-46b3-81ba-40d1f8510c15" providerId="ADAL" clId="{E436A150-6A48-49EE-BD90-F205456BD5B2}" dt="2022-02-24T04:17:32.367" v="106" actId="15"/>
        <pc:sldMkLst>
          <pc:docMk/>
          <pc:sldMk cId="1169449778" sldId="259"/>
        </pc:sldMkLst>
        <pc:spChg chg="mod">
          <ac:chgData name="Dian Nurdiana, S.Kom., M.Kom." userId="fca74076-a507-46b3-81ba-40d1f8510c15" providerId="ADAL" clId="{E436A150-6A48-49EE-BD90-F205456BD5B2}" dt="2022-02-24T04:15:51.497" v="98" actId="20577"/>
          <ac:spMkLst>
            <pc:docMk/>
            <pc:sldMk cId="1169449778" sldId="259"/>
            <ac:spMk id="2" creationId="{5BF065BD-16AF-47E3-BE9B-53DCC95EA7D9}"/>
          </ac:spMkLst>
        </pc:spChg>
        <pc:spChg chg="mod">
          <ac:chgData name="Dian Nurdiana, S.Kom., M.Kom." userId="fca74076-a507-46b3-81ba-40d1f8510c15" providerId="ADAL" clId="{E436A150-6A48-49EE-BD90-F205456BD5B2}" dt="2022-02-24T04:09:28.273" v="36" actId="6549"/>
          <ac:spMkLst>
            <pc:docMk/>
            <pc:sldMk cId="1169449778" sldId="259"/>
            <ac:spMk id="5" creationId="{28EEF3C8-3FC0-440A-8865-504BFBC0D6B0}"/>
          </ac:spMkLst>
        </pc:spChg>
        <pc:spChg chg="add mod">
          <ac:chgData name="Dian Nurdiana, S.Kom., M.Kom." userId="fca74076-a507-46b3-81ba-40d1f8510c15" providerId="ADAL" clId="{E436A150-6A48-49EE-BD90-F205456BD5B2}" dt="2022-02-24T04:17:32.367" v="106" actId="15"/>
          <ac:spMkLst>
            <pc:docMk/>
            <pc:sldMk cId="1169449778" sldId="259"/>
            <ac:spMk id="6" creationId="{1D613DC2-0A90-4024-9154-1244C5F9BA4C}"/>
          </ac:spMkLst>
        </pc:spChg>
        <pc:graphicFrameChg chg="del">
          <ac:chgData name="Dian Nurdiana, S.Kom., M.Kom." userId="fca74076-a507-46b3-81ba-40d1f8510c15" providerId="ADAL" clId="{E436A150-6A48-49EE-BD90-F205456BD5B2}" dt="2022-02-24T04:09:31.190" v="37" actId="478"/>
          <ac:graphicFrameMkLst>
            <pc:docMk/>
            <pc:sldMk cId="1169449778" sldId="259"/>
            <ac:graphicFrameMk id="4" creationId="{1EE23560-609B-42D8-8B78-7B51375D35A9}"/>
          </ac:graphicFrameMkLst>
        </pc:graphicFrameChg>
      </pc:sldChg>
      <pc:sldChg chg="delSp mod">
        <pc:chgData name="Dian Nurdiana, S.Kom., M.Kom." userId="fca74076-a507-46b3-81ba-40d1f8510c15" providerId="ADAL" clId="{E436A150-6A48-49EE-BD90-F205456BD5B2}" dt="2022-02-24T04:14:00.653" v="71" actId="478"/>
        <pc:sldMkLst>
          <pc:docMk/>
          <pc:sldMk cId="1884983817" sldId="270"/>
        </pc:sldMkLst>
        <pc:graphicFrameChg chg="del">
          <ac:chgData name="Dian Nurdiana, S.Kom., M.Kom." userId="fca74076-a507-46b3-81ba-40d1f8510c15" providerId="ADAL" clId="{E436A150-6A48-49EE-BD90-F205456BD5B2}" dt="2022-02-24T04:14:00.653" v="71" actId="478"/>
          <ac:graphicFrameMkLst>
            <pc:docMk/>
            <pc:sldMk cId="1884983817" sldId="270"/>
            <ac:graphicFrameMk id="5" creationId="{C32D82AF-76C9-4626-8D5F-3D997DDAB148}"/>
          </ac:graphicFrameMkLst>
        </pc:graphicFrameChg>
      </pc:sldChg>
      <pc:sldChg chg="del">
        <pc:chgData name="Dian Nurdiana, S.Kom., M.Kom." userId="fca74076-a507-46b3-81ba-40d1f8510c15" providerId="ADAL" clId="{E436A150-6A48-49EE-BD90-F205456BD5B2}" dt="2022-02-24T04:09:39.104" v="39" actId="47"/>
        <pc:sldMkLst>
          <pc:docMk/>
          <pc:sldMk cId="14567428" sldId="271"/>
        </pc:sldMkLst>
      </pc:sldChg>
      <pc:sldChg chg="modSp add mod">
        <pc:chgData name="Dian Nurdiana, S.Kom., M.Kom." userId="fca74076-a507-46b3-81ba-40d1f8510c15" providerId="ADAL" clId="{E436A150-6A48-49EE-BD90-F205456BD5B2}" dt="2022-02-24T04:18:10.528" v="109"/>
        <pc:sldMkLst>
          <pc:docMk/>
          <pc:sldMk cId="3951417162" sldId="271"/>
        </pc:sldMkLst>
        <pc:spChg chg="mod">
          <ac:chgData name="Dian Nurdiana, S.Kom., M.Kom." userId="fca74076-a507-46b3-81ba-40d1f8510c15" providerId="ADAL" clId="{E436A150-6A48-49EE-BD90-F205456BD5B2}" dt="2022-02-24T04:18:10.528" v="109"/>
          <ac:spMkLst>
            <pc:docMk/>
            <pc:sldMk cId="3951417162" sldId="271"/>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1108971231" sldId="272"/>
        </pc:sldMkLst>
      </pc:sldChg>
      <pc:sldChg chg="addSp modSp add mod">
        <pc:chgData name="Dian Nurdiana, S.Kom., M.Kom." userId="fca74076-a507-46b3-81ba-40d1f8510c15" providerId="ADAL" clId="{E436A150-6A48-49EE-BD90-F205456BD5B2}" dt="2022-02-24T04:19:01.107" v="129" actId="1076"/>
        <pc:sldMkLst>
          <pc:docMk/>
          <pc:sldMk cId="1584286105" sldId="272"/>
        </pc:sldMkLst>
        <pc:spChg chg="mod">
          <ac:chgData name="Dian Nurdiana, S.Kom., M.Kom." userId="fca74076-a507-46b3-81ba-40d1f8510c15" providerId="ADAL" clId="{E436A150-6A48-49EE-BD90-F205456BD5B2}" dt="2022-02-24T04:18:39.971" v="125" actId="20577"/>
          <ac:spMkLst>
            <pc:docMk/>
            <pc:sldMk cId="1584286105" sldId="272"/>
            <ac:spMk id="2" creationId="{5BF065BD-16AF-47E3-BE9B-53DCC95EA7D9}"/>
          </ac:spMkLst>
        </pc:spChg>
        <pc:spChg chg="mod">
          <ac:chgData name="Dian Nurdiana, S.Kom., M.Kom." userId="fca74076-a507-46b3-81ba-40d1f8510c15" providerId="ADAL" clId="{E436A150-6A48-49EE-BD90-F205456BD5B2}" dt="2022-02-24T04:18:48.674" v="126"/>
          <ac:spMkLst>
            <pc:docMk/>
            <pc:sldMk cId="1584286105" sldId="272"/>
            <ac:spMk id="6" creationId="{1D613DC2-0A90-4024-9154-1244C5F9BA4C}"/>
          </ac:spMkLst>
        </pc:spChg>
        <pc:picChg chg="add mod">
          <ac:chgData name="Dian Nurdiana, S.Kom., M.Kom." userId="fca74076-a507-46b3-81ba-40d1f8510c15" providerId="ADAL" clId="{E436A150-6A48-49EE-BD90-F205456BD5B2}" dt="2022-02-24T04:19:01.107" v="129" actId="1076"/>
          <ac:picMkLst>
            <pc:docMk/>
            <pc:sldMk cId="1584286105" sldId="272"/>
            <ac:picMk id="7" creationId="{B62793F1-768E-4115-B358-2EB82D71A2A3}"/>
          </ac:picMkLst>
        </pc:picChg>
      </pc:sldChg>
      <pc:sldChg chg="del">
        <pc:chgData name="Dian Nurdiana, S.Kom., M.Kom." userId="fca74076-a507-46b3-81ba-40d1f8510c15" providerId="ADAL" clId="{E436A150-6A48-49EE-BD90-F205456BD5B2}" dt="2022-02-24T04:09:39.104" v="39" actId="47"/>
        <pc:sldMkLst>
          <pc:docMk/>
          <pc:sldMk cId="2892489710" sldId="273"/>
        </pc:sldMkLst>
      </pc:sldChg>
      <pc:sldChg chg="modSp add mod">
        <pc:chgData name="Dian Nurdiana, S.Kom., M.Kom." userId="fca74076-a507-46b3-81ba-40d1f8510c15" providerId="ADAL" clId="{E436A150-6A48-49EE-BD90-F205456BD5B2}" dt="2022-02-24T04:19:37.742" v="134"/>
        <pc:sldMkLst>
          <pc:docMk/>
          <pc:sldMk cId="3229801455" sldId="273"/>
        </pc:sldMkLst>
        <pc:spChg chg="mod">
          <ac:chgData name="Dian Nurdiana, S.Kom., M.Kom." userId="fca74076-a507-46b3-81ba-40d1f8510c15" providerId="ADAL" clId="{E436A150-6A48-49EE-BD90-F205456BD5B2}" dt="2022-02-24T04:19:17.081" v="133" actId="20577"/>
          <ac:spMkLst>
            <pc:docMk/>
            <pc:sldMk cId="3229801455" sldId="273"/>
            <ac:spMk id="2" creationId="{5BF065BD-16AF-47E3-BE9B-53DCC95EA7D9}"/>
          </ac:spMkLst>
        </pc:spChg>
        <pc:spChg chg="mod">
          <ac:chgData name="Dian Nurdiana, S.Kom., M.Kom." userId="fca74076-a507-46b3-81ba-40d1f8510c15" providerId="ADAL" clId="{E436A150-6A48-49EE-BD90-F205456BD5B2}" dt="2022-02-24T04:19:37.742" v="134"/>
          <ac:spMkLst>
            <pc:docMk/>
            <pc:sldMk cId="3229801455" sldId="273"/>
            <ac:spMk id="6" creationId="{1D613DC2-0A90-4024-9154-1244C5F9BA4C}"/>
          </ac:spMkLst>
        </pc:spChg>
      </pc:sldChg>
      <pc:sldChg chg="modSp add mod">
        <pc:chgData name="Dian Nurdiana, S.Kom., M.Kom." userId="fca74076-a507-46b3-81ba-40d1f8510c15" providerId="ADAL" clId="{E436A150-6A48-49EE-BD90-F205456BD5B2}" dt="2022-02-24T04:20:49.365" v="185" actId="27636"/>
        <pc:sldMkLst>
          <pc:docMk/>
          <pc:sldMk cId="1893150760" sldId="274"/>
        </pc:sldMkLst>
        <pc:spChg chg="mod">
          <ac:chgData name="Dian Nurdiana, S.Kom., M.Kom." userId="fca74076-a507-46b3-81ba-40d1f8510c15" providerId="ADAL" clId="{E436A150-6A48-49EE-BD90-F205456BD5B2}" dt="2022-02-24T04:20:08.758" v="140" actId="27636"/>
          <ac:spMkLst>
            <pc:docMk/>
            <pc:sldMk cId="1893150760" sldId="274"/>
            <ac:spMk id="2" creationId="{5BF065BD-16AF-47E3-BE9B-53DCC95EA7D9}"/>
          </ac:spMkLst>
        </pc:spChg>
        <pc:spChg chg="mod">
          <ac:chgData name="Dian Nurdiana, S.Kom., M.Kom." userId="fca74076-a507-46b3-81ba-40d1f8510c15" providerId="ADAL" clId="{E436A150-6A48-49EE-BD90-F205456BD5B2}" dt="2022-02-24T04:20:49.365" v="185" actId="27636"/>
          <ac:spMkLst>
            <pc:docMk/>
            <pc:sldMk cId="1893150760" sldId="274"/>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2145237887" sldId="274"/>
        </pc:sldMkLst>
      </pc:sldChg>
      <pc:sldChg chg="del">
        <pc:chgData name="Dian Nurdiana, S.Kom., M.Kom." userId="fca74076-a507-46b3-81ba-40d1f8510c15" providerId="ADAL" clId="{E436A150-6A48-49EE-BD90-F205456BD5B2}" dt="2022-02-24T04:09:39.104" v="39" actId="47"/>
        <pc:sldMkLst>
          <pc:docMk/>
          <pc:sldMk cId="2791295214" sldId="275"/>
        </pc:sldMkLst>
      </pc:sldChg>
      <pc:sldChg chg="modSp add mod">
        <pc:chgData name="Dian Nurdiana, S.Kom., M.Kom." userId="fca74076-a507-46b3-81ba-40d1f8510c15" providerId="ADAL" clId="{E436A150-6A48-49EE-BD90-F205456BD5B2}" dt="2022-02-24T04:21:23.260" v="214" actId="20577"/>
        <pc:sldMkLst>
          <pc:docMk/>
          <pc:sldMk cId="3564515600" sldId="275"/>
        </pc:sldMkLst>
        <pc:spChg chg="mod">
          <ac:chgData name="Dian Nurdiana, S.Kom., M.Kom." userId="fca74076-a507-46b3-81ba-40d1f8510c15" providerId="ADAL" clId="{E436A150-6A48-49EE-BD90-F205456BD5B2}" dt="2022-02-24T04:21:23.260" v="214" actId="20577"/>
          <ac:spMkLst>
            <pc:docMk/>
            <pc:sldMk cId="3564515600" sldId="275"/>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23703154" sldId="276"/>
        </pc:sldMkLst>
      </pc:sldChg>
      <pc:sldChg chg="modSp add mod">
        <pc:chgData name="Dian Nurdiana, S.Kom., M.Kom." userId="fca74076-a507-46b3-81ba-40d1f8510c15" providerId="ADAL" clId="{E436A150-6A48-49EE-BD90-F205456BD5B2}" dt="2022-02-24T04:21:55.446" v="237" actId="20577"/>
        <pc:sldMkLst>
          <pc:docMk/>
          <pc:sldMk cId="2036141752" sldId="276"/>
        </pc:sldMkLst>
        <pc:spChg chg="mod">
          <ac:chgData name="Dian Nurdiana, S.Kom., M.Kom." userId="fca74076-a507-46b3-81ba-40d1f8510c15" providerId="ADAL" clId="{E436A150-6A48-49EE-BD90-F205456BD5B2}" dt="2022-02-24T04:21:37.542" v="218" actId="20577"/>
          <ac:spMkLst>
            <pc:docMk/>
            <pc:sldMk cId="2036141752" sldId="276"/>
            <ac:spMk id="2" creationId="{5BF065BD-16AF-47E3-BE9B-53DCC95EA7D9}"/>
          </ac:spMkLst>
        </pc:spChg>
        <pc:spChg chg="mod">
          <ac:chgData name="Dian Nurdiana, S.Kom., M.Kom." userId="fca74076-a507-46b3-81ba-40d1f8510c15" providerId="ADAL" clId="{E436A150-6A48-49EE-BD90-F205456BD5B2}" dt="2022-02-24T04:21:55.446" v="237" actId="20577"/>
          <ac:spMkLst>
            <pc:docMk/>
            <pc:sldMk cId="2036141752" sldId="276"/>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1762300514" sldId="277"/>
        </pc:sldMkLst>
      </pc:sldChg>
      <pc:sldChg chg="modSp add mod">
        <pc:chgData name="Dian Nurdiana, S.Kom., M.Kom." userId="fca74076-a507-46b3-81ba-40d1f8510c15" providerId="ADAL" clId="{E436A150-6A48-49EE-BD90-F205456BD5B2}" dt="2022-02-24T04:22:21.828" v="261" actId="20577"/>
        <pc:sldMkLst>
          <pc:docMk/>
          <pc:sldMk cId="2963539694" sldId="277"/>
        </pc:sldMkLst>
        <pc:spChg chg="mod">
          <ac:chgData name="Dian Nurdiana, S.Kom., M.Kom." userId="fca74076-a507-46b3-81ba-40d1f8510c15" providerId="ADAL" clId="{E436A150-6A48-49EE-BD90-F205456BD5B2}" dt="2022-02-24T04:22:06.712" v="243" actId="27636"/>
          <ac:spMkLst>
            <pc:docMk/>
            <pc:sldMk cId="2963539694" sldId="277"/>
            <ac:spMk id="2" creationId="{5BF065BD-16AF-47E3-BE9B-53DCC95EA7D9}"/>
          </ac:spMkLst>
        </pc:spChg>
        <pc:spChg chg="mod">
          <ac:chgData name="Dian Nurdiana, S.Kom., M.Kom." userId="fca74076-a507-46b3-81ba-40d1f8510c15" providerId="ADAL" clId="{E436A150-6A48-49EE-BD90-F205456BD5B2}" dt="2022-02-24T04:22:21.828" v="261" actId="20577"/>
          <ac:spMkLst>
            <pc:docMk/>
            <pc:sldMk cId="2963539694" sldId="277"/>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757153525" sldId="278"/>
        </pc:sldMkLst>
      </pc:sldChg>
      <pc:sldChg chg="modSp add mod">
        <pc:chgData name="Dian Nurdiana, S.Kom., M.Kom." userId="fca74076-a507-46b3-81ba-40d1f8510c15" providerId="ADAL" clId="{E436A150-6A48-49EE-BD90-F205456BD5B2}" dt="2022-02-24T04:23:25.039" v="290" actId="20577"/>
        <pc:sldMkLst>
          <pc:docMk/>
          <pc:sldMk cId="2747236087" sldId="278"/>
        </pc:sldMkLst>
        <pc:spChg chg="mod">
          <ac:chgData name="Dian Nurdiana, S.Kom., M.Kom." userId="fca74076-a507-46b3-81ba-40d1f8510c15" providerId="ADAL" clId="{E436A150-6A48-49EE-BD90-F205456BD5B2}" dt="2022-02-24T04:22:35.102" v="265" actId="20577"/>
          <ac:spMkLst>
            <pc:docMk/>
            <pc:sldMk cId="2747236087" sldId="278"/>
            <ac:spMk id="2" creationId="{5BF065BD-16AF-47E3-BE9B-53DCC95EA7D9}"/>
          </ac:spMkLst>
        </pc:spChg>
        <pc:spChg chg="mod">
          <ac:chgData name="Dian Nurdiana, S.Kom., M.Kom." userId="fca74076-a507-46b3-81ba-40d1f8510c15" providerId="ADAL" clId="{E436A150-6A48-49EE-BD90-F205456BD5B2}" dt="2022-02-24T04:23:25.039" v="290" actId="20577"/>
          <ac:spMkLst>
            <pc:docMk/>
            <pc:sldMk cId="2747236087" sldId="278"/>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1859208944" sldId="279"/>
        </pc:sldMkLst>
      </pc:sldChg>
      <pc:sldChg chg="modSp add mod">
        <pc:chgData name="Dian Nurdiana, S.Kom., M.Kom." userId="fca74076-a507-46b3-81ba-40d1f8510c15" providerId="ADAL" clId="{E436A150-6A48-49EE-BD90-F205456BD5B2}" dt="2022-02-24T04:24:29.980" v="315" actId="27636"/>
        <pc:sldMkLst>
          <pc:docMk/>
          <pc:sldMk cId="2653476232" sldId="279"/>
        </pc:sldMkLst>
        <pc:spChg chg="mod">
          <ac:chgData name="Dian Nurdiana, S.Kom., M.Kom." userId="fca74076-a507-46b3-81ba-40d1f8510c15" providerId="ADAL" clId="{E436A150-6A48-49EE-BD90-F205456BD5B2}" dt="2022-02-24T04:23:36.119" v="295" actId="20577"/>
          <ac:spMkLst>
            <pc:docMk/>
            <pc:sldMk cId="2653476232" sldId="279"/>
            <ac:spMk id="2" creationId="{5BF065BD-16AF-47E3-BE9B-53DCC95EA7D9}"/>
          </ac:spMkLst>
        </pc:spChg>
        <pc:spChg chg="mod">
          <ac:chgData name="Dian Nurdiana, S.Kom., M.Kom." userId="fca74076-a507-46b3-81ba-40d1f8510c15" providerId="ADAL" clId="{E436A150-6A48-49EE-BD90-F205456BD5B2}" dt="2022-02-24T04:24:29.980" v="315" actId="27636"/>
          <ac:spMkLst>
            <pc:docMk/>
            <pc:sldMk cId="2653476232" sldId="279"/>
            <ac:spMk id="6" creationId="{1D613DC2-0A90-4024-9154-1244C5F9BA4C}"/>
          </ac:spMkLst>
        </pc:spChg>
      </pc:sldChg>
      <pc:sldChg chg="modSp add mod">
        <pc:chgData name="Dian Nurdiana, S.Kom., M.Kom." userId="fca74076-a507-46b3-81ba-40d1f8510c15" providerId="ADAL" clId="{E436A150-6A48-49EE-BD90-F205456BD5B2}" dt="2022-02-24T04:26:57.124" v="318"/>
        <pc:sldMkLst>
          <pc:docMk/>
          <pc:sldMk cId="1293089934" sldId="280"/>
        </pc:sldMkLst>
        <pc:spChg chg="mod">
          <ac:chgData name="Dian Nurdiana, S.Kom., M.Kom." userId="fca74076-a507-46b3-81ba-40d1f8510c15" providerId="ADAL" clId="{E436A150-6A48-49EE-BD90-F205456BD5B2}" dt="2022-02-24T04:26:57.124" v="318"/>
          <ac:spMkLst>
            <pc:docMk/>
            <pc:sldMk cId="1293089934" sldId="280"/>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3689293554" sldId="280"/>
        </pc:sldMkLst>
      </pc:sldChg>
      <pc:sldChg chg="modSp add mod">
        <pc:chgData name="Dian Nurdiana, S.Kom., M.Kom." userId="fca74076-a507-46b3-81ba-40d1f8510c15" providerId="ADAL" clId="{E436A150-6A48-49EE-BD90-F205456BD5B2}" dt="2022-02-24T04:29:26.971" v="338" actId="27636"/>
        <pc:sldMkLst>
          <pc:docMk/>
          <pc:sldMk cId="1521626914" sldId="281"/>
        </pc:sldMkLst>
        <pc:spChg chg="mod">
          <ac:chgData name="Dian Nurdiana, S.Kom., M.Kom." userId="fca74076-a507-46b3-81ba-40d1f8510c15" providerId="ADAL" clId="{E436A150-6A48-49EE-BD90-F205456BD5B2}" dt="2022-02-24T04:27:12.866" v="329" actId="20577"/>
          <ac:spMkLst>
            <pc:docMk/>
            <pc:sldMk cId="1521626914" sldId="281"/>
            <ac:spMk id="2" creationId="{5BF065BD-16AF-47E3-BE9B-53DCC95EA7D9}"/>
          </ac:spMkLst>
        </pc:spChg>
        <pc:spChg chg="mod">
          <ac:chgData name="Dian Nurdiana, S.Kom., M.Kom." userId="fca74076-a507-46b3-81ba-40d1f8510c15" providerId="ADAL" clId="{E436A150-6A48-49EE-BD90-F205456BD5B2}" dt="2022-02-24T04:29:26.971" v="338" actId="27636"/>
          <ac:spMkLst>
            <pc:docMk/>
            <pc:sldMk cId="1521626914" sldId="281"/>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3753024963" sldId="281"/>
        </pc:sldMkLst>
      </pc:sldChg>
      <pc:sldChg chg="del">
        <pc:chgData name="Dian Nurdiana, S.Kom., M.Kom." userId="fca74076-a507-46b3-81ba-40d1f8510c15" providerId="ADAL" clId="{E436A150-6A48-49EE-BD90-F205456BD5B2}" dt="2022-02-24T04:09:39.104" v="39" actId="47"/>
        <pc:sldMkLst>
          <pc:docMk/>
          <pc:sldMk cId="565069596" sldId="282"/>
        </pc:sldMkLst>
      </pc:sldChg>
      <pc:sldChg chg="addSp modSp add mod">
        <pc:chgData name="Dian Nurdiana, S.Kom., M.Kom." userId="fca74076-a507-46b3-81ba-40d1f8510c15" providerId="ADAL" clId="{E436A150-6A48-49EE-BD90-F205456BD5B2}" dt="2022-02-24T04:31:42.866" v="432" actId="1076"/>
        <pc:sldMkLst>
          <pc:docMk/>
          <pc:sldMk cId="658496295" sldId="282"/>
        </pc:sldMkLst>
        <pc:spChg chg="mod">
          <ac:chgData name="Dian Nurdiana, S.Kom., M.Kom." userId="fca74076-a507-46b3-81ba-40d1f8510c15" providerId="ADAL" clId="{E436A150-6A48-49EE-BD90-F205456BD5B2}" dt="2022-02-24T04:29:43.489" v="342" actId="20577"/>
          <ac:spMkLst>
            <pc:docMk/>
            <pc:sldMk cId="658496295" sldId="282"/>
            <ac:spMk id="2" creationId="{5BF065BD-16AF-47E3-BE9B-53DCC95EA7D9}"/>
          </ac:spMkLst>
        </pc:spChg>
        <pc:spChg chg="mod">
          <ac:chgData name="Dian Nurdiana, S.Kom., M.Kom." userId="fca74076-a507-46b3-81ba-40d1f8510c15" providerId="ADAL" clId="{E436A150-6A48-49EE-BD90-F205456BD5B2}" dt="2022-02-24T04:30:37.935" v="375" actId="403"/>
          <ac:spMkLst>
            <pc:docMk/>
            <pc:sldMk cId="658496295" sldId="282"/>
            <ac:spMk id="6" creationId="{1D613DC2-0A90-4024-9154-1244C5F9BA4C}"/>
          </ac:spMkLst>
        </pc:spChg>
        <pc:graphicFrameChg chg="add mod modGraphic">
          <ac:chgData name="Dian Nurdiana, S.Kom., M.Kom." userId="fca74076-a507-46b3-81ba-40d1f8510c15" providerId="ADAL" clId="{E436A150-6A48-49EE-BD90-F205456BD5B2}" dt="2022-02-24T04:31:42.866" v="432" actId="1076"/>
          <ac:graphicFrameMkLst>
            <pc:docMk/>
            <pc:sldMk cId="658496295" sldId="282"/>
            <ac:graphicFrameMk id="3" creationId="{D169F616-4DD1-418E-AEEE-130DA7AFD487}"/>
          </ac:graphicFrameMkLst>
        </pc:graphicFrameChg>
      </pc:sldChg>
      <pc:sldChg chg="del">
        <pc:chgData name="Dian Nurdiana, S.Kom., M.Kom." userId="fca74076-a507-46b3-81ba-40d1f8510c15" providerId="ADAL" clId="{E436A150-6A48-49EE-BD90-F205456BD5B2}" dt="2022-02-24T04:09:39.104" v="39" actId="47"/>
        <pc:sldMkLst>
          <pc:docMk/>
          <pc:sldMk cId="650100539" sldId="283"/>
        </pc:sldMkLst>
      </pc:sldChg>
      <pc:sldChg chg="modSp add mod">
        <pc:chgData name="Dian Nurdiana, S.Kom., M.Kom." userId="fca74076-a507-46b3-81ba-40d1f8510c15" providerId="ADAL" clId="{E436A150-6A48-49EE-BD90-F205456BD5B2}" dt="2022-02-24T04:33:20.751" v="446" actId="20577"/>
        <pc:sldMkLst>
          <pc:docMk/>
          <pc:sldMk cId="1371801055" sldId="283"/>
        </pc:sldMkLst>
        <pc:spChg chg="mod">
          <ac:chgData name="Dian Nurdiana, S.Kom., M.Kom." userId="fca74076-a507-46b3-81ba-40d1f8510c15" providerId="ADAL" clId="{E436A150-6A48-49EE-BD90-F205456BD5B2}" dt="2022-02-24T04:33:04.062" v="433"/>
          <ac:spMkLst>
            <pc:docMk/>
            <pc:sldMk cId="1371801055" sldId="283"/>
            <ac:spMk id="2" creationId="{5BF065BD-16AF-47E3-BE9B-53DCC95EA7D9}"/>
          </ac:spMkLst>
        </pc:spChg>
        <pc:spChg chg="mod">
          <ac:chgData name="Dian Nurdiana, S.Kom., M.Kom." userId="fca74076-a507-46b3-81ba-40d1f8510c15" providerId="ADAL" clId="{E436A150-6A48-49EE-BD90-F205456BD5B2}" dt="2022-02-24T04:33:20.751" v="446" actId="20577"/>
          <ac:spMkLst>
            <pc:docMk/>
            <pc:sldMk cId="1371801055" sldId="283"/>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1194483985" sldId="284"/>
        </pc:sldMkLst>
      </pc:sldChg>
      <pc:sldChg chg="addSp modSp add mod">
        <pc:chgData name="Dian Nurdiana, S.Kom., M.Kom." userId="fca74076-a507-46b3-81ba-40d1f8510c15" providerId="ADAL" clId="{E436A150-6A48-49EE-BD90-F205456BD5B2}" dt="2022-02-24T04:37:49.258" v="473" actId="14100"/>
        <pc:sldMkLst>
          <pc:docMk/>
          <pc:sldMk cId="4026519148" sldId="284"/>
        </pc:sldMkLst>
        <pc:spChg chg="mod">
          <ac:chgData name="Dian Nurdiana, S.Kom., M.Kom." userId="fca74076-a507-46b3-81ba-40d1f8510c15" providerId="ADAL" clId="{E436A150-6A48-49EE-BD90-F205456BD5B2}" dt="2022-02-24T04:37:38.932" v="469"/>
          <ac:spMkLst>
            <pc:docMk/>
            <pc:sldMk cId="4026519148" sldId="284"/>
            <ac:spMk id="2" creationId="{5BF065BD-16AF-47E3-BE9B-53DCC95EA7D9}"/>
          </ac:spMkLst>
        </pc:spChg>
        <pc:spChg chg="add mod">
          <ac:chgData name="Dian Nurdiana, S.Kom., M.Kom." userId="fca74076-a507-46b3-81ba-40d1f8510c15" providerId="ADAL" clId="{E436A150-6A48-49EE-BD90-F205456BD5B2}" dt="2022-02-24T04:37:42.270" v="470" actId="1076"/>
          <ac:spMkLst>
            <pc:docMk/>
            <pc:sldMk cId="4026519148" sldId="284"/>
            <ac:spMk id="3" creationId="{275C4A98-6C16-4D21-80EA-A88C0BDE7A2C}"/>
          </ac:spMkLst>
        </pc:spChg>
        <pc:spChg chg="mod">
          <ac:chgData name="Dian Nurdiana, S.Kom., M.Kom." userId="fca74076-a507-46b3-81ba-40d1f8510c15" providerId="ADAL" clId="{E436A150-6A48-49EE-BD90-F205456BD5B2}" dt="2022-02-24T04:37:38.932" v="469"/>
          <ac:spMkLst>
            <pc:docMk/>
            <pc:sldMk cId="4026519148" sldId="284"/>
            <ac:spMk id="5" creationId="{28EEF3C8-3FC0-440A-8865-504BFBC0D6B0}"/>
          </ac:spMkLst>
        </pc:spChg>
        <pc:spChg chg="mod">
          <ac:chgData name="Dian Nurdiana, S.Kom., M.Kom." userId="fca74076-a507-46b3-81ba-40d1f8510c15" providerId="ADAL" clId="{E436A150-6A48-49EE-BD90-F205456BD5B2}" dt="2022-02-24T04:37:38.932" v="469"/>
          <ac:spMkLst>
            <pc:docMk/>
            <pc:sldMk cId="4026519148" sldId="284"/>
            <ac:spMk id="6" creationId="{1D613DC2-0A90-4024-9154-1244C5F9BA4C}"/>
          </ac:spMkLst>
        </pc:spChg>
        <pc:spChg chg="mod">
          <ac:chgData name="Dian Nurdiana, S.Kom., M.Kom." userId="fca74076-a507-46b3-81ba-40d1f8510c15" providerId="ADAL" clId="{E436A150-6A48-49EE-BD90-F205456BD5B2}" dt="2022-02-24T04:37:49.258" v="473" actId="14100"/>
          <ac:spMkLst>
            <pc:docMk/>
            <pc:sldMk cId="4026519148" sldId="284"/>
            <ac:spMk id="7" creationId="{6404F06A-F9CC-40E8-80B6-21B70C64F34D}"/>
          </ac:spMkLst>
        </pc:spChg>
        <pc:spChg chg="mod">
          <ac:chgData name="Dian Nurdiana, S.Kom., M.Kom." userId="fca74076-a507-46b3-81ba-40d1f8510c15" providerId="ADAL" clId="{E436A150-6A48-49EE-BD90-F205456BD5B2}" dt="2022-02-24T04:37:49.258" v="473" actId="14100"/>
          <ac:spMkLst>
            <pc:docMk/>
            <pc:sldMk cId="4026519148" sldId="284"/>
            <ac:spMk id="8" creationId="{031C0DE8-916F-452F-89BA-C357B6C61383}"/>
          </ac:spMkLst>
        </pc:spChg>
        <pc:spChg chg="mod">
          <ac:chgData name="Dian Nurdiana, S.Kom., M.Kom." userId="fca74076-a507-46b3-81ba-40d1f8510c15" providerId="ADAL" clId="{E436A150-6A48-49EE-BD90-F205456BD5B2}" dt="2022-02-24T04:37:49.258" v="473" actId="14100"/>
          <ac:spMkLst>
            <pc:docMk/>
            <pc:sldMk cId="4026519148" sldId="284"/>
            <ac:spMk id="9" creationId="{9C2CAA2C-F3AD-43D3-A4ED-6671F7F61764}"/>
          </ac:spMkLst>
        </pc:spChg>
        <pc:spChg chg="mod">
          <ac:chgData name="Dian Nurdiana, S.Kom., M.Kom." userId="fca74076-a507-46b3-81ba-40d1f8510c15" providerId="ADAL" clId="{E436A150-6A48-49EE-BD90-F205456BD5B2}" dt="2022-02-24T04:37:49.258" v="473" actId="14100"/>
          <ac:spMkLst>
            <pc:docMk/>
            <pc:sldMk cId="4026519148" sldId="284"/>
            <ac:spMk id="10" creationId="{9BE26880-F81F-4AD0-A90E-CF5BB4BB75ED}"/>
          </ac:spMkLst>
        </pc:spChg>
        <pc:spChg chg="mod">
          <ac:chgData name="Dian Nurdiana, S.Kom., M.Kom." userId="fca74076-a507-46b3-81ba-40d1f8510c15" providerId="ADAL" clId="{E436A150-6A48-49EE-BD90-F205456BD5B2}" dt="2022-02-24T04:37:49.258" v="473" actId="14100"/>
          <ac:spMkLst>
            <pc:docMk/>
            <pc:sldMk cId="4026519148" sldId="284"/>
            <ac:spMk id="11" creationId="{B9D7A1DF-1563-4297-9B1D-D80AF37CF55E}"/>
          </ac:spMkLst>
        </pc:spChg>
        <pc:spChg chg="mod">
          <ac:chgData name="Dian Nurdiana, S.Kom., M.Kom." userId="fca74076-a507-46b3-81ba-40d1f8510c15" providerId="ADAL" clId="{E436A150-6A48-49EE-BD90-F205456BD5B2}" dt="2022-02-24T04:37:49.258" v="473" actId="14100"/>
          <ac:spMkLst>
            <pc:docMk/>
            <pc:sldMk cId="4026519148" sldId="284"/>
            <ac:spMk id="12" creationId="{F5007A70-9609-43A6-AEF5-DDEEAC6FEBED}"/>
          </ac:spMkLst>
        </pc:spChg>
        <pc:spChg chg="mod">
          <ac:chgData name="Dian Nurdiana, S.Kom., M.Kom." userId="fca74076-a507-46b3-81ba-40d1f8510c15" providerId="ADAL" clId="{E436A150-6A48-49EE-BD90-F205456BD5B2}" dt="2022-02-24T04:37:49.258" v="473" actId="14100"/>
          <ac:spMkLst>
            <pc:docMk/>
            <pc:sldMk cId="4026519148" sldId="284"/>
            <ac:spMk id="13" creationId="{30EB517D-E6B7-435D-90B7-453A06A9C0E6}"/>
          </ac:spMkLst>
        </pc:spChg>
        <pc:spChg chg="mod">
          <ac:chgData name="Dian Nurdiana, S.Kom., M.Kom." userId="fca74076-a507-46b3-81ba-40d1f8510c15" providerId="ADAL" clId="{E436A150-6A48-49EE-BD90-F205456BD5B2}" dt="2022-02-24T04:37:49.258" v="473" actId="14100"/>
          <ac:spMkLst>
            <pc:docMk/>
            <pc:sldMk cId="4026519148" sldId="284"/>
            <ac:spMk id="14" creationId="{FF0FAACF-0033-49C9-9FD3-45CC6DB9D4A0}"/>
          </ac:spMkLst>
        </pc:spChg>
        <pc:spChg chg="mod">
          <ac:chgData name="Dian Nurdiana, S.Kom., M.Kom." userId="fca74076-a507-46b3-81ba-40d1f8510c15" providerId="ADAL" clId="{E436A150-6A48-49EE-BD90-F205456BD5B2}" dt="2022-02-24T04:37:49.258" v="473" actId="14100"/>
          <ac:spMkLst>
            <pc:docMk/>
            <pc:sldMk cId="4026519148" sldId="284"/>
            <ac:spMk id="15" creationId="{DF127084-9EC4-432A-96A2-FAD750015391}"/>
          </ac:spMkLst>
        </pc:spChg>
        <pc:grpChg chg="mod">
          <ac:chgData name="Dian Nurdiana, S.Kom., M.Kom." userId="fca74076-a507-46b3-81ba-40d1f8510c15" providerId="ADAL" clId="{E436A150-6A48-49EE-BD90-F205456BD5B2}" dt="2022-02-24T04:37:38.932" v="469"/>
          <ac:grpSpMkLst>
            <pc:docMk/>
            <pc:sldMk cId="4026519148" sldId="284"/>
            <ac:grpSpMk id="1" creationId="{00000000-0000-0000-0000-000000000000}"/>
          </ac:grpSpMkLst>
        </pc:grpChg>
        <pc:grpChg chg="add mod">
          <ac:chgData name="Dian Nurdiana, S.Kom., M.Kom." userId="fca74076-a507-46b3-81ba-40d1f8510c15" providerId="ADAL" clId="{E436A150-6A48-49EE-BD90-F205456BD5B2}" dt="2022-02-24T04:37:49.258" v="473" actId="14100"/>
          <ac:grpSpMkLst>
            <pc:docMk/>
            <pc:sldMk cId="4026519148" sldId="284"/>
            <ac:grpSpMk id="4" creationId="{B25C05D6-64A4-4E7C-8F21-EB0B9BAA4A88}"/>
          </ac:grpSpMkLst>
        </pc:grpChg>
        <pc:picChg chg="mod">
          <ac:chgData name="Dian Nurdiana, S.Kom., M.Kom." userId="fca74076-a507-46b3-81ba-40d1f8510c15" providerId="ADAL" clId="{E436A150-6A48-49EE-BD90-F205456BD5B2}" dt="2022-02-24T04:37:49.258" v="473" actId="14100"/>
          <ac:picMkLst>
            <pc:docMk/>
            <pc:sldMk cId="4026519148" sldId="284"/>
            <ac:picMk id="2059" creationId="{5609C903-D27F-4BF2-97CD-E39C43F32195}"/>
          </ac:picMkLst>
        </pc:picChg>
        <pc:picChg chg="mod">
          <ac:chgData name="Dian Nurdiana, S.Kom., M.Kom." userId="fca74076-a507-46b3-81ba-40d1f8510c15" providerId="ADAL" clId="{E436A150-6A48-49EE-BD90-F205456BD5B2}" dt="2022-02-24T04:37:49.258" v="473" actId="14100"/>
          <ac:picMkLst>
            <pc:docMk/>
            <pc:sldMk cId="4026519148" sldId="284"/>
            <ac:picMk id="2060" creationId="{53488FFB-2F14-435C-9640-6035F9F529A9}"/>
          </ac:picMkLst>
        </pc:picChg>
        <pc:picChg chg="mod">
          <ac:chgData name="Dian Nurdiana, S.Kom., M.Kom." userId="fca74076-a507-46b3-81ba-40d1f8510c15" providerId="ADAL" clId="{E436A150-6A48-49EE-BD90-F205456BD5B2}" dt="2022-02-24T04:37:49.258" v="473" actId="14100"/>
          <ac:picMkLst>
            <pc:docMk/>
            <pc:sldMk cId="4026519148" sldId="284"/>
            <ac:picMk id="2061" creationId="{3E6D2ED3-2D6F-4036-A34B-4E8648A6F0B5}"/>
          </ac:picMkLst>
        </pc:picChg>
        <pc:picChg chg="mod">
          <ac:chgData name="Dian Nurdiana, S.Kom., M.Kom." userId="fca74076-a507-46b3-81ba-40d1f8510c15" providerId="ADAL" clId="{E436A150-6A48-49EE-BD90-F205456BD5B2}" dt="2022-02-24T04:37:49.258" v="473" actId="14100"/>
          <ac:picMkLst>
            <pc:docMk/>
            <pc:sldMk cId="4026519148" sldId="284"/>
            <ac:picMk id="2062" creationId="{BE8AFA64-E2D6-46F1-A8C3-89B9239C21CF}"/>
          </ac:picMkLst>
        </pc:picChg>
        <pc:picChg chg="mod">
          <ac:chgData name="Dian Nurdiana, S.Kom., M.Kom." userId="fca74076-a507-46b3-81ba-40d1f8510c15" providerId="ADAL" clId="{E436A150-6A48-49EE-BD90-F205456BD5B2}" dt="2022-02-24T04:37:49.258" v="473" actId="14100"/>
          <ac:picMkLst>
            <pc:docMk/>
            <pc:sldMk cId="4026519148" sldId="284"/>
            <ac:picMk id="2063" creationId="{B97FB89C-3C65-4471-A843-C44A89475536}"/>
          </ac:picMkLst>
        </pc:picChg>
        <pc:picChg chg="mod">
          <ac:chgData name="Dian Nurdiana, S.Kom., M.Kom." userId="fca74076-a507-46b3-81ba-40d1f8510c15" providerId="ADAL" clId="{E436A150-6A48-49EE-BD90-F205456BD5B2}" dt="2022-02-24T04:37:49.258" v="473" actId="14100"/>
          <ac:picMkLst>
            <pc:docMk/>
            <pc:sldMk cId="4026519148" sldId="284"/>
            <ac:picMk id="2064" creationId="{A06DB410-7ED4-4113-A3AE-BDEFE5D66D55}"/>
          </ac:picMkLst>
        </pc:picChg>
        <pc:picChg chg="mod">
          <ac:chgData name="Dian Nurdiana, S.Kom., M.Kom." userId="fca74076-a507-46b3-81ba-40d1f8510c15" providerId="ADAL" clId="{E436A150-6A48-49EE-BD90-F205456BD5B2}" dt="2022-02-24T04:37:49.258" v="473" actId="14100"/>
          <ac:picMkLst>
            <pc:docMk/>
            <pc:sldMk cId="4026519148" sldId="284"/>
            <ac:picMk id="2065" creationId="{3FE4F034-7B44-4FD8-9341-295D9D3A63D4}"/>
          </ac:picMkLst>
        </pc:picChg>
        <pc:picChg chg="mod">
          <ac:chgData name="Dian Nurdiana, S.Kom., M.Kom." userId="fca74076-a507-46b3-81ba-40d1f8510c15" providerId="ADAL" clId="{E436A150-6A48-49EE-BD90-F205456BD5B2}" dt="2022-02-24T04:37:49.258" v="473" actId="14100"/>
          <ac:picMkLst>
            <pc:docMk/>
            <pc:sldMk cId="4026519148" sldId="284"/>
            <ac:picMk id="2066" creationId="{775E0BB4-6403-458B-B6C5-6D3356D28CE5}"/>
          </ac:picMkLst>
        </pc:picChg>
        <pc:picChg chg="mod">
          <ac:chgData name="Dian Nurdiana, S.Kom., M.Kom." userId="fca74076-a507-46b3-81ba-40d1f8510c15" providerId="ADAL" clId="{E436A150-6A48-49EE-BD90-F205456BD5B2}" dt="2022-02-24T04:37:49.258" v="473" actId="14100"/>
          <ac:picMkLst>
            <pc:docMk/>
            <pc:sldMk cId="4026519148" sldId="284"/>
            <ac:picMk id="2067" creationId="{8B1C8E73-6C48-41F1-B635-CF09FBA05D01}"/>
          </ac:picMkLst>
        </pc:picChg>
        <pc:picChg chg="mod">
          <ac:chgData name="Dian Nurdiana, S.Kom., M.Kom." userId="fca74076-a507-46b3-81ba-40d1f8510c15" providerId="ADAL" clId="{E436A150-6A48-49EE-BD90-F205456BD5B2}" dt="2022-02-24T04:37:49.258" v="473" actId="14100"/>
          <ac:picMkLst>
            <pc:docMk/>
            <pc:sldMk cId="4026519148" sldId="284"/>
            <ac:picMk id="2068" creationId="{57CB15CE-8619-41ED-BFC1-CF3179B2E17B}"/>
          </ac:picMkLst>
        </pc:picChg>
        <pc:picChg chg="mod">
          <ac:chgData name="Dian Nurdiana, S.Kom., M.Kom." userId="fca74076-a507-46b3-81ba-40d1f8510c15" providerId="ADAL" clId="{E436A150-6A48-49EE-BD90-F205456BD5B2}" dt="2022-02-24T04:37:49.258" v="473" actId="14100"/>
          <ac:picMkLst>
            <pc:docMk/>
            <pc:sldMk cId="4026519148" sldId="284"/>
            <ac:picMk id="2069" creationId="{14E7600C-1165-4904-B8FB-FBF5472157E1}"/>
          </ac:picMkLst>
        </pc:picChg>
        <pc:picChg chg="mod">
          <ac:chgData name="Dian Nurdiana, S.Kom., M.Kom." userId="fca74076-a507-46b3-81ba-40d1f8510c15" providerId="ADAL" clId="{E436A150-6A48-49EE-BD90-F205456BD5B2}" dt="2022-02-24T04:37:49.258" v="473" actId="14100"/>
          <ac:picMkLst>
            <pc:docMk/>
            <pc:sldMk cId="4026519148" sldId="284"/>
            <ac:picMk id="2070" creationId="{486539D2-24CF-4A78-A8ED-97B45A87A72E}"/>
          </ac:picMkLst>
        </pc:picChg>
        <pc:picChg chg="mod">
          <ac:chgData name="Dian Nurdiana, S.Kom., M.Kom." userId="fca74076-a507-46b3-81ba-40d1f8510c15" providerId="ADAL" clId="{E436A150-6A48-49EE-BD90-F205456BD5B2}" dt="2022-02-24T04:37:49.258" v="473" actId="14100"/>
          <ac:picMkLst>
            <pc:docMk/>
            <pc:sldMk cId="4026519148" sldId="284"/>
            <ac:picMk id="2071" creationId="{C64D00AE-F766-4ED7-BF5A-11DAE88F306B}"/>
          </ac:picMkLst>
        </pc:picChg>
        <pc:picChg chg="mod">
          <ac:chgData name="Dian Nurdiana, S.Kom., M.Kom." userId="fca74076-a507-46b3-81ba-40d1f8510c15" providerId="ADAL" clId="{E436A150-6A48-49EE-BD90-F205456BD5B2}" dt="2022-02-24T04:37:49.258" v="473" actId="14100"/>
          <ac:picMkLst>
            <pc:docMk/>
            <pc:sldMk cId="4026519148" sldId="284"/>
            <ac:picMk id="2072" creationId="{13E03517-80CA-4575-B0B7-EFB751EDAFEA}"/>
          </ac:picMkLst>
        </pc:picChg>
        <pc:picChg chg="mod">
          <ac:chgData name="Dian Nurdiana, S.Kom., M.Kom." userId="fca74076-a507-46b3-81ba-40d1f8510c15" providerId="ADAL" clId="{E436A150-6A48-49EE-BD90-F205456BD5B2}" dt="2022-02-24T04:37:49.258" v="473" actId="14100"/>
          <ac:picMkLst>
            <pc:docMk/>
            <pc:sldMk cId="4026519148" sldId="284"/>
            <ac:picMk id="2073" creationId="{F227815C-3624-41C1-8260-112E22A9BCCA}"/>
          </ac:picMkLst>
        </pc:picChg>
        <pc:picChg chg="mod">
          <ac:chgData name="Dian Nurdiana, S.Kom., M.Kom." userId="fca74076-a507-46b3-81ba-40d1f8510c15" providerId="ADAL" clId="{E436A150-6A48-49EE-BD90-F205456BD5B2}" dt="2022-02-24T04:37:49.258" v="473" actId="14100"/>
          <ac:picMkLst>
            <pc:docMk/>
            <pc:sldMk cId="4026519148" sldId="284"/>
            <ac:picMk id="2074" creationId="{024D80D9-38D2-4C8C-AAF1-D1C817D702A2}"/>
          </ac:picMkLst>
        </pc:picChg>
      </pc:sldChg>
      <pc:sldChg chg="modSp add mod">
        <pc:chgData name="Dian Nurdiana, S.Kom., M.Kom." userId="fca74076-a507-46b3-81ba-40d1f8510c15" providerId="ADAL" clId="{E436A150-6A48-49EE-BD90-F205456BD5B2}" dt="2022-02-24T04:41:45.870" v="500" actId="27636"/>
        <pc:sldMkLst>
          <pc:docMk/>
          <pc:sldMk cId="2027211840" sldId="285"/>
        </pc:sldMkLst>
        <pc:spChg chg="mod">
          <ac:chgData name="Dian Nurdiana, S.Kom., M.Kom." userId="fca74076-a507-46b3-81ba-40d1f8510c15" providerId="ADAL" clId="{E436A150-6A48-49EE-BD90-F205456BD5B2}" dt="2022-02-24T04:40:23.391" v="478" actId="20577"/>
          <ac:spMkLst>
            <pc:docMk/>
            <pc:sldMk cId="2027211840" sldId="285"/>
            <ac:spMk id="2" creationId="{5BF065BD-16AF-47E3-BE9B-53DCC95EA7D9}"/>
          </ac:spMkLst>
        </pc:spChg>
        <pc:spChg chg="mod">
          <ac:chgData name="Dian Nurdiana, S.Kom., M.Kom." userId="fca74076-a507-46b3-81ba-40d1f8510c15" providerId="ADAL" clId="{E436A150-6A48-49EE-BD90-F205456BD5B2}" dt="2022-02-24T04:41:45.870" v="500" actId="27636"/>
          <ac:spMkLst>
            <pc:docMk/>
            <pc:sldMk cId="2027211840" sldId="285"/>
            <ac:spMk id="6" creationId="{1D613DC2-0A90-4024-9154-1244C5F9BA4C}"/>
          </ac:spMkLst>
        </pc:spChg>
      </pc:sldChg>
      <pc:sldChg chg="del">
        <pc:chgData name="Dian Nurdiana, S.Kom., M.Kom." userId="fca74076-a507-46b3-81ba-40d1f8510c15" providerId="ADAL" clId="{E436A150-6A48-49EE-BD90-F205456BD5B2}" dt="2022-02-24T04:09:39.104" v="39" actId="47"/>
        <pc:sldMkLst>
          <pc:docMk/>
          <pc:sldMk cId="3352048171" sldId="285"/>
        </pc:sldMkLst>
      </pc:sldChg>
      <pc:sldChg chg="del">
        <pc:chgData name="Dian Nurdiana, S.Kom., M.Kom." userId="fca74076-a507-46b3-81ba-40d1f8510c15" providerId="ADAL" clId="{E436A150-6A48-49EE-BD90-F205456BD5B2}" dt="2022-02-24T04:09:39.104" v="39" actId="47"/>
        <pc:sldMkLst>
          <pc:docMk/>
          <pc:sldMk cId="1968293042" sldId="286"/>
        </pc:sldMkLst>
      </pc:sldChg>
      <pc:sldChg chg="modSp add mod">
        <pc:chgData name="Dian Nurdiana, S.Kom., M.Kom." userId="fca74076-a507-46b3-81ba-40d1f8510c15" providerId="ADAL" clId="{E436A150-6A48-49EE-BD90-F205456BD5B2}" dt="2022-02-24T04:42:42.765" v="508" actId="20577"/>
        <pc:sldMkLst>
          <pc:docMk/>
          <pc:sldMk cId="2137418690" sldId="286"/>
        </pc:sldMkLst>
        <pc:spChg chg="mod">
          <ac:chgData name="Dian Nurdiana, S.Kom., M.Kom." userId="fca74076-a507-46b3-81ba-40d1f8510c15" providerId="ADAL" clId="{E436A150-6A48-49EE-BD90-F205456BD5B2}" dt="2022-02-24T04:41:58.615" v="505" actId="20577"/>
          <ac:spMkLst>
            <pc:docMk/>
            <pc:sldMk cId="2137418690" sldId="286"/>
            <ac:spMk id="2" creationId="{5BF065BD-16AF-47E3-BE9B-53DCC95EA7D9}"/>
          </ac:spMkLst>
        </pc:spChg>
        <pc:spChg chg="mod">
          <ac:chgData name="Dian Nurdiana, S.Kom., M.Kom." userId="fca74076-a507-46b3-81ba-40d1f8510c15" providerId="ADAL" clId="{E436A150-6A48-49EE-BD90-F205456BD5B2}" dt="2022-02-24T04:42:42.765" v="508" actId="20577"/>
          <ac:spMkLst>
            <pc:docMk/>
            <pc:sldMk cId="2137418690" sldId="286"/>
            <ac:spMk id="6" creationId="{1D613DC2-0A90-4024-9154-1244C5F9BA4C}"/>
          </ac:spMkLst>
        </pc:spChg>
      </pc:sldChg>
      <pc:sldChg chg="modSp add mod">
        <pc:chgData name="Dian Nurdiana, S.Kom., M.Kom." userId="fca74076-a507-46b3-81ba-40d1f8510c15" providerId="ADAL" clId="{E436A150-6A48-49EE-BD90-F205456BD5B2}" dt="2022-02-24T04:46:02.692" v="516" actId="20577"/>
        <pc:sldMkLst>
          <pc:docMk/>
          <pc:sldMk cId="2913895947" sldId="287"/>
        </pc:sldMkLst>
        <pc:spChg chg="mod">
          <ac:chgData name="Dian Nurdiana, S.Kom., M.Kom." userId="fca74076-a507-46b3-81ba-40d1f8510c15" providerId="ADAL" clId="{E436A150-6A48-49EE-BD90-F205456BD5B2}" dt="2022-02-24T04:42:52.811" v="513" actId="20577"/>
          <ac:spMkLst>
            <pc:docMk/>
            <pc:sldMk cId="2913895947" sldId="287"/>
            <ac:spMk id="2" creationId="{5BF065BD-16AF-47E3-BE9B-53DCC95EA7D9}"/>
          </ac:spMkLst>
        </pc:spChg>
        <pc:spChg chg="mod">
          <ac:chgData name="Dian Nurdiana, S.Kom., M.Kom." userId="fca74076-a507-46b3-81ba-40d1f8510c15" providerId="ADAL" clId="{E436A150-6A48-49EE-BD90-F205456BD5B2}" dt="2022-02-24T04:46:02.692" v="516" actId="20577"/>
          <ac:spMkLst>
            <pc:docMk/>
            <pc:sldMk cId="2913895947" sldId="287"/>
            <ac:spMk id="6" creationId="{1D613DC2-0A90-4024-9154-1244C5F9BA4C}"/>
          </ac:spMkLst>
        </pc:spChg>
      </pc:sldChg>
      <pc:sldChg chg="modSp add mod">
        <pc:chgData name="Dian Nurdiana, S.Kom., M.Kom." userId="fca74076-a507-46b3-81ba-40d1f8510c15" providerId="ADAL" clId="{E436A150-6A48-49EE-BD90-F205456BD5B2}" dt="2022-02-24T04:47:20.477" v="540" actId="27636"/>
        <pc:sldMkLst>
          <pc:docMk/>
          <pc:sldMk cId="2927784728" sldId="288"/>
        </pc:sldMkLst>
        <pc:spChg chg="mod">
          <ac:chgData name="Dian Nurdiana, S.Kom., M.Kom." userId="fca74076-a507-46b3-81ba-40d1f8510c15" providerId="ADAL" clId="{E436A150-6A48-49EE-BD90-F205456BD5B2}" dt="2022-02-24T04:46:27.933" v="532" actId="20577"/>
          <ac:spMkLst>
            <pc:docMk/>
            <pc:sldMk cId="2927784728" sldId="288"/>
            <ac:spMk id="2" creationId="{5BF065BD-16AF-47E3-BE9B-53DCC95EA7D9}"/>
          </ac:spMkLst>
        </pc:spChg>
        <pc:spChg chg="mod">
          <ac:chgData name="Dian Nurdiana, S.Kom., M.Kom." userId="fca74076-a507-46b3-81ba-40d1f8510c15" providerId="ADAL" clId="{E436A150-6A48-49EE-BD90-F205456BD5B2}" dt="2022-02-24T04:47:20.477" v="540" actId="27636"/>
          <ac:spMkLst>
            <pc:docMk/>
            <pc:sldMk cId="2927784728" sldId="288"/>
            <ac:spMk id="6" creationId="{1D613DC2-0A90-4024-9154-1244C5F9BA4C}"/>
          </ac:spMkLst>
        </pc:spChg>
      </pc:sldChg>
      <pc:sldChg chg="modSp add mod">
        <pc:chgData name="Dian Nurdiana, S.Kom., M.Kom." userId="fca74076-a507-46b3-81ba-40d1f8510c15" providerId="ADAL" clId="{E436A150-6A48-49EE-BD90-F205456BD5B2}" dt="2022-02-24T04:48:45.575" v="555" actId="20577"/>
        <pc:sldMkLst>
          <pc:docMk/>
          <pc:sldMk cId="109367827" sldId="289"/>
        </pc:sldMkLst>
        <pc:spChg chg="mod">
          <ac:chgData name="Dian Nurdiana, S.Kom., M.Kom." userId="fca74076-a507-46b3-81ba-40d1f8510c15" providerId="ADAL" clId="{E436A150-6A48-49EE-BD90-F205456BD5B2}" dt="2022-02-24T04:47:59.574" v="551" actId="20577"/>
          <ac:spMkLst>
            <pc:docMk/>
            <pc:sldMk cId="109367827" sldId="289"/>
            <ac:spMk id="2" creationId="{5BF065BD-16AF-47E3-BE9B-53DCC95EA7D9}"/>
          </ac:spMkLst>
        </pc:spChg>
        <pc:spChg chg="mod">
          <ac:chgData name="Dian Nurdiana, S.Kom., M.Kom." userId="fca74076-a507-46b3-81ba-40d1f8510c15" providerId="ADAL" clId="{E436A150-6A48-49EE-BD90-F205456BD5B2}" dt="2022-02-24T04:48:45.575" v="555" actId="20577"/>
          <ac:spMkLst>
            <pc:docMk/>
            <pc:sldMk cId="109367827" sldId="289"/>
            <ac:spMk id="6" creationId="{1D613DC2-0A90-4024-9154-1244C5F9BA4C}"/>
          </ac:spMkLst>
        </pc:spChg>
      </pc:sldChg>
      <pc:sldChg chg="modSp add mod">
        <pc:chgData name="Dian Nurdiana, S.Kom., M.Kom." userId="fca74076-a507-46b3-81ba-40d1f8510c15" providerId="ADAL" clId="{E436A150-6A48-49EE-BD90-F205456BD5B2}" dt="2022-02-24T04:50:33.366" v="571" actId="27636"/>
        <pc:sldMkLst>
          <pc:docMk/>
          <pc:sldMk cId="2873174588" sldId="290"/>
        </pc:sldMkLst>
        <pc:spChg chg="mod">
          <ac:chgData name="Dian Nurdiana, S.Kom., M.Kom." userId="fca74076-a507-46b3-81ba-40d1f8510c15" providerId="ADAL" clId="{E436A150-6A48-49EE-BD90-F205456BD5B2}" dt="2022-02-24T04:49:24.087" v="560" actId="20577"/>
          <ac:spMkLst>
            <pc:docMk/>
            <pc:sldMk cId="2873174588" sldId="290"/>
            <ac:spMk id="2" creationId="{5BF065BD-16AF-47E3-BE9B-53DCC95EA7D9}"/>
          </ac:spMkLst>
        </pc:spChg>
        <pc:spChg chg="mod">
          <ac:chgData name="Dian Nurdiana, S.Kom., M.Kom." userId="fca74076-a507-46b3-81ba-40d1f8510c15" providerId="ADAL" clId="{E436A150-6A48-49EE-BD90-F205456BD5B2}" dt="2022-02-24T04:50:33.366" v="571" actId="27636"/>
          <ac:spMkLst>
            <pc:docMk/>
            <pc:sldMk cId="2873174588" sldId="290"/>
            <ac:spMk id="6" creationId="{1D613DC2-0A90-4024-9154-1244C5F9BA4C}"/>
          </ac:spMkLst>
        </pc:spChg>
      </pc:sldChg>
      <pc:sldChg chg="modSp add mod">
        <pc:chgData name="Dian Nurdiana, S.Kom., M.Kom." userId="fca74076-a507-46b3-81ba-40d1f8510c15" providerId="ADAL" clId="{E436A150-6A48-49EE-BD90-F205456BD5B2}" dt="2022-02-24T04:51:15.612" v="578" actId="20577"/>
        <pc:sldMkLst>
          <pc:docMk/>
          <pc:sldMk cId="3674100833" sldId="291"/>
        </pc:sldMkLst>
        <pc:spChg chg="mod">
          <ac:chgData name="Dian Nurdiana, S.Kom., M.Kom." userId="fca74076-a507-46b3-81ba-40d1f8510c15" providerId="ADAL" clId="{E436A150-6A48-49EE-BD90-F205456BD5B2}" dt="2022-02-24T04:50:47.009" v="576" actId="20577"/>
          <ac:spMkLst>
            <pc:docMk/>
            <pc:sldMk cId="3674100833" sldId="291"/>
            <ac:spMk id="2" creationId="{5BF065BD-16AF-47E3-BE9B-53DCC95EA7D9}"/>
          </ac:spMkLst>
        </pc:spChg>
        <pc:spChg chg="mod">
          <ac:chgData name="Dian Nurdiana, S.Kom., M.Kom." userId="fca74076-a507-46b3-81ba-40d1f8510c15" providerId="ADAL" clId="{E436A150-6A48-49EE-BD90-F205456BD5B2}" dt="2022-02-24T04:51:15.612" v="578" actId="20577"/>
          <ac:spMkLst>
            <pc:docMk/>
            <pc:sldMk cId="3674100833" sldId="291"/>
            <ac:spMk id="6" creationId="{1D613DC2-0A90-4024-9154-1244C5F9BA4C}"/>
          </ac:spMkLst>
        </pc:spChg>
      </pc:sldChg>
      <pc:sldChg chg="modSp add mod">
        <pc:chgData name="Dian Nurdiana, S.Kom., M.Kom." userId="fca74076-a507-46b3-81ba-40d1f8510c15" providerId="ADAL" clId="{E436A150-6A48-49EE-BD90-F205456BD5B2}" dt="2022-02-24T04:54:11.736" v="587" actId="20577"/>
        <pc:sldMkLst>
          <pc:docMk/>
          <pc:sldMk cId="777252237" sldId="292"/>
        </pc:sldMkLst>
        <pc:spChg chg="mod">
          <ac:chgData name="Dian Nurdiana, S.Kom., M.Kom." userId="fca74076-a507-46b3-81ba-40d1f8510c15" providerId="ADAL" clId="{E436A150-6A48-49EE-BD90-F205456BD5B2}" dt="2022-02-24T04:51:29.911" v="582" actId="20577"/>
          <ac:spMkLst>
            <pc:docMk/>
            <pc:sldMk cId="777252237" sldId="292"/>
            <ac:spMk id="2" creationId="{5BF065BD-16AF-47E3-BE9B-53DCC95EA7D9}"/>
          </ac:spMkLst>
        </pc:spChg>
        <pc:spChg chg="mod">
          <ac:chgData name="Dian Nurdiana, S.Kom., M.Kom." userId="fca74076-a507-46b3-81ba-40d1f8510c15" providerId="ADAL" clId="{E436A150-6A48-49EE-BD90-F205456BD5B2}" dt="2022-02-24T04:54:11.736" v="587" actId="20577"/>
          <ac:spMkLst>
            <pc:docMk/>
            <pc:sldMk cId="777252237" sldId="292"/>
            <ac:spMk id="6" creationId="{1D613DC2-0A90-4024-9154-1244C5F9BA4C}"/>
          </ac:spMkLst>
        </pc:spChg>
      </pc:sldChg>
      <pc:sldChg chg="modSp add del mod">
        <pc:chgData name="Dian Nurdiana, S.Kom., M.Kom." userId="fca74076-a507-46b3-81ba-40d1f8510c15" providerId="ADAL" clId="{E436A150-6A48-49EE-BD90-F205456BD5B2}" dt="2022-02-24T04:55:15.525" v="594" actId="47"/>
        <pc:sldMkLst>
          <pc:docMk/>
          <pc:sldMk cId="1612767478" sldId="293"/>
        </pc:sldMkLst>
        <pc:spChg chg="mod">
          <ac:chgData name="Dian Nurdiana, S.Kom., M.Kom." userId="fca74076-a507-46b3-81ba-40d1f8510c15" providerId="ADAL" clId="{E436A150-6A48-49EE-BD90-F205456BD5B2}" dt="2022-02-24T04:54:23.716" v="593" actId="20577"/>
          <ac:spMkLst>
            <pc:docMk/>
            <pc:sldMk cId="1612767478" sldId="293"/>
            <ac:spMk id="2" creationId="{5BF065BD-16AF-47E3-BE9B-53DCC95EA7D9}"/>
          </ac:spMkLst>
        </pc:spChg>
      </pc:sldChg>
      <pc:sldChg chg="addSp modSp add mod">
        <pc:chgData name="Dian Nurdiana, S.Kom., M.Kom." userId="fca74076-a507-46b3-81ba-40d1f8510c15" providerId="ADAL" clId="{E436A150-6A48-49EE-BD90-F205456BD5B2}" dt="2022-02-24T05:03:23.040" v="631" actId="14100"/>
        <pc:sldMkLst>
          <pc:docMk/>
          <pc:sldMk cId="1705634307" sldId="294"/>
        </pc:sldMkLst>
        <pc:spChg chg="mod">
          <ac:chgData name="Dian Nurdiana, S.Kom., M.Kom." userId="fca74076-a507-46b3-81ba-40d1f8510c15" providerId="ADAL" clId="{E436A150-6A48-49EE-BD90-F205456BD5B2}" dt="2022-02-24T05:01:28.094" v="601"/>
          <ac:spMkLst>
            <pc:docMk/>
            <pc:sldMk cId="1705634307" sldId="294"/>
            <ac:spMk id="2" creationId="{5BF065BD-16AF-47E3-BE9B-53DCC95EA7D9}"/>
          </ac:spMkLst>
        </pc:spChg>
        <pc:spChg chg="mod">
          <ac:chgData name="Dian Nurdiana, S.Kom., M.Kom." userId="fca74076-a507-46b3-81ba-40d1f8510c15" providerId="ADAL" clId="{E436A150-6A48-49EE-BD90-F205456BD5B2}" dt="2022-02-24T05:03:10.702" v="627" actId="14100"/>
          <ac:spMkLst>
            <pc:docMk/>
            <pc:sldMk cId="1705634307" sldId="294"/>
            <ac:spMk id="6" creationId="{1D613DC2-0A90-4024-9154-1244C5F9BA4C}"/>
          </ac:spMkLst>
        </pc:spChg>
        <pc:picChg chg="add mod">
          <ac:chgData name="Dian Nurdiana, S.Kom., M.Kom." userId="fca74076-a507-46b3-81ba-40d1f8510c15" providerId="ADAL" clId="{E436A150-6A48-49EE-BD90-F205456BD5B2}" dt="2022-02-24T05:03:23.040" v="631" actId="14100"/>
          <ac:picMkLst>
            <pc:docMk/>
            <pc:sldMk cId="1705634307" sldId="294"/>
            <ac:picMk id="7" creationId="{1071C760-1DB4-41F5-8ED8-73121085A3F4}"/>
          </ac:picMkLst>
        </pc:picChg>
      </pc:sldChg>
      <pc:sldChg chg="modSp add mod">
        <pc:chgData name="Dian Nurdiana, S.Kom., M.Kom." userId="fca74076-a507-46b3-81ba-40d1f8510c15" providerId="ADAL" clId="{E436A150-6A48-49EE-BD90-F205456BD5B2}" dt="2022-02-24T08:29:20.540" v="749" actId="5793"/>
        <pc:sldMkLst>
          <pc:docMk/>
          <pc:sldMk cId="1984396027" sldId="295"/>
        </pc:sldMkLst>
        <pc:spChg chg="mod">
          <ac:chgData name="Dian Nurdiana, S.Kom., M.Kom." userId="fca74076-a507-46b3-81ba-40d1f8510c15" providerId="ADAL" clId="{E436A150-6A48-49EE-BD90-F205456BD5B2}" dt="2022-02-24T08:29:10.730" v="746" actId="20577"/>
          <ac:spMkLst>
            <pc:docMk/>
            <pc:sldMk cId="1984396027" sldId="295"/>
            <ac:spMk id="2" creationId="{5BF065BD-16AF-47E3-BE9B-53DCC95EA7D9}"/>
          </ac:spMkLst>
        </pc:spChg>
        <pc:spChg chg="mod">
          <ac:chgData name="Dian Nurdiana, S.Kom., M.Kom." userId="fca74076-a507-46b3-81ba-40d1f8510c15" providerId="ADAL" clId="{E436A150-6A48-49EE-BD90-F205456BD5B2}" dt="2022-02-24T08:29:20.540" v="749" actId="5793"/>
          <ac:spMkLst>
            <pc:docMk/>
            <pc:sldMk cId="1984396027" sldId="295"/>
            <ac:spMk id="6" creationId="{1D613DC2-0A90-4024-9154-1244C5F9BA4C}"/>
          </ac:spMkLst>
        </pc:spChg>
      </pc:sldChg>
      <pc:sldChg chg="modSp add mod">
        <pc:chgData name="Dian Nurdiana, S.Kom., M.Kom." userId="fca74076-a507-46b3-81ba-40d1f8510c15" providerId="ADAL" clId="{E436A150-6A48-49EE-BD90-F205456BD5B2}" dt="2022-02-24T04:47:49.112" v="545"/>
        <pc:sldMkLst>
          <pc:docMk/>
          <pc:sldMk cId="4294663073" sldId="296"/>
        </pc:sldMkLst>
        <pc:spChg chg="mod">
          <ac:chgData name="Dian Nurdiana, S.Kom., M.Kom." userId="fca74076-a507-46b3-81ba-40d1f8510c15" providerId="ADAL" clId="{E436A150-6A48-49EE-BD90-F205456BD5B2}" dt="2022-02-24T04:47:49.112" v="545"/>
          <ac:spMkLst>
            <pc:docMk/>
            <pc:sldMk cId="4294663073" sldId="296"/>
            <ac:spMk id="6" creationId="{1D613DC2-0A90-4024-9154-1244C5F9BA4C}"/>
          </ac:spMkLst>
        </pc:spChg>
      </pc:sldChg>
      <pc:sldChg chg="modSp add mod">
        <pc:chgData name="Dian Nurdiana, S.Kom., M.Kom." userId="fca74076-a507-46b3-81ba-40d1f8510c15" providerId="ADAL" clId="{E436A150-6A48-49EE-BD90-F205456BD5B2}" dt="2022-02-24T05:07:47.916" v="666" actId="27636"/>
        <pc:sldMkLst>
          <pc:docMk/>
          <pc:sldMk cId="3886403159" sldId="297"/>
        </pc:sldMkLst>
        <pc:spChg chg="mod">
          <ac:chgData name="Dian Nurdiana, S.Kom., M.Kom." userId="fca74076-a507-46b3-81ba-40d1f8510c15" providerId="ADAL" clId="{E436A150-6A48-49EE-BD90-F205456BD5B2}" dt="2022-02-24T05:05:06.097" v="635" actId="20577"/>
          <ac:spMkLst>
            <pc:docMk/>
            <pc:sldMk cId="3886403159" sldId="297"/>
            <ac:spMk id="2" creationId="{5BF065BD-16AF-47E3-BE9B-53DCC95EA7D9}"/>
          </ac:spMkLst>
        </pc:spChg>
        <pc:spChg chg="mod">
          <ac:chgData name="Dian Nurdiana, S.Kom., M.Kom." userId="fca74076-a507-46b3-81ba-40d1f8510c15" providerId="ADAL" clId="{E436A150-6A48-49EE-BD90-F205456BD5B2}" dt="2022-02-24T05:07:47.916" v="666" actId="27636"/>
          <ac:spMkLst>
            <pc:docMk/>
            <pc:sldMk cId="3886403159" sldId="297"/>
            <ac:spMk id="6" creationId="{1D613DC2-0A90-4024-9154-1244C5F9BA4C}"/>
          </ac:spMkLst>
        </pc:spChg>
      </pc:sldChg>
      <pc:sldChg chg="modSp add mod">
        <pc:chgData name="Dian Nurdiana, S.Kom., M.Kom." userId="fca74076-a507-46b3-81ba-40d1f8510c15" providerId="ADAL" clId="{E436A150-6A48-49EE-BD90-F205456BD5B2}" dt="2022-02-24T08:09:57.973" v="674" actId="20577"/>
        <pc:sldMkLst>
          <pc:docMk/>
          <pc:sldMk cId="3289443273" sldId="298"/>
        </pc:sldMkLst>
        <pc:spChg chg="mod">
          <ac:chgData name="Dian Nurdiana, S.Kom., M.Kom." userId="fca74076-a507-46b3-81ba-40d1f8510c15" providerId="ADAL" clId="{E436A150-6A48-49EE-BD90-F205456BD5B2}" dt="2022-02-24T08:08:16.418" v="672" actId="27636"/>
          <ac:spMkLst>
            <pc:docMk/>
            <pc:sldMk cId="3289443273" sldId="298"/>
            <ac:spMk id="2" creationId="{5BF065BD-16AF-47E3-BE9B-53DCC95EA7D9}"/>
          </ac:spMkLst>
        </pc:spChg>
        <pc:spChg chg="mod">
          <ac:chgData name="Dian Nurdiana, S.Kom., M.Kom." userId="fca74076-a507-46b3-81ba-40d1f8510c15" providerId="ADAL" clId="{E436A150-6A48-49EE-BD90-F205456BD5B2}" dt="2022-02-24T08:09:57.973" v="674" actId="20577"/>
          <ac:spMkLst>
            <pc:docMk/>
            <pc:sldMk cId="3289443273" sldId="298"/>
            <ac:spMk id="6" creationId="{1D613DC2-0A90-4024-9154-1244C5F9BA4C}"/>
          </ac:spMkLst>
        </pc:spChg>
      </pc:sldChg>
      <pc:sldChg chg="modSp add mod">
        <pc:chgData name="Dian Nurdiana, S.Kom., M.Kom." userId="fca74076-a507-46b3-81ba-40d1f8510c15" providerId="ADAL" clId="{E436A150-6A48-49EE-BD90-F205456BD5B2}" dt="2022-02-24T08:10:39.785" v="683" actId="20577"/>
        <pc:sldMkLst>
          <pc:docMk/>
          <pc:sldMk cId="1988896509" sldId="299"/>
        </pc:sldMkLst>
        <pc:spChg chg="mod">
          <ac:chgData name="Dian Nurdiana, S.Kom., M.Kom." userId="fca74076-a507-46b3-81ba-40d1f8510c15" providerId="ADAL" clId="{E436A150-6A48-49EE-BD90-F205456BD5B2}" dt="2022-02-24T08:10:39.785" v="683" actId="20577"/>
          <ac:spMkLst>
            <pc:docMk/>
            <pc:sldMk cId="1988896509" sldId="299"/>
            <ac:spMk id="6" creationId="{1D613DC2-0A90-4024-9154-1244C5F9BA4C}"/>
          </ac:spMkLst>
        </pc:spChg>
      </pc:sldChg>
      <pc:sldChg chg="modSp add mod">
        <pc:chgData name="Dian Nurdiana, S.Kom., M.Kom." userId="fca74076-a507-46b3-81ba-40d1f8510c15" providerId="ADAL" clId="{E436A150-6A48-49EE-BD90-F205456BD5B2}" dt="2022-02-24T08:26:52.640" v="697" actId="27636"/>
        <pc:sldMkLst>
          <pc:docMk/>
          <pc:sldMk cId="1285801085" sldId="300"/>
        </pc:sldMkLst>
        <pc:spChg chg="mod">
          <ac:chgData name="Dian Nurdiana, S.Kom., M.Kom." userId="fca74076-a507-46b3-81ba-40d1f8510c15" providerId="ADAL" clId="{E436A150-6A48-49EE-BD90-F205456BD5B2}" dt="2022-02-24T08:10:56.818" v="687" actId="20577"/>
          <ac:spMkLst>
            <pc:docMk/>
            <pc:sldMk cId="1285801085" sldId="300"/>
            <ac:spMk id="2" creationId="{5BF065BD-16AF-47E3-BE9B-53DCC95EA7D9}"/>
          </ac:spMkLst>
        </pc:spChg>
        <pc:spChg chg="mod">
          <ac:chgData name="Dian Nurdiana, S.Kom., M.Kom." userId="fca74076-a507-46b3-81ba-40d1f8510c15" providerId="ADAL" clId="{E436A150-6A48-49EE-BD90-F205456BD5B2}" dt="2022-02-24T08:26:52.640" v="697" actId="27636"/>
          <ac:spMkLst>
            <pc:docMk/>
            <pc:sldMk cId="1285801085" sldId="300"/>
            <ac:spMk id="6" creationId="{1D613DC2-0A90-4024-9154-1244C5F9BA4C}"/>
          </ac:spMkLst>
        </pc:spChg>
      </pc:sldChg>
      <pc:sldChg chg="modSp add mod">
        <pc:chgData name="Dian Nurdiana, S.Kom., M.Kom." userId="fca74076-a507-46b3-81ba-40d1f8510c15" providerId="ADAL" clId="{E436A150-6A48-49EE-BD90-F205456BD5B2}" dt="2022-02-24T08:27:25.691" v="703" actId="20577"/>
        <pc:sldMkLst>
          <pc:docMk/>
          <pc:sldMk cId="3312140584" sldId="301"/>
        </pc:sldMkLst>
        <pc:spChg chg="mod">
          <ac:chgData name="Dian Nurdiana, S.Kom., M.Kom." userId="fca74076-a507-46b3-81ba-40d1f8510c15" providerId="ADAL" clId="{E436A150-6A48-49EE-BD90-F205456BD5B2}" dt="2022-02-24T08:27:08.596" v="701" actId="20577"/>
          <ac:spMkLst>
            <pc:docMk/>
            <pc:sldMk cId="3312140584" sldId="301"/>
            <ac:spMk id="2" creationId="{5BF065BD-16AF-47E3-BE9B-53DCC95EA7D9}"/>
          </ac:spMkLst>
        </pc:spChg>
        <pc:spChg chg="mod">
          <ac:chgData name="Dian Nurdiana, S.Kom., M.Kom." userId="fca74076-a507-46b3-81ba-40d1f8510c15" providerId="ADAL" clId="{E436A150-6A48-49EE-BD90-F205456BD5B2}" dt="2022-02-24T08:27:25.691" v="703" actId="20577"/>
          <ac:spMkLst>
            <pc:docMk/>
            <pc:sldMk cId="3312140584" sldId="301"/>
            <ac:spMk id="6" creationId="{1D613DC2-0A90-4024-9154-1244C5F9BA4C}"/>
          </ac:spMkLst>
        </pc:spChg>
      </pc:sldChg>
      <pc:sldChg chg="modSp add mod">
        <pc:chgData name="Dian Nurdiana, S.Kom., M.Kom." userId="fca74076-a507-46b3-81ba-40d1f8510c15" providerId="ADAL" clId="{E436A150-6A48-49EE-BD90-F205456BD5B2}" dt="2022-02-24T08:28:52.051" v="734" actId="5793"/>
        <pc:sldMkLst>
          <pc:docMk/>
          <pc:sldMk cId="2965636935" sldId="302"/>
        </pc:sldMkLst>
        <pc:spChg chg="mod">
          <ac:chgData name="Dian Nurdiana, S.Kom., M.Kom." userId="fca74076-a507-46b3-81ba-40d1f8510c15" providerId="ADAL" clId="{E436A150-6A48-49EE-BD90-F205456BD5B2}" dt="2022-02-24T08:27:49.296" v="708" actId="20577"/>
          <ac:spMkLst>
            <pc:docMk/>
            <pc:sldMk cId="2965636935" sldId="302"/>
            <ac:spMk id="2" creationId="{5BF065BD-16AF-47E3-BE9B-53DCC95EA7D9}"/>
          </ac:spMkLst>
        </pc:spChg>
        <pc:spChg chg="mod">
          <ac:chgData name="Dian Nurdiana, S.Kom., M.Kom." userId="fca74076-a507-46b3-81ba-40d1f8510c15" providerId="ADAL" clId="{E436A150-6A48-49EE-BD90-F205456BD5B2}" dt="2022-02-24T08:28:52.051" v="734" actId="5793"/>
          <ac:spMkLst>
            <pc:docMk/>
            <pc:sldMk cId="2965636935" sldId="302"/>
            <ac:spMk id="6" creationId="{1D613DC2-0A90-4024-9154-1244C5F9BA4C}"/>
          </ac:spMkLst>
        </pc:spChg>
      </pc:sldChg>
      <pc:sldChg chg="modSp add mod">
        <pc:chgData name="Dian Nurdiana, S.Kom., M.Kom." userId="fca74076-a507-46b3-81ba-40d1f8510c15" providerId="ADAL" clId="{E436A150-6A48-49EE-BD90-F205456BD5B2}" dt="2022-02-24T08:29:57.271" v="771" actId="20577"/>
        <pc:sldMkLst>
          <pc:docMk/>
          <pc:sldMk cId="3226334163" sldId="303"/>
        </pc:sldMkLst>
        <pc:spChg chg="mod">
          <ac:chgData name="Dian Nurdiana, S.Kom., M.Kom." userId="fca74076-a507-46b3-81ba-40d1f8510c15" providerId="ADAL" clId="{E436A150-6A48-49EE-BD90-F205456BD5B2}" dt="2022-02-24T08:29:40.678" v="753" actId="20577"/>
          <ac:spMkLst>
            <pc:docMk/>
            <pc:sldMk cId="3226334163" sldId="303"/>
            <ac:spMk id="2" creationId="{5BF065BD-16AF-47E3-BE9B-53DCC95EA7D9}"/>
          </ac:spMkLst>
        </pc:spChg>
        <pc:spChg chg="mod">
          <ac:chgData name="Dian Nurdiana, S.Kom., M.Kom." userId="fca74076-a507-46b3-81ba-40d1f8510c15" providerId="ADAL" clId="{E436A150-6A48-49EE-BD90-F205456BD5B2}" dt="2022-02-24T08:29:57.271" v="771" actId="20577"/>
          <ac:spMkLst>
            <pc:docMk/>
            <pc:sldMk cId="3226334163" sldId="303"/>
            <ac:spMk id="6" creationId="{1D613DC2-0A90-4024-9154-1244C5F9BA4C}"/>
          </ac:spMkLst>
        </pc:spChg>
      </pc:sldChg>
      <pc:sldChg chg="addSp delSp modSp add mod">
        <pc:chgData name="Dian Nurdiana, S.Kom., M.Kom." userId="fca74076-a507-46b3-81ba-40d1f8510c15" providerId="ADAL" clId="{E436A150-6A48-49EE-BD90-F205456BD5B2}" dt="2022-02-24T08:33:17.754" v="786" actId="1076"/>
        <pc:sldMkLst>
          <pc:docMk/>
          <pc:sldMk cId="3871779741" sldId="304"/>
        </pc:sldMkLst>
        <pc:spChg chg="mod">
          <ac:chgData name="Dian Nurdiana, S.Kom., M.Kom." userId="fca74076-a507-46b3-81ba-40d1f8510c15" providerId="ADAL" clId="{E436A150-6A48-49EE-BD90-F205456BD5B2}" dt="2022-02-24T08:30:15.401" v="775" actId="20577"/>
          <ac:spMkLst>
            <pc:docMk/>
            <pc:sldMk cId="3871779741" sldId="304"/>
            <ac:spMk id="2" creationId="{5BF065BD-16AF-47E3-BE9B-53DCC95EA7D9}"/>
          </ac:spMkLst>
        </pc:spChg>
        <pc:spChg chg="del">
          <ac:chgData name="Dian Nurdiana, S.Kom., M.Kom." userId="fca74076-a507-46b3-81ba-40d1f8510c15" providerId="ADAL" clId="{E436A150-6A48-49EE-BD90-F205456BD5B2}" dt="2022-02-24T08:32:51.105" v="778" actId="478"/>
          <ac:spMkLst>
            <pc:docMk/>
            <pc:sldMk cId="3871779741" sldId="304"/>
            <ac:spMk id="6" creationId="{1D613DC2-0A90-4024-9154-1244C5F9BA4C}"/>
          </ac:spMkLst>
        </pc:spChg>
        <pc:picChg chg="add mod">
          <ac:chgData name="Dian Nurdiana, S.Kom., M.Kom." userId="fca74076-a507-46b3-81ba-40d1f8510c15" providerId="ADAL" clId="{E436A150-6A48-49EE-BD90-F205456BD5B2}" dt="2022-02-24T08:33:02.002" v="783" actId="1076"/>
          <ac:picMkLst>
            <pc:docMk/>
            <pc:sldMk cId="3871779741" sldId="304"/>
            <ac:picMk id="4" creationId="{B036F04D-DDF5-4E50-A06E-C478376F5E29}"/>
          </ac:picMkLst>
        </pc:picChg>
        <pc:picChg chg="add mod">
          <ac:chgData name="Dian Nurdiana, S.Kom., M.Kom." userId="fca74076-a507-46b3-81ba-40d1f8510c15" providerId="ADAL" clId="{E436A150-6A48-49EE-BD90-F205456BD5B2}" dt="2022-02-24T08:32:40.250" v="777"/>
          <ac:picMkLst>
            <pc:docMk/>
            <pc:sldMk cId="3871779741" sldId="304"/>
            <ac:picMk id="7" creationId="{439D044A-43A4-47D5-9EB6-355B94C212D5}"/>
          </ac:picMkLst>
        </pc:picChg>
        <pc:picChg chg="add mod">
          <ac:chgData name="Dian Nurdiana, S.Kom., M.Kom." userId="fca74076-a507-46b3-81ba-40d1f8510c15" providerId="ADAL" clId="{E436A150-6A48-49EE-BD90-F205456BD5B2}" dt="2022-02-24T08:33:17.754" v="786" actId="1076"/>
          <ac:picMkLst>
            <pc:docMk/>
            <pc:sldMk cId="3871779741" sldId="304"/>
            <ac:picMk id="9" creationId="{A6C3B0F1-020B-4323-BB23-F83469545F36}"/>
          </ac:picMkLst>
        </pc:picChg>
      </pc:sldChg>
      <pc:sldChg chg="addSp delSp modSp add mod">
        <pc:chgData name="Dian Nurdiana, S.Kom., M.Kom." userId="fca74076-a507-46b3-81ba-40d1f8510c15" providerId="ADAL" clId="{E436A150-6A48-49EE-BD90-F205456BD5B2}" dt="2022-02-24T08:33:38.932" v="790" actId="1076"/>
        <pc:sldMkLst>
          <pc:docMk/>
          <pc:sldMk cId="613203029" sldId="305"/>
        </pc:sldMkLst>
        <pc:spChg chg="del">
          <ac:chgData name="Dian Nurdiana, S.Kom., M.Kom." userId="fca74076-a507-46b3-81ba-40d1f8510c15" providerId="ADAL" clId="{E436A150-6A48-49EE-BD90-F205456BD5B2}" dt="2022-02-24T08:33:35.262" v="788" actId="478"/>
          <ac:spMkLst>
            <pc:docMk/>
            <pc:sldMk cId="613203029" sldId="305"/>
            <ac:spMk id="6" creationId="{1D613DC2-0A90-4024-9154-1244C5F9BA4C}"/>
          </ac:spMkLst>
        </pc:spChg>
        <pc:picChg chg="add mod">
          <ac:chgData name="Dian Nurdiana, S.Kom., M.Kom." userId="fca74076-a507-46b3-81ba-40d1f8510c15" providerId="ADAL" clId="{E436A150-6A48-49EE-BD90-F205456BD5B2}" dt="2022-02-24T08:33:38.932" v="790" actId="1076"/>
          <ac:picMkLst>
            <pc:docMk/>
            <pc:sldMk cId="613203029" sldId="305"/>
            <ac:picMk id="4" creationId="{67D857AC-3129-42B5-81D1-67283D182146}"/>
          </ac:picMkLst>
        </pc:picChg>
      </pc:sldChg>
      <pc:sldChg chg="modSp add mod">
        <pc:chgData name="Dian Nurdiana, S.Kom., M.Kom." userId="fca74076-a507-46b3-81ba-40d1f8510c15" providerId="ADAL" clId="{E436A150-6A48-49EE-BD90-F205456BD5B2}" dt="2022-02-24T08:36:25.057" v="800"/>
        <pc:sldMkLst>
          <pc:docMk/>
          <pc:sldMk cId="25317586" sldId="306"/>
        </pc:sldMkLst>
        <pc:spChg chg="mod">
          <ac:chgData name="Dian Nurdiana, S.Kom., M.Kom." userId="fca74076-a507-46b3-81ba-40d1f8510c15" providerId="ADAL" clId="{E436A150-6A48-49EE-BD90-F205456BD5B2}" dt="2022-02-24T08:33:59.250" v="791"/>
          <ac:spMkLst>
            <pc:docMk/>
            <pc:sldMk cId="25317586" sldId="306"/>
            <ac:spMk id="2" creationId="{5BF065BD-16AF-47E3-BE9B-53DCC95EA7D9}"/>
          </ac:spMkLst>
        </pc:spChg>
        <pc:spChg chg="mod">
          <ac:chgData name="Dian Nurdiana, S.Kom., M.Kom." userId="fca74076-a507-46b3-81ba-40d1f8510c15" providerId="ADAL" clId="{E436A150-6A48-49EE-BD90-F205456BD5B2}" dt="2022-02-24T08:36:25.057" v="800"/>
          <ac:spMkLst>
            <pc:docMk/>
            <pc:sldMk cId="25317586" sldId="306"/>
            <ac:spMk id="6" creationId="{1D613DC2-0A90-4024-9154-1244C5F9BA4C}"/>
          </ac:spMkLst>
        </pc:spChg>
      </pc:sldChg>
      <pc:sldChg chg="modSp add mod">
        <pc:chgData name="Dian Nurdiana, S.Kom., M.Kom." userId="fca74076-a507-46b3-81ba-40d1f8510c15" providerId="ADAL" clId="{E436A150-6A48-49EE-BD90-F205456BD5B2}" dt="2022-02-24T08:38:25.678" v="808" actId="20577"/>
        <pc:sldMkLst>
          <pc:docMk/>
          <pc:sldMk cId="644673555" sldId="307"/>
        </pc:sldMkLst>
        <pc:spChg chg="mod">
          <ac:chgData name="Dian Nurdiana, S.Kom., M.Kom." userId="fca74076-a507-46b3-81ba-40d1f8510c15" providerId="ADAL" clId="{E436A150-6A48-49EE-BD90-F205456BD5B2}" dt="2022-02-24T08:38:25.678" v="808" actId="20577"/>
          <ac:spMkLst>
            <pc:docMk/>
            <pc:sldMk cId="644673555" sldId="307"/>
            <ac:spMk id="6" creationId="{1D613DC2-0A90-4024-9154-1244C5F9BA4C}"/>
          </ac:spMkLst>
        </pc:spChg>
      </pc:sldChg>
      <pc:sldChg chg="modSp add mod">
        <pc:chgData name="Dian Nurdiana, S.Kom., M.Kom." userId="fca74076-a507-46b3-81ba-40d1f8510c15" providerId="ADAL" clId="{E436A150-6A48-49EE-BD90-F205456BD5B2}" dt="2022-02-24T08:38:42.405" v="819" actId="20577"/>
        <pc:sldMkLst>
          <pc:docMk/>
          <pc:sldMk cId="4109177126" sldId="308"/>
        </pc:sldMkLst>
        <pc:spChg chg="mod">
          <ac:chgData name="Dian Nurdiana, S.Kom., M.Kom." userId="fca74076-a507-46b3-81ba-40d1f8510c15" providerId="ADAL" clId="{E436A150-6A48-49EE-BD90-F205456BD5B2}" dt="2022-02-24T08:38:42.405" v="819" actId="20577"/>
          <ac:spMkLst>
            <pc:docMk/>
            <pc:sldMk cId="4109177126" sldId="308"/>
            <ac:spMk id="6" creationId="{1D613DC2-0A90-4024-9154-1244C5F9BA4C}"/>
          </ac:spMkLst>
        </pc:spChg>
      </pc:sldChg>
      <pc:sldChg chg="modSp add mod">
        <pc:chgData name="Dian Nurdiana, S.Kom., M.Kom." userId="fca74076-a507-46b3-81ba-40d1f8510c15" providerId="ADAL" clId="{E436A150-6A48-49EE-BD90-F205456BD5B2}" dt="2022-02-24T08:38:59.877" v="826" actId="27636"/>
        <pc:sldMkLst>
          <pc:docMk/>
          <pc:sldMk cId="231390594" sldId="309"/>
        </pc:sldMkLst>
        <pc:spChg chg="mod">
          <ac:chgData name="Dian Nurdiana, S.Kom., M.Kom." userId="fca74076-a507-46b3-81ba-40d1f8510c15" providerId="ADAL" clId="{E436A150-6A48-49EE-BD90-F205456BD5B2}" dt="2022-02-24T08:38:59.877" v="826" actId="27636"/>
          <ac:spMkLst>
            <pc:docMk/>
            <pc:sldMk cId="231390594" sldId="309"/>
            <ac:spMk id="6" creationId="{1D613DC2-0A90-4024-9154-1244C5F9BA4C}"/>
          </ac:spMkLst>
        </pc:spChg>
      </pc:sldChg>
      <pc:sldChg chg="addSp modSp add mod">
        <pc:chgData name="Dian Nurdiana, S.Kom., M.Kom." userId="fca74076-a507-46b3-81ba-40d1f8510c15" providerId="ADAL" clId="{E436A150-6A48-49EE-BD90-F205456BD5B2}" dt="2022-02-24T08:39:50.998" v="836" actId="14100"/>
        <pc:sldMkLst>
          <pc:docMk/>
          <pc:sldMk cId="1218572710" sldId="310"/>
        </pc:sldMkLst>
        <pc:spChg chg="mod">
          <ac:chgData name="Dian Nurdiana, S.Kom., M.Kom." userId="fca74076-a507-46b3-81ba-40d1f8510c15" providerId="ADAL" clId="{E436A150-6A48-49EE-BD90-F205456BD5B2}" dt="2022-02-24T08:39:46.210" v="834"/>
          <ac:spMkLst>
            <pc:docMk/>
            <pc:sldMk cId="1218572710" sldId="310"/>
            <ac:spMk id="2" creationId="{5BF065BD-16AF-47E3-BE9B-53DCC95EA7D9}"/>
          </ac:spMkLst>
        </pc:spChg>
        <pc:spChg chg="add mod">
          <ac:chgData name="Dian Nurdiana, S.Kom., M.Kom." userId="fca74076-a507-46b3-81ba-40d1f8510c15" providerId="ADAL" clId="{E436A150-6A48-49EE-BD90-F205456BD5B2}" dt="2022-02-24T08:39:46.210" v="834"/>
          <ac:spMkLst>
            <pc:docMk/>
            <pc:sldMk cId="1218572710" sldId="310"/>
            <ac:spMk id="3" creationId="{DCE497BE-5357-416E-B47B-D92AF8B6B85F}"/>
          </ac:spMkLst>
        </pc:spChg>
        <pc:spChg chg="mod">
          <ac:chgData name="Dian Nurdiana, S.Kom., M.Kom." userId="fca74076-a507-46b3-81ba-40d1f8510c15" providerId="ADAL" clId="{E436A150-6A48-49EE-BD90-F205456BD5B2}" dt="2022-02-24T08:39:46.210" v="834"/>
          <ac:spMkLst>
            <pc:docMk/>
            <pc:sldMk cId="1218572710" sldId="310"/>
            <ac:spMk id="5" creationId="{28EEF3C8-3FC0-440A-8865-504BFBC0D6B0}"/>
          </ac:spMkLst>
        </pc:spChg>
        <pc:spChg chg="mod">
          <ac:chgData name="Dian Nurdiana, S.Kom., M.Kom." userId="fca74076-a507-46b3-81ba-40d1f8510c15" providerId="ADAL" clId="{E436A150-6A48-49EE-BD90-F205456BD5B2}" dt="2022-02-24T08:39:46.210" v="834"/>
          <ac:spMkLst>
            <pc:docMk/>
            <pc:sldMk cId="1218572710" sldId="310"/>
            <ac:spMk id="6" creationId="{1D613DC2-0A90-4024-9154-1244C5F9BA4C}"/>
          </ac:spMkLst>
        </pc:spChg>
        <pc:spChg chg="mod">
          <ac:chgData name="Dian Nurdiana, S.Kom., M.Kom." userId="fca74076-a507-46b3-81ba-40d1f8510c15" providerId="ADAL" clId="{E436A150-6A48-49EE-BD90-F205456BD5B2}" dt="2022-02-24T08:39:50.998" v="836" actId="14100"/>
          <ac:spMkLst>
            <pc:docMk/>
            <pc:sldMk cId="1218572710" sldId="310"/>
            <ac:spMk id="7" creationId="{0462BD29-4495-4D24-8C8D-067AEF5C500C}"/>
          </ac:spMkLst>
        </pc:spChg>
        <pc:spChg chg="mod">
          <ac:chgData name="Dian Nurdiana, S.Kom., M.Kom." userId="fca74076-a507-46b3-81ba-40d1f8510c15" providerId="ADAL" clId="{E436A150-6A48-49EE-BD90-F205456BD5B2}" dt="2022-02-24T08:39:50.998" v="836" actId="14100"/>
          <ac:spMkLst>
            <pc:docMk/>
            <pc:sldMk cId="1218572710" sldId="310"/>
            <ac:spMk id="8" creationId="{C7B5D6C8-AB8C-4203-A875-AFEC5FF32135}"/>
          </ac:spMkLst>
        </pc:spChg>
        <pc:spChg chg="mod">
          <ac:chgData name="Dian Nurdiana, S.Kom., M.Kom." userId="fca74076-a507-46b3-81ba-40d1f8510c15" providerId="ADAL" clId="{E436A150-6A48-49EE-BD90-F205456BD5B2}" dt="2022-02-24T08:39:50.998" v="836" actId="14100"/>
          <ac:spMkLst>
            <pc:docMk/>
            <pc:sldMk cId="1218572710" sldId="310"/>
            <ac:spMk id="9" creationId="{F5AAEA6B-091E-4E49-9B42-8749D49D0100}"/>
          </ac:spMkLst>
        </pc:spChg>
        <pc:spChg chg="mod">
          <ac:chgData name="Dian Nurdiana, S.Kom., M.Kom." userId="fca74076-a507-46b3-81ba-40d1f8510c15" providerId="ADAL" clId="{E436A150-6A48-49EE-BD90-F205456BD5B2}" dt="2022-02-24T08:39:50.998" v="836" actId="14100"/>
          <ac:spMkLst>
            <pc:docMk/>
            <pc:sldMk cId="1218572710" sldId="310"/>
            <ac:spMk id="10" creationId="{F0071118-B9CE-42A4-B884-02DE6900DACB}"/>
          </ac:spMkLst>
        </pc:spChg>
        <pc:spChg chg="mod">
          <ac:chgData name="Dian Nurdiana, S.Kom., M.Kom." userId="fca74076-a507-46b3-81ba-40d1f8510c15" providerId="ADAL" clId="{E436A150-6A48-49EE-BD90-F205456BD5B2}" dt="2022-02-24T08:39:50.998" v="836" actId="14100"/>
          <ac:spMkLst>
            <pc:docMk/>
            <pc:sldMk cId="1218572710" sldId="310"/>
            <ac:spMk id="11" creationId="{3C4F66F4-841F-4439-9095-BF71B18DBE95}"/>
          </ac:spMkLst>
        </pc:spChg>
        <pc:spChg chg="mod">
          <ac:chgData name="Dian Nurdiana, S.Kom., M.Kom." userId="fca74076-a507-46b3-81ba-40d1f8510c15" providerId="ADAL" clId="{E436A150-6A48-49EE-BD90-F205456BD5B2}" dt="2022-02-24T08:39:50.998" v="836" actId="14100"/>
          <ac:spMkLst>
            <pc:docMk/>
            <pc:sldMk cId="1218572710" sldId="310"/>
            <ac:spMk id="12" creationId="{0A585DE0-B7C7-491D-A229-C9868FA07281}"/>
          </ac:spMkLst>
        </pc:spChg>
        <pc:grpChg chg="mod">
          <ac:chgData name="Dian Nurdiana, S.Kom., M.Kom." userId="fca74076-a507-46b3-81ba-40d1f8510c15" providerId="ADAL" clId="{E436A150-6A48-49EE-BD90-F205456BD5B2}" dt="2022-02-24T08:39:46.210" v="834"/>
          <ac:grpSpMkLst>
            <pc:docMk/>
            <pc:sldMk cId="1218572710" sldId="310"/>
            <ac:grpSpMk id="1" creationId="{00000000-0000-0000-0000-000000000000}"/>
          </ac:grpSpMkLst>
        </pc:grpChg>
        <pc:grpChg chg="add mod">
          <ac:chgData name="Dian Nurdiana, S.Kom., M.Kom." userId="fca74076-a507-46b3-81ba-40d1f8510c15" providerId="ADAL" clId="{E436A150-6A48-49EE-BD90-F205456BD5B2}" dt="2022-02-24T08:39:50.998" v="836" actId="14100"/>
          <ac:grpSpMkLst>
            <pc:docMk/>
            <pc:sldMk cId="1218572710" sldId="310"/>
            <ac:grpSpMk id="4" creationId="{EB2B8B9B-4E1C-47D1-8375-71809C03EFEB}"/>
          </ac:grpSpMkLst>
        </pc:grpChg>
        <pc:picChg chg="mod">
          <ac:chgData name="Dian Nurdiana, S.Kom., M.Kom." userId="fca74076-a507-46b3-81ba-40d1f8510c15" providerId="ADAL" clId="{E436A150-6A48-49EE-BD90-F205456BD5B2}" dt="2022-02-24T08:39:50.998" v="836" actId="14100"/>
          <ac:picMkLst>
            <pc:docMk/>
            <pc:sldMk cId="1218572710" sldId="310"/>
            <ac:picMk id="3074" creationId="{C92E3551-227A-4FFD-874D-9CE87A7BB4A8}"/>
          </ac:picMkLst>
        </pc:picChg>
        <pc:picChg chg="mod">
          <ac:chgData name="Dian Nurdiana, S.Kom., M.Kom." userId="fca74076-a507-46b3-81ba-40d1f8510c15" providerId="ADAL" clId="{E436A150-6A48-49EE-BD90-F205456BD5B2}" dt="2022-02-24T08:39:50.998" v="836" actId="14100"/>
          <ac:picMkLst>
            <pc:docMk/>
            <pc:sldMk cId="1218572710" sldId="310"/>
            <ac:picMk id="3076" creationId="{F0C1B8FE-7A8A-4808-8D0A-5EECFDDDA5A1}"/>
          </ac:picMkLst>
        </pc:picChg>
        <pc:picChg chg="mod">
          <ac:chgData name="Dian Nurdiana, S.Kom., M.Kom." userId="fca74076-a507-46b3-81ba-40d1f8510c15" providerId="ADAL" clId="{E436A150-6A48-49EE-BD90-F205456BD5B2}" dt="2022-02-24T08:39:50.998" v="836" actId="14100"/>
          <ac:picMkLst>
            <pc:docMk/>
            <pc:sldMk cId="1218572710" sldId="310"/>
            <ac:picMk id="3078" creationId="{DE7677CB-053A-43A9-8705-0DBC8868EECB}"/>
          </ac:picMkLst>
        </pc:picChg>
        <pc:picChg chg="mod">
          <ac:chgData name="Dian Nurdiana, S.Kom., M.Kom." userId="fca74076-a507-46b3-81ba-40d1f8510c15" providerId="ADAL" clId="{E436A150-6A48-49EE-BD90-F205456BD5B2}" dt="2022-02-24T08:39:50.998" v="836" actId="14100"/>
          <ac:picMkLst>
            <pc:docMk/>
            <pc:sldMk cId="1218572710" sldId="310"/>
            <ac:picMk id="3080" creationId="{988A2B93-8510-48CD-86BF-C9B8B87D3DC6}"/>
          </ac:picMkLst>
        </pc:picChg>
        <pc:picChg chg="mod">
          <ac:chgData name="Dian Nurdiana, S.Kom., M.Kom." userId="fca74076-a507-46b3-81ba-40d1f8510c15" providerId="ADAL" clId="{E436A150-6A48-49EE-BD90-F205456BD5B2}" dt="2022-02-24T08:39:50.998" v="836" actId="14100"/>
          <ac:picMkLst>
            <pc:docMk/>
            <pc:sldMk cId="1218572710" sldId="310"/>
            <ac:picMk id="3082" creationId="{48013CD1-2D42-464C-BA39-ED55AF35FB66}"/>
          </ac:picMkLst>
        </pc:picChg>
        <pc:picChg chg="mod">
          <ac:chgData name="Dian Nurdiana, S.Kom., M.Kom." userId="fca74076-a507-46b3-81ba-40d1f8510c15" providerId="ADAL" clId="{E436A150-6A48-49EE-BD90-F205456BD5B2}" dt="2022-02-24T08:39:50.998" v="836" actId="14100"/>
          <ac:picMkLst>
            <pc:docMk/>
            <pc:sldMk cId="1218572710" sldId="310"/>
            <ac:picMk id="3084" creationId="{25574BD1-9163-4AE4-A6D6-EDF744EEF962}"/>
          </ac:picMkLst>
        </pc:picChg>
        <pc:picChg chg="mod">
          <ac:chgData name="Dian Nurdiana, S.Kom., M.Kom." userId="fca74076-a507-46b3-81ba-40d1f8510c15" providerId="ADAL" clId="{E436A150-6A48-49EE-BD90-F205456BD5B2}" dt="2022-02-24T08:39:50.998" v="836" actId="14100"/>
          <ac:picMkLst>
            <pc:docMk/>
            <pc:sldMk cId="1218572710" sldId="310"/>
            <ac:picMk id="3086" creationId="{2839AA28-2A16-41C1-B9DF-9DBEA6439C28}"/>
          </ac:picMkLst>
        </pc:picChg>
      </pc:sldChg>
      <pc:sldChg chg="modSp add mod">
        <pc:chgData name="Dian Nurdiana, S.Kom., M.Kom." userId="fca74076-a507-46b3-81ba-40d1f8510c15" providerId="ADAL" clId="{E436A150-6A48-49EE-BD90-F205456BD5B2}" dt="2022-02-24T08:40:27.706" v="842" actId="20577"/>
        <pc:sldMkLst>
          <pc:docMk/>
          <pc:sldMk cId="2756545133" sldId="311"/>
        </pc:sldMkLst>
        <pc:spChg chg="mod">
          <ac:chgData name="Dian Nurdiana, S.Kom., M.Kom." userId="fca74076-a507-46b3-81ba-40d1f8510c15" providerId="ADAL" clId="{E436A150-6A48-49EE-BD90-F205456BD5B2}" dt="2022-02-24T08:40:27.706" v="842" actId="20577"/>
          <ac:spMkLst>
            <pc:docMk/>
            <pc:sldMk cId="2756545133" sldId="311"/>
            <ac:spMk id="6" creationId="{1D613DC2-0A90-4024-9154-1244C5F9BA4C}"/>
          </ac:spMkLst>
        </pc:spChg>
      </pc:sldChg>
      <pc:sldChg chg="modSp add mod">
        <pc:chgData name="Dian Nurdiana, S.Kom., M.Kom." userId="fca74076-a507-46b3-81ba-40d1f8510c15" providerId="ADAL" clId="{E436A150-6A48-49EE-BD90-F205456BD5B2}" dt="2022-02-24T08:41:30.163" v="850" actId="27636"/>
        <pc:sldMkLst>
          <pc:docMk/>
          <pc:sldMk cId="1337012078" sldId="312"/>
        </pc:sldMkLst>
        <pc:spChg chg="mod">
          <ac:chgData name="Dian Nurdiana, S.Kom., M.Kom." userId="fca74076-a507-46b3-81ba-40d1f8510c15" providerId="ADAL" clId="{E436A150-6A48-49EE-BD90-F205456BD5B2}" dt="2022-02-24T08:40:40.109" v="846" actId="20577"/>
          <ac:spMkLst>
            <pc:docMk/>
            <pc:sldMk cId="1337012078" sldId="312"/>
            <ac:spMk id="2" creationId="{5BF065BD-16AF-47E3-BE9B-53DCC95EA7D9}"/>
          </ac:spMkLst>
        </pc:spChg>
        <pc:spChg chg="mod">
          <ac:chgData name="Dian Nurdiana, S.Kom., M.Kom." userId="fca74076-a507-46b3-81ba-40d1f8510c15" providerId="ADAL" clId="{E436A150-6A48-49EE-BD90-F205456BD5B2}" dt="2022-02-24T08:41:30.163" v="850" actId="27636"/>
          <ac:spMkLst>
            <pc:docMk/>
            <pc:sldMk cId="1337012078" sldId="312"/>
            <ac:spMk id="6" creationId="{1D613DC2-0A90-4024-9154-1244C5F9BA4C}"/>
          </ac:spMkLst>
        </pc:spChg>
      </pc:sldChg>
      <pc:sldChg chg="addSp delSp modSp add mod">
        <pc:chgData name="Dian Nurdiana, S.Kom., M.Kom." userId="fca74076-a507-46b3-81ba-40d1f8510c15" providerId="ADAL" clId="{E436A150-6A48-49EE-BD90-F205456BD5B2}" dt="2022-02-24T08:41:39.840" v="853" actId="1076"/>
        <pc:sldMkLst>
          <pc:docMk/>
          <pc:sldMk cId="1060675595" sldId="313"/>
        </pc:sldMkLst>
        <pc:spChg chg="del">
          <ac:chgData name="Dian Nurdiana, S.Kom., M.Kom." userId="fca74076-a507-46b3-81ba-40d1f8510c15" providerId="ADAL" clId="{E436A150-6A48-49EE-BD90-F205456BD5B2}" dt="2022-02-24T08:41:36.853" v="851"/>
          <ac:spMkLst>
            <pc:docMk/>
            <pc:sldMk cId="1060675595" sldId="313"/>
            <ac:spMk id="6" creationId="{1D613DC2-0A90-4024-9154-1244C5F9BA4C}"/>
          </ac:spMkLst>
        </pc:spChg>
        <pc:picChg chg="add mod">
          <ac:chgData name="Dian Nurdiana, S.Kom., M.Kom." userId="fca74076-a507-46b3-81ba-40d1f8510c15" providerId="ADAL" clId="{E436A150-6A48-49EE-BD90-F205456BD5B2}" dt="2022-02-24T08:41:39.840" v="853" actId="1076"/>
          <ac:picMkLst>
            <pc:docMk/>
            <pc:sldMk cId="1060675595" sldId="313"/>
            <ac:picMk id="7" creationId="{632E5CBC-5ED6-4648-9DDC-8871B94C346E}"/>
          </ac:picMkLst>
        </pc:picChg>
      </pc:sldChg>
      <pc:sldChg chg="addSp delSp modSp add mod">
        <pc:chgData name="Dian Nurdiana, S.Kom., M.Kom." userId="fca74076-a507-46b3-81ba-40d1f8510c15" providerId="ADAL" clId="{E436A150-6A48-49EE-BD90-F205456BD5B2}" dt="2022-02-24T08:42:25.207" v="858" actId="1076"/>
        <pc:sldMkLst>
          <pc:docMk/>
          <pc:sldMk cId="2110966786" sldId="314"/>
        </pc:sldMkLst>
        <pc:spChg chg="mod">
          <ac:chgData name="Dian Nurdiana, S.Kom., M.Kom." userId="fca74076-a507-46b3-81ba-40d1f8510c15" providerId="ADAL" clId="{E436A150-6A48-49EE-BD90-F205456BD5B2}" dt="2022-02-24T08:42:16.979" v="855" actId="27636"/>
          <ac:spMkLst>
            <pc:docMk/>
            <pc:sldMk cId="2110966786" sldId="314"/>
            <ac:spMk id="2" creationId="{5BF065BD-16AF-47E3-BE9B-53DCC95EA7D9}"/>
          </ac:spMkLst>
        </pc:spChg>
        <pc:spChg chg="del">
          <ac:chgData name="Dian Nurdiana, S.Kom., M.Kom." userId="fca74076-a507-46b3-81ba-40d1f8510c15" providerId="ADAL" clId="{E436A150-6A48-49EE-BD90-F205456BD5B2}" dt="2022-02-24T08:42:20.202" v="856"/>
          <ac:spMkLst>
            <pc:docMk/>
            <pc:sldMk cId="2110966786" sldId="314"/>
            <ac:spMk id="6" creationId="{1D613DC2-0A90-4024-9154-1244C5F9BA4C}"/>
          </ac:spMkLst>
        </pc:spChg>
        <pc:picChg chg="add mod">
          <ac:chgData name="Dian Nurdiana, S.Kom., M.Kom." userId="fca74076-a507-46b3-81ba-40d1f8510c15" providerId="ADAL" clId="{E436A150-6A48-49EE-BD90-F205456BD5B2}" dt="2022-02-24T08:42:25.207" v="858" actId="1076"/>
          <ac:picMkLst>
            <pc:docMk/>
            <pc:sldMk cId="2110966786" sldId="314"/>
            <ac:picMk id="7" creationId="{47AA7CBB-F57F-4E3C-959D-EBC662CE246D}"/>
          </ac:picMkLst>
        </pc:picChg>
      </pc:sldChg>
      <pc:sldChg chg="addSp delSp modSp add mod">
        <pc:chgData name="Dian Nurdiana, S.Kom., M.Kom." userId="fca74076-a507-46b3-81ba-40d1f8510c15" providerId="ADAL" clId="{E436A150-6A48-49EE-BD90-F205456BD5B2}" dt="2022-02-24T08:42:52.613" v="872" actId="27636"/>
        <pc:sldMkLst>
          <pc:docMk/>
          <pc:sldMk cId="1531118169" sldId="315"/>
        </pc:sldMkLst>
        <pc:spChg chg="mod">
          <ac:chgData name="Dian Nurdiana, S.Kom., M.Kom." userId="fca74076-a507-46b3-81ba-40d1f8510c15" providerId="ADAL" clId="{E436A150-6A48-49EE-BD90-F205456BD5B2}" dt="2022-02-24T08:42:52.613" v="872" actId="27636"/>
          <ac:spMkLst>
            <pc:docMk/>
            <pc:sldMk cId="1531118169" sldId="315"/>
            <ac:spMk id="2" creationId="{5BF065BD-16AF-47E3-BE9B-53DCC95EA7D9}"/>
          </ac:spMkLst>
        </pc:spChg>
        <pc:spChg chg="add del mod">
          <ac:chgData name="Dian Nurdiana, S.Kom., M.Kom." userId="fca74076-a507-46b3-81ba-40d1f8510c15" providerId="ADAL" clId="{E436A150-6A48-49EE-BD90-F205456BD5B2}" dt="2022-02-24T08:42:47.088" v="870"/>
          <ac:spMkLst>
            <pc:docMk/>
            <pc:sldMk cId="1531118169" sldId="315"/>
            <ac:spMk id="4" creationId="{6BDB5B20-20F1-4A76-87FC-C59230A82090}"/>
          </ac:spMkLst>
        </pc:spChg>
        <pc:picChg chg="del">
          <ac:chgData name="Dian Nurdiana, S.Kom., M.Kom." userId="fca74076-a507-46b3-81ba-40d1f8510c15" providerId="ADAL" clId="{E436A150-6A48-49EE-BD90-F205456BD5B2}" dt="2022-02-24T08:42:30.152" v="860" actId="478"/>
          <ac:picMkLst>
            <pc:docMk/>
            <pc:sldMk cId="1531118169" sldId="315"/>
            <ac:picMk id="7" creationId="{47AA7CBB-F57F-4E3C-959D-EBC662CE246D}"/>
          </ac:picMkLst>
        </pc:picChg>
        <pc:picChg chg="add mod">
          <ac:chgData name="Dian Nurdiana, S.Kom., M.Kom." userId="fca74076-a507-46b3-81ba-40d1f8510c15" providerId="ADAL" clId="{E436A150-6A48-49EE-BD90-F205456BD5B2}" dt="2022-02-24T08:42:47.088" v="870"/>
          <ac:picMkLst>
            <pc:docMk/>
            <pc:sldMk cId="1531118169" sldId="315"/>
            <ac:picMk id="8" creationId="{80E33918-2D9B-48E8-8DD5-73EE9618246B}"/>
          </ac:picMkLst>
        </pc:picChg>
      </pc:sldChg>
      <pc:sldChg chg="modSp add mod">
        <pc:chgData name="Dian Nurdiana, S.Kom., M.Kom." userId="fca74076-a507-46b3-81ba-40d1f8510c15" providerId="ADAL" clId="{E436A150-6A48-49EE-BD90-F205456BD5B2}" dt="2022-02-24T08:44:11.492" v="900" actId="27636"/>
        <pc:sldMkLst>
          <pc:docMk/>
          <pc:sldMk cId="1548528193" sldId="316"/>
        </pc:sldMkLst>
        <pc:spChg chg="mod">
          <ac:chgData name="Dian Nurdiana, S.Kom., M.Kom." userId="fca74076-a507-46b3-81ba-40d1f8510c15" providerId="ADAL" clId="{E436A150-6A48-49EE-BD90-F205456BD5B2}" dt="2022-02-24T08:43:17.658" v="876" actId="20577"/>
          <ac:spMkLst>
            <pc:docMk/>
            <pc:sldMk cId="1548528193" sldId="316"/>
            <ac:spMk id="2" creationId="{5BF065BD-16AF-47E3-BE9B-53DCC95EA7D9}"/>
          </ac:spMkLst>
        </pc:spChg>
        <pc:spChg chg="mod">
          <ac:chgData name="Dian Nurdiana, S.Kom., M.Kom." userId="fca74076-a507-46b3-81ba-40d1f8510c15" providerId="ADAL" clId="{E436A150-6A48-49EE-BD90-F205456BD5B2}" dt="2022-02-24T08:44:11.492" v="900" actId="27636"/>
          <ac:spMkLst>
            <pc:docMk/>
            <pc:sldMk cId="1548528193" sldId="316"/>
            <ac:spMk id="4" creationId="{6BDB5B20-20F1-4A76-87FC-C59230A82090}"/>
          </ac:spMkLst>
        </pc:spChg>
      </pc:sldChg>
      <pc:sldChg chg="modSp add mod">
        <pc:chgData name="Dian Nurdiana, S.Kom., M.Kom." userId="fca74076-a507-46b3-81ba-40d1f8510c15" providerId="ADAL" clId="{E436A150-6A48-49EE-BD90-F205456BD5B2}" dt="2022-02-24T08:44:59.180" v="914" actId="15"/>
        <pc:sldMkLst>
          <pc:docMk/>
          <pc:sldMk cId="1812074079" sldId="317"/>
        </pc:sldMkLst>
        <pc:spChg chg="mod">
          <ac:chgData name="Dian Nurdiana, S.Kom., M.Kom." userId="fca74076-a507-46b3-81ba-40d1f8510c15" providerId="ADAL" clId="{E436A150-6A48-49EE-BD90-F205456BD5B2}" dt="2022-02-24T08:44:23.862" v="904" actId="20577"/>
          <ac:spMkLst>
            <pc:docMk/>
            <pc:sldMk cId="1812074079" sldId="317"/>
            <ac:spMk id="2" creationId="{5BF065BD-16AF-47E3-BE9B-53DCC95EA7D9}"/>
          </ac:spMkLst>
        </pc:spChg>
        <pc:spChg chg="mod">
          <ac:chgData name="Dian Nurdiana, S.Kom., M.Kom." userId="fca74076-a507-46b3-81ba-40d1f8510c15" providerId="ADAL" clId="{E436A150-6A48-49EE-BD90-F205456BD5B2}" dt="2022-02-24T08:44:59.180" v="914" actId="15"/>
          <ac:spMkLst>
            <pc:docMk/>
            <pc:sldMk cId="1812074079" sldId="317"/>
            <ac:spMk id="4" creationId="{6BDB5B20-20F1-4A76-87FC-C59230A82090}"/>
          </ac:spMkLst>
        </pc:spChg>
      </pc:sldChg>
      <pc:sldChg chg="add del">
        <pc:chgData name="Dian Nurdiana, S.Kom., M.Kom." userId="fca74076-a507-46b3-81ba-40d1f8510c15" providerId="ADAL" clId="{E436A150-6A48-49EE-BD90-F205456BD5B2}" dt="2022-02-24T08:45:05.430" v="915" actId="47"/>
        <pc:sldMkLst>
          <pc:docMk/>
          <pc:sldMk cId="1131370343" sldId="318"/>
        </pc:sldMkLst>
      </pc:sldChg>
      <pc:sldChg chg="add del">
        <pc:chgData name="Dian Nurdiana, S.Kom., M.Kom." userId="fca74076-a507-46b3-81ba-40d1f8510c15" providerId="ADAL" clId="{E436A150-6A48-49EE-BD90-F205456BD5B2}" dt="2022-02-24T08:45:05.430" v="915" actId="47"/>
        <pc:sldMkLst>
          <pc:docMk/>
          <pc:sldMk cId="3839278299" sldId="319"/>
        </pc:sldMkLst>
      </pc:sldChg>
      <pc:sldChg chg="add del">
        <pc:chgData name="Dian Nurdiana, S.Kom., M.Kom." userId="fca74076-a507-46b3-81ba-40d1f8510c15" providerId="ADAL" clId="{E436A150-6A48-49EE-BD90-F205456BD5B2}" dt="2022-02-24T08:45:05.430" v="915" actId="47"/>
        <pc:sldMkLst>
          <pc:docMk/>
          <pc:sldMk cId="1634298215" sldId="320"/>
        </pc:sldMkLst>
      </pc:sldChg>
      <pc:sldChg chg="add del">
        <pc:chgData name="Dian Nurdiana, S.Kom., M.Kom." userId="fca74076-a507-46b3-81ba-40d1f8510c15" providerId="ADAL" clId="{E436A150-6A48-49EE-BD90-F205456BD5B2}" dt="2022-02-24T08:45:05.430" v="915" actId="47"/>
        <pc:sldMkLst>
          <pc:docMk/>
          <pc:sldMk cId="199186141" sldId="32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6C9FB-7A2E-4819-90EB-7466517CEF85}"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id-ID"/>
        </a:p>
      </dgm:t>
    </dgm:pt>
    <dgm:pt modelId="{36B808AF-BC52-41A2-9527-269498C5C240}">
      <dgm:prSet phldrT="[Text]"/>
      <dgm:spPr/>
      <dgm:t>
        <a:bodyPr/>
        <a:lstStyle/>
        <a:p>
          <a:r>
            <a:rPr lang="id-ID" dirty="0"/>
            <a:t>Sistematis</a:t>
          </a:r>
        </a:p>
      </dgm:t>
    </dgm:pt>
    <dgm:pt modelId="{EAE967EA-8E3C-4A2A-94D0-C52D421B7533}" type="parTrans" cxnId="{96F08FB6-0677-4E15-B78E-914FAB584D4E}">
      <dgm:prSet/>
      <dgm:spPr/>
      <dgm:t>
        <a:bodyPr/>
        <a:lstStyle/>
        <a:p>
          <a:endParaRPr lang="id-ID"/>
        </a:p>
      </dgm:t>
    </dgm:pt>
    <dgm:pt modelId="{6703DEF4-59BA-4113-9C16-168C457BA2C9}" type="sibTrans" cxnId="{96F08FB6-0677-4E15-B78E-914FAB584D4E}">
      <dgm:prSet/>
      <dgm:spPr/>
      <dgm:t>
        <a:bodyPr/>
        <a:lstStyle/>
        <a:p>
          <a:endParaRPr lang="id-ID"/>
        </a:p>
      </dgm:t>
    </dgm:pt>
    <dgm:pt modelId="{9FCD4A5B-8AAE-40FE-B06C-FDBD12DBCA48}">
      <dgm:prSet phldrT="[Text]"/>
      <dgm:spPr/>
      <dgm:t>
        <a:bodyPr/>
        <a:lstStyle/>
        <a:p>
          <a:r>
            <a:rPr lang="id-ID" dirty="0"/>
            <a:t>Logis</a:t>
          </a:r>
        </a:p>
      </dgm:t>
    </dgm:pt>
    <dgm:pt modelId="{6D56D2EF-3984-4A3A-9B7A-4D0C6F936920}" type="parTrans" cxnId="{CD27FA92-B2A9-4312-B93C-B496921FD7DD}">
      <dgm:prSet/>
      <dgm:spPr/>
      <dgm:t>
        <a:bodyPr/>
        <a:lstStyle/>
        <a:p>
          <a:endParaRPr lang="id-ID"/>
        </a:p>
      </dgm:t>
    </dgm:pt>
    <dgm:pt modelId="{06E24075-BAA8-4F83-9B57-E449905A38E1}" type="sibTrans" cxnId="{CD27FA92-B2A9-4312-B93C-B496921FD7DD}">
      <dgm:prSet/>
      <dgm:spPr/>
      <dgm:t>
        <a:bodyPr/>
        <a:lstStyle/>
        <a:p>
          <a:endParaRPr lang="id-ID"/>
        </a:p>
      </dgm:t>
    </dgm:pt>
    <dgm:pt modelId="{EF0AA7E0-D187-4AD9-BEA1-8F6003FE1BD3}">
      <dgm:prSet phldrT="[Text]"/>
      <dgm:spPr/>
      <dgm:t>
        <a:bodyPr/>
        <a:lstStyle/>
        <a:p>
          <a:r>
            <a:rPr lang="id-ID" dirty="0"/>
            <a:t>Empiris</a:t>
          </a:r>
        </a:p>
      </dgm:t>
    </dgm:pt>
    <dgm:pt modelId="{D1B50438-F3FB-4609-BBD5-3BC0C6CD2B88}" type="parTrans" cxnId="{D9A378FE-05F7-4CCA-9B62-AAC857587BD7}">
      <dgm:prSet/>
      <dgm:spPr/>
      <dgm:t>
        <a:bodyPr/>
        <a:lstStyle/>
        <a:p>
          <a:endParaRPr lang="id-ID"/>
        </a:p>
      </dgm:t>
    </dgm:pt>
    <dgm:pt modelId="{9ECBF972-A82B-4B14-87D8-E666C778FB34}" type="sibTrans" cxnId="{D9A378FE-05F7-4CCA-9B62-AAC857587BD7}">
      <dgm:prSet/>
      <dgm:spPr/>
      <dgm:t>
        <a:bodyPr/>
        <a:lstStyle/>
        <a:p>
          <a:endParaRPr lang="id-ID"/>
        </a:p>
      </dgm:t>
    </dgm:pt>
    <dgm:pt modelId="{A1E6638C-E1FE-4D7E-9EB0-F9D4CD917B5C}">
      <dgm:prSet phldrT="[Text]"/>
      <dgm:spPr/>
      <dgm:t>
        <a:bodyPr/>
        <a:lstStyle/>
        <a:p>
          <a:r>
            <a:rPr lang="id-ID" dirty="0"/>
            <a:t>Dapat di ulang</a:t>
          </a:r>
        </a:p>
      </dgm:t>
    </dgm:pt>
    <dgm:pt modelId="{62DE7FA4-0F83-4A54-9C2E-A6D27C9388E3}" type="parTrans" cxnId="{B39E87D9-A978-4D49-A327-333B560C818F}">
      <dgm:prSet/>
      <dgm:spPr/>
      <dgm:t>
        <a:bodyPr/>
        <a:lstStyle/>
        <a:p>
          <a:endParaRPr lang="id-ID"/>
        </a:p>
      </dgm:t>
    </dgm:pt>
    <dgm:pt modelId="{B21779DB-E695-4404-8883-CD06AD897F54}" type="sibTrans" cxnId="{B39E87D9-A978-4D49-A327-333B560C818F}">
      <dgm:prSet/>
      <dgm:spPr/>
      <dgm:t>
        <a:bodyPr/>
        <a:lstStyle/>
        <a:p>
          <a:endParaRPr lang="id-ID"/>
        </a:p>
      </dgm:t>
    </dgm:pt>
    <dgm:pt modelId="{21BE8FF5-60E1-47F4-AC6F-3876557750BA}" type="pres">
      <dgm:prSet presAssocID="{EC56C9FB-7A2E-4819-90EB-7466517CEF85}" presName="Name0" presStyleCnt="0">
        <dgm:presLayoutVars>
          <dgm:dir/>
          <dgm:resizeHandles val="exact"/>
        </dgm:presLayoutVars>
      </dgm:prSet>
      <dgm:spPr/>
    </dgm:pt>
    <dgm:pt modelId="{1ECD8518-F073-491B-B620-D641C122CDC1}" type="pres">
      <dgm:prSet presAssocID="{36B808AF-BC52-41A2-9527-269498C5C240}" presName="node" presStyleLbl="node1" presStyleIdx="0" presStyleCnt="4">
        <dgm:presLayoutVars>
          <dgm:bulletEnabled val="1"/>
        </dgm:presLayoutVars>
      </dgm:prSet>
      <dgm:spPr/>
    </dgm:pt>
    <dgm:pt modelId="{6E0F6A1E-02C3-42DD-813F-6CE9D31CD736}" type="pres">
      <dgm:prSet presAssocID="{6703DEF4-59BA-4113-9C16-168C457BA2C9}" presName="sibTrans" presStyleLbl="sibTrans2D1" presStyleIdx="0" presStyleCnt="4"/>
      <dgm:spPr/>
    </dgm:pt>
    <dgm:pt modelId="{810BBA27-5FCD-43C2-9F44-CE4E037E46A8}" type="pres">
      <dgm:prSet presAssocID="{6703DEF4-59BA-4113-9C16-168C457BA2C9}" presName="connectorText" presStyleLbl="sibTrans2D1" presStyleIdx="0" presStyleCnt="4"/>
      <dgm:spPr/>
    </dgm:pt>
    <dgm:pt modelId="{316D1B2E-EC2C-4B14-95A0-C23B6799749F}" type="pres">
      <dgm:prSet presAssocID="{9FCD4A5B-8AAE-40FE-B06C-FDBD12DBCA48}" presName="node" presStyleLbl="node1" presStyleIdx="1" presStyleCnt="4">
        <dgm:presLayoutVars>
          <dgm:bulletEnabled val="1"/>
        </dgm:presLayoutVars>
      </dgm:prSet>
      <dgm:spPr/>
    </dgm:pt>
    <dgm:pt modelId="{282B4FFE-6A09-443D-AAF5-C6D73583231C}" type="pres">
      <dgm:prSet presAssocID="{06E24075-BAA8-4F83-9B57-E449905A38E1}" presName="sibTrans" presStyleLbl="sibTrans2D1" presStyleIdx="1" presStyleCnt="4"/>
      <dgm:spPr/>
    </dgm:pt>
    <dgm:pt modelId="{8522F614-0C39-4D47-8454-0286380733C7}" type="pres">
      <dgm:prSet presAssocID="{06E24075-BAA8-4F83-9B57-E449905A38E1}" presName="connectorText" presStyleLbl="sibTrans2D1" presStyleIdx="1" presStyleCnt="4"/>
      <dgm:spPr/>
    </dgm:pt>
    <dgm:pt modelId="{C0812239-43ED-49E4-8CEB-340E2E612D10}" type="pres">
      <dgm:prSet presAssocID="{EF0AA7E0-D187-4AD9-BEA1-8F6003FE1BD3}" presName="node" presStyleLbl="node1" presStyleIdx="2" presStyleCnt="4">
        <dgm:presLayoutVars>
          <dgm:bulletEnabled val="1"/>
        </dgm:presLayoutVars>
      </dgm:prSet>
      <dgm:spPr/>
    </dgm:pt>
    <dgm:pt modelId="{F5943512-EE1D-404C-B0C8-014A25DC0966}" type="pres">
      <dgm:prSet presAssocID="{9ECBF972-A82B-4B14-87D8-E666C778FB34}" presName="sibTrans" presStyleLbl="sibTrans2D1" presStyleIdx="2" presStyleCnt="4"/>
      <dgm:spPr/>
    </dgm:pt>
    <dgm:pt modelId="{5058972B-72EC-403F-8178-13A7ECE5FF95}" type="pres">
      <dgm:prSet presAssocID="{9ECBF972-A82B-4B14-87D8-E666C778FB34}" presName="connectorText" presStyleLbl="sibTrans2D1" presStyleIdx="2" presStyleCnt="4"/>
      <dgm:spPr/>
    </dgm:pt>
    <dgm:pt modelId="{3A58D006-7507-400B-A3E1-3E2D36CCFF57}" type="pres">
      <dgm:prSet presAssocID="{A1E6638C-E1FE-4D7E-9EB0-F9D4CD917B5C}" presName="node" presStyleLbl="node1" presStyleIdx="3" presStyleCnt="4">
        <dgm:presLayoutVars>
          <dgm:bulletEnabled val="1"/>
        </dgm:presLayoutVars>
      </dgm:prSet>
      <dgm:spPr/>
    </dgm:pt>
    <dgm:pt modelId="{C35AC971-C924-4404-A439-C03CEC4F2D16}" type="pres">
      <dgm:prSet presAssocID="{B21779DB-E695-4404-8883-CD06AD897F54}" presName="sibTrans" presStyleLbl="sibTrans2D1" presStyleIdx="3" presStyleCnt="4"/>
      <dgm:spPr/>
    </dgm:pt>
    <dgm:pt modelId="{9989E502-039D-4253-AE65-6DBDFDE77AE3}" type="pres">
      <dgm:prSet presAssocID="{B21779DB-E695-4404-8883-CD06AD897F54}" presName="connectorText" presStyleLbl="sibTrans2D1" presStyleIdx="3" presStyleCnt="4"/>
      <dgm:spPr/>
    </dgm:pt>
  </dgm:ptLst>
  <dgm:cxnLst>
    <dgm:cxn modelId="{D062C12A-1A4C-4402-8431-BD056C2667ED}" type="presOf" srcId="{06E24075-BAA8-4F83-9B57-E449905A38E1}" destId="{282B4FFE-6A09-443D-AAF5-C6D73583231C}" srcOrd="0" destOrd="0" presId="urn:microsoft.com/office/officeart/2005/8/layout/cycle7"/>
    <dgm:cxn modelId="{A8F32F30-2CAC-4735-BF8E-132C929FA3F1}" type="presOf" srcId="{06E24075-BAA8-4F83-9B57-E449905A38E1}" destId="{8522F614-0C39-4D47-8454-0286380733C7}" srcOrd="1" destOrd="0" presId="urn:microsoft.com/office/officeart/2005/8/layout/cycle7"/>
    <dgm:cxn modelId="{B6C2693E-3325-479E-A3FD-D1EF10B35233}" type="presOf" srcId="{9ECBF972-A82B-4B14-87D8-E666C778FB34}" destId="{5058972B-72EC-403F-8178-13A7ECE5FF95}" srcOrd="1" destOrd="0" presId="urn:microsoft.com/office/officeart/2005/8/layout/cycle7"/>
    <dgm:cxn modelId="{238C2C48-0C7C-4D66-B2FE-9CE34E49222B}" type="presOf" srcId="{36B808AF-BC52-41A2-9527-269498C5C240}" destId="{1ECD8518-F073-491B-B620-D641C122CDC1}" srcOrd="0" destOrd="0" presId="urn:microsoft.com/office/officeart/2005/8/layout/cycle7"/>
    <dgm:cxn modelId="{BFEA3F4C-7DA0-4453-A3EF-67127E3B57BA}" type="presOf" srcId="{EC56C9FB-7A2E-4819-90EB-7466517CEF85}" destId="{21BE8FF5-60E1-47F4-AC6F-3876557750BA}" srcOrd="0" destOrd="0" presId="urn:microsoft.com/office/officeart/2005/8/layout/cycle7"/>
    <dgm:cxn modelId="{86B3427D-92A6-4C55-B4F5-5ACA73CF2A3C}" type="presOf" srcId="{6703DEF4-59BA-4113-9C16-168C457BA2C9}" destId="{6E0F6A1E-02C3-42DD-813F-6CE9D31CD736}" srcOrd="0" destOrd="0" presId="urn:microsoft.com/office/officeart/2005/8/layout/cycle7"/>
    <dgm:cxn modelId="{8EFABC83-53FB-4716-B5CC-E60698173E82}" type="presOf" srcId="{B21779DB-E695-4404-8883-CD06AD897F54}" destId="{C35AC971-C924-4404-A439-C03CEC4F2D16}" srcOrd="0" destOrd="0" presId="urn:microsoft.com/office/officeart/2005/8/layout/cycle7"/>
    <dgm:cxn modelId="{CD27FA92-B2A9-4312-B93C-B496921FD7DD}" srcId="{EC56C9FB-7A2E-4819-90EB-7466517CEF85}" destId="{9FCD4A5B-8AAE-40FE-B06C-FDBD12DBCA48}" srcOrd="1" destOrd="0" parTransId="{6D56D2EF-3984-4A3A-9B7A-4D0C6F936920}" sibTransId="{06E24075-BAA8-4F83-9B57-E449905A38E1}"/>
    <dgm:cxn modelId="{5DCD94AA-370E-46E6-BD4A-AAB9B194FB60}" type="presOf" srcId="{9ECBF972-A82B-4B14-87D8-E666C778FB34}" destId="{F5943512-EE1D-404C-B0C8-014A25DC0966}" srcOrd="0" destOrd="0" presId="urn:microsoft.com/office/officeart/2005/8/layout/cycle7"/>
    <dgm:cxn modelId="{96F08FB6-0677-4E15-B78E-914FAB584D4E}" srcId="{EC56C9FB-7A2E-4819-90EB-7466517CEF85}" destId="{36B808AF-BC52-41A2-9527-269498C5C240}" srcOrd="0" destOrd="0" parTransId="{EAE967EA-8E3C-4A2A-94D0-C52D421B7533}" sibTransId="{6703DEF4-59BA-4113-9C16-168C457BA2C9}"/>
    <dgm:cxn modelId="{06F94DB7-C351-4C1D-80DF-DBDDF46C9B08}" type="presOf" srcId="{A1E6638C-E1FE-4D7E-9EB0-F9D4CD917B5C}" destId="{3A58D006-7507-400B-A3E1-3E2D36CCFF57}" srcOrd="0" destOrd="0" presId="urn:microsoft.com/office/officeart/2005/8/layout/cycle7"/>
    <dgm:cxn modelId="{2CABD0C6-C359-4E35-B8A5-FCD2837DA0CA}" type="presOf" srcId="{B21779DB-E695-4404-8883-CD06AD897F54}" destId="{9989E502-039D-4253-AE65-6DBDFDE77AE3}" srcOrd="1" destOrd="0" presId="urn:microsoft.com/office/officeart/2005/8/layout/cycle7"/>
    <dgm:cxn modelId="{B39E87D9-A978-4D49-A327-333B560C818F}" srcId="{EC56C9FB-7A2E-4819-90EB-7466517CEF85}" destId="{A1E6638C-E1FE-4D7E-9EB0-F9D4CD917B5C}" srcOrd="3" destOrd="0" parTransId="{62DE7FA4-0F83-4A54-9C2E-A6D27C9388E3}" sibTransId="{B21779DB-E695-4404-8883-CD06AD897F54}"/>
    <dgm:cxn modelId="{FFC60DDE-1B58-4D09-AF4F-2AE630122634}" type="presOf" srcId="{9FCD4A5B-8AAE-40FE-B06C-FDBD12DBCA48}" destId="{316D1B2E-EC2C-4B14-95A0-C23B6799749F}" srcOrd="0" destOrd="0" presId="urn:microsoft.com/office/officeart/2005/8/layout/cycle7"/>
    <dgm:cxn modelId="{CC306AEB-A3EE-4607-986B-D1C482F76CD4}" type="presOf" srcId="{6703DEF4-59BA-4113-9C16-168C457BA2C9}" destId="{810BBA27-5FCD-43C2-9F44-CE4E037E46A8}" srcOrd="1" destOrd="0" presId="urn:microsoft.com/office/officeart/2005/8/layout/cycle7"/>
    <dgm:cxn modelId="{2CC32CED-72FF-4F89-A962-861C9E1EF26F}" type="presOf" srcId="{EF0AA7E0-D187-4AD9-BEA1-8F6003FE1BD3}" destId="{C0812239-43ED-49E4-8CEB-340E2E612D10}" srcOrd="0" destOrd="0" presId="urn:microsoft.com/office/officeart/2005/8/layout/cycle7"/>
    <dgm:cxn modelId="{D9A378FE-05F7-4CCA-9B62-AAC857587BD7}" srcId="{EC56C9FB-7A2E-4819-90EB-7466517CEF85}" destId="{EF0AA7E0-D187-4AD9-BEA1-8F6003FE1BD3}" srcOrd="2" destOrd="0" parTransId="{D1B50438-F3FB-4609-BBD5-3BC0C6CD2B88}" sibTransId="{9ECBF972-A82B-4B14-87D8-E666C778FB34}"/>
    <dgm:cxn modelId="{136F0D03-F5FA-4A4F-AC5E-892281F02FDC}" type="presParOf" srcId="{21BE8FF5-60E1-47F4-AC6F-3876557750BA}" destId="{1ECD8518-F073-491B-B620-D641C122CDC1}" srcOrd="0" destOrd="0" presId="urn:microsoft.com/office/officeart/2005/8/layout/cycle7"/>
    <dgm:cxn modelId="{61764DCD-02D0-4694-92DE-43287419D68B}" type="presParOf" srcId="{21BE8FF5-60E1-47F4-AC6F-3876557750BA}" destId="{6E0F6A1E-02C3-42DD-813F-6CE9D31CD736}" srcOrd="1" destOrd="0" presId="urn:microsoft.com/office/officeart/2005/8/layout/cycle7"/>
    <dgm:cxn modelId="{BF5E8FEA-319A-4275-A75D-84EC875A7291}" type="presParOf" srcId="{6E0F6A1E-02C3-42DD-813F-6CE9D31CD736}" destId="{810BBA27-5FCD-43C2-9F44-CE4E037E46A8}" srcOrd="0" destOrd="0" presId="urn:microsoft.com/office/officeart/2005/8/layout/cycle7"/>
    <dgm:cxn modelId="{43849B31-194F-4ADE-AB00-DBF28371721B}" type="presParOf" srcId="{21BE8FF5-60E1-47F4-AC6F-3876557750BA}" destId="{316D1B2E-EC2C-4B14-95A0-C23B6799749F}" srcOrd="2" destOrd="0" presId="urn:microsoft.com/office/officeart/2005/8/layout/cycle7"/>
    <dgm:cxn modelId="{69579775-421B-496C-BC54-B48AB83F2D94}" type="presParOf" srcId="{21BE8FF5-60E1-47F4-AC6F-3876557750BA}" destId="{282B4FFE-6A09-443D-AAF5-C6D73583231C}" srcOrd="3" destOrd="0" presId="urn:microsoft.com/office/officeart/2005/8/layout/cycle7"/>
    <dgm:cxn modelId="{2FC2C14E-DB9A-481F-A58D-1AD81C444BC3}" type="presParOf" srcId="{282B4FFE-6A09-443D-AAF5-C6D73583231C}" destId="{8522F614-0C39-4D47-8454-0286380733C7}" srcOrd="0" destOrd="0" presId="urn:microsoft.com/office/officeart/2005/8/layout/cycle7"/>
    <dgm:cxn modelId="{F990641A-B19A-4CEE-9F32-44739F1A1CB1}" type="presParOf" srcId="{21BE8FF5-60E1-47F4-AC6F-3876557750BA}" destId="{C0812239-43ED-49E4-8CEB-340E2E612D10}" srcOrd="4" destOrd="0" presId="urn:microsoft.com/office/officeart/2005/8/layout/cycle7"/>
    <dgm:cxn modelId="{4687DFFA-6F33-40A8-B3BB-F93CFE75EE15}" type="presParOf" srcId="{21BE8FF5-60E1-47F4-AC6F-3876557750BA}" destId="{F5943512-EE1D-404C-B0C8-014A25DC0966}" srcOrd="5" destOrd="0" presId="urn:microsoft.com/office/officeart/2005/8/layout/cycle7"/>
    <dgm:cxn modelId="{42E13EE5-6472-42C9-B7B6-0854544FBACB}" type="presParOf" srcId="{F5943512-EE1D-404C-B0C8-014A25DC0966}" destId="{5058972B-72EC-403F-8178-13A7ECE5FF95}" srcOrd="0" destOrd="0" presId="urn:microsoft.com/office/officeart/2005/8/layout/cycle7"/>
    <dgm:cxn modelId="{D192AC87-E709-4BF3-B4FC-4FE68FE97A38}" type="presParOf" srcId="{21BE8FF5-60E1-47F4-AC6F-3876557750BA}" destId="{3A58D006-7507-400B-A3E1-3E2D36CCFF57}" srcOrd="6" destOrd="0" presId="urn:microsoft.com/office/officeart/2005/8/layout/cycle7"/>
    <dgm:cxn modelId="{811ED714-926E-42AE-BA32-508D64F1AFF4}" type="presParOf" srcId="{21BE8FF5-60E1-47F4-AC6F-3876557750BA}" destId="{C35AC971-C924-4404-A439-C03CEC4F2D16}" srcOrd="7" destOrd="0" presId="urn:microsoft.com/office/officeart/2005/8/layout/cycle7"/>
    <dgm:cxn modelId="{8047C836-2A23-42C2-8A6D-7491F81DCE4C}" type="presParOf" srcId="{C35AC971-C924-4404-A439-C03CEC4F2D16}" destId="{9989E502-039D-4253-AE65-6DBDFDE77AE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8518-F073-491B-B620-D641C122CDC1}">
      <dsp:nvSpPr>
        <dsp:cNvPr id="0" name=""/>
        <dsp:cNvSpPr/>
      </dsp:nvSpPr>
      <dsp:spPr>
        <a:xfrm>
          <a:off x="2353342" y="2083"/>
          <a:ext cx="1589389" cy="794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kern="1200" dirty="0"/>
            <a:t>Sistematis</a:t>
          </a:r>
        </a:p>
      </dsp:txBody>
      <dsp:txXfrm>
        <a:off x="2376618" y="25359"/>
        <a:ext cx="1542837" cy="748142"/>
      </dsp:txXfrm>
    </dsp:sp>
    <dsp:sp modelId="{6E0F6A1E-02C3-42DD-813F-6CE9D31CD736}">
      <dsp:nvSpPr>
        <dsp:cNvPr id="0" name=""/>
        <dsp:cNvSpPr/>
      </dsp:nvSpPr>
      <dsp:spPr>
        <a:xfrm rot="2700000">
          <a:off x="3497321" y="1023567"/>
          <a:ext cx="827847" cy="2781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d-ID" sz="1100" kern="1200"/>
        </a:p>
      </dsp:txBody>
      <dsp:txXfrm>
        <a:off x="3580764" y="1079196"/>
        <a:ext cx="660961" cy="166885"/>
      </dsp:txXfrm>
    </dsp:sp>
    <dsp:sp modelId="{316D1B2E-EC2C-4B14-95A0-C23B6799749F}">
      <dsp:nvSpPr>
        <dsp:cNvPr id="0" name=""/>
        <dsp:cNvSpPr/>
      </dsp:nvSpPr>
      <dsp:spPr>
        <a:xfrm>
          <a:off x="3879757" y="1528499"/>
          <a:ext cx="1589389" cy="794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kern="1200" dirty="0"/>
            <a:t>Logis</a:t>
          </a:r>
        </a:p>
      </dsp:txBody>
      <dsp:txXfrm>
        <a:off x="3903033" y="1551775"/>
        <a:ext cx="1542837" cy="748142"/>
      </dsp:txXfrm>
    </dsp:sp>
    <dsp:sp modelId="{282B4FFE-6A09-443D-AAF5-C6D73583231C}">
      <dsp:nvSpPr>
        <dsp:cNvPr id="0" name=""/>
        <dsp:cNvSpPr/>
      </dsp:nvSpPr>
      <dsp:spPr>
        <a:xfrm rot="8100000">
          <a:off x="3497321" y="2549982"/>
          <a:ext cx="827847" cy="2781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d-ID" sz="1100" kern="1200"/>
        </a:p>
      </dsp:txBody>
      <dsp:txXfrm rot="10800000">
        <a:off x="3580764" y="2605611"/>
        <a:ext cx="660961" cy="166885"/>
      </dsp:txXfrm>
    </dsp:sp>
    <dsp:sp modelId="{C0812239-43ED-49E4-8CEB-340E2E612D10}">
      <dsp:nvSpPr>
        <dsp:cNvPr id="0" name=""/>
        <dsp:cNvSpPr/>
      </dsp:nvSpPr>
      <dsp:spPr>
        <a:xfrm>
          <a:off x="2353342" y="3054914"/>
          <a:ext cx="1589389" cy="794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kern="1200" dirty="0"/>
            <a:t>Empiris</a:t>
          </a:r>
        </a:p>
      </dsp:txBody>
      <dsp:txXfrm>
        <a:off x="2376618" y="3078190"/>
        <a:ext cx="1542837" cy="748142"/>
      </dsp:txXfrm>
    </dsp:sp>
    <dsp:sp modelId="{F5943512-EE1D-404C-B0C8-014A25DC0966}">
      <dsp:nvSpPr>
        <dsp:cNvPr id="0" name=""/>
        <dsp:cNvSpPr/>
      </dsp:nvSpPr>
      <dsp:spPr>
        <a:xfrm rot="13500000">
          <a:off x="1970905" y="2549982"/>
          <a:ext cx="827847" cy="2781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d-ID" sz="1100" kern="1200"/>
        </a:p>
      </dsp:txBody>
      <dsp:txXfrm rot="10800000">
        <a:off x="2054348" y="2605611"/>
        <a:ext cx="660961" cy="166885"/>
      </dsp:txXfrm>
    </dsp:sp>
    <dsp:sp modelId="{3A58D006-7507-400B-A3E1-3E2D36CCFF57}">
      <dsp:nvSpPr>
        <dsp:cNvPr id="0" name=""/>
        <dsp:cNvSpPr/>
      </dsp:nvSpPr>
      <dsp:spPr>
        <a:xfrm>
          <a:off x="826926" y="1528499"/>
          <a:ext cx="1589389" cy="7946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d-ID" sz="2100" kern="1200" dirty="0"/>
            <a:t>Dapat di ulang</a:t>
          </a:r>
        </a:p>
      </dsp:txBody>
      <dsp:txXfrm>
        <a:off x="850202" y="1551775"/>
        <a:ext cx="1542837" cy="748142"/>
      </dsp:txXfrm>
    </dsp:sp>
    <dsp:sp modelId="{C35AC971-C924-4404-A439-C03CEC4F2D16}">
      <dsp:nvSpPr>
        <dsp:cNvPr id="0" name=""/>
        <dsp:cNvSpPr/>
      </dsp:nvSpPr>
      <dsp:spPr>
        <a:xfrm rot="18900000">
          <a:off x="1970905" y="1023567"/>
          <a:ext cx="827847" cy="2781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id-ID" sz="1100" kern="1200"/>
        </a:p>
      </dsp:txBody>
      <dsp:txXfrm>
        <a:off x="2054348" y="1079196"/>
        <a:ext cx="660961" cy="16688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FF502-55E4-40A7-B8B9-019A639A219E}"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DE070-8B48-4B25-99A3-108D88F9B224}" type="slidenum">
              <a:rPr lang="en-US" smtClean="0"/>
              <a:t>‹#›</a:t>
            </a:fld>
            <a:endParaRPr lang="en-US"/>
          </a:p>
        </p:txBody>
      </p:sp>
    </p:spTree>
    <p:extLst>
      <p:ext uri="{BB962C8B-B14F-4D97-AF65-F5344CB8AC3E}">
        <p14:creationId xmlns:p14="http://schemas.microsoft.com/office/powerpoint/2010/main" val="3118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495300"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495300"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495300"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495300"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63DD617-6359-4ADA-974D-7CC774EA6C12}" type="slidenum">
              <a:rPr lang="en-US" altLang="en-US" sz="1200" smtClean="0">
                <a:latin typeface="Arial" panose="020B0604020202020204" pitchFamily="34" charset="0"/>
              </a:rPr>
              <a:pPr>
                <a:spcBef>
                  <a:spcPct val="0"/>
                </a:spcBef>
              </a:pPr>
              <a:t>1</a:t>
            </a:fld>
            <a:endParaRPr lang="en-US" altLang="en-US" sz="1200">
              <a:latin typeface="Arial" panose="020B0604020202020204" pitchFamily="34" charset="0"/>
            </a:endParaRPr>
          </a:p>
        </p:txBody>
      </p:sp>
    </p:spTree>
    <p:extLst>
      <p:ext uri="{BB962C8B-B14F-4D97-AF65-F5344CB8AC3E}">
        <p14:creationId xmlns:p14="http://schemas.microsoft.com/office/powerpoint/2010/main" val="3224099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58004F-299B-411C-9CA5-288D55D0283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3958228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89051856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689565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28344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8004F-299B-411C-9CA5-288D55D0283C}"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42326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58004F-299B-411C-9CA5-288D55D0283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28865220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58004F-299B-411C-9CA5-288D55D0283C}"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739843742"/>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58004F-299B-411C-9CA5-288D55D0283C}"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399194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004F-299B-411C-9CA5-288D55D0283C}"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240837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95490834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4769428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8004F-299B-411C-9CA5-288D55D0283C}"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18D7B-460E-40A3-AA98-7C2642151E3C}" type="slidenum">
              <a:rPr lang="en-US" smtClean="0"/>
              <a:t>‹#›</a:t>
            </a:fld>
            <a:endParaRPr lang="en-US"/>
          </a:p>
        </p:txBody>
      </p:sp>
    </p:spTree>
    <p:extLst>
      <p:ext uri="{BB962C8B-B14F-4D97-AF65-F5344CB8AC3E}">
        <p14:creationId xmlns:p14="http://schemas.microsoft.com/office/powerpoint/2010/main" val="126158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sndAc>
          <p:stSnd>
            <p:snd r:embed="rId13" name="whoosh.wav"/>
          </p:stSnd>
        </p:sndAc>
      </p:transition>
    </mc:Choice>
    <mc:Fallback xmlns="">
      <p:transition spd="slow">
        <p:blinds dir="vert"/>
        <p:sndAc>
          <p:stSnd>
            <p:snd r:embed="rId15" name="whoosh.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9"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audio" Target="../media/audio1.wav"/><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8B2E021C-F2B5-470F-BA90-8F3C01E9B787}"/>
              </a:ext>
            </a:extLst>
          </p:cNvPr>
          <p:cNvSpPr txBox="1">
            <a:spLocks noChangeArrowheads="1"/>
          </p:cNvSpPr>
          <p:nvPr/>
        </p:nvSpPr>
        <p:spPr bwMode="auto">
          <a:xfrm>
            <a:off x="1734894" y="1656396"/>
            <a:ext cx="8572500" cy="8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07" tIns="41454" rIns="82907" bIns="41454">
            <a:spAutoFit/>
          </a:bodyPr>
          <a:lstStyle>
            <a:lvl1pPr>
              <a:spcBef>
                <a:spcPct val="20000"/>
              </a:spcBef>
              <a:buFont typeface="Arial" panose="020B0604020202020204" pitchFamily="34" charset="0"/>
              <a:buChar char="•"/>
              <a:defRPr sz="3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algn="ctr">
              <a:buNone/>
            </a:pPr>
            <a:r>
              <a:rPr lang="id-ID" sz="2400" b="1" dirty="0"/>
              <a:t>MATERI </a:t>
            </a:r>
            <a:r>
              <a:rPr lang="en-US" sz="2400" b="1" dirty="0"/>
              <a:t>TUTORIAL ONLINE</a:t>
            </a:r>
            <a:r>
              <a:rPr lang="id-ID" sz="2400" b="1" dirty="0"/>
              <a:t> </a:t>
            </a:r>
          </a:p>
          <a:p>
            <a:pPr algn="ctr">
              <a:buNone/>
            </a:pPr>
            <a:r>
              <a:rPr lang="id-ID" sz="2400" b="1" dirty="0"/>
              <a:t>MSIM4312 METODOLOGI PENELITIAN</a:t>
            </a:r>
            <a:endParaRPr lang="id-ID" sz="2400" dirty="0">
              <a:effectLst/>
            </a:endParaRPr>
          </a:p>
        </p:txBody>
      </p:sp>
      <p:sp>
        <p:nvSpPr>
          <p:cNvPr id="6" name="TextBox 3">
            <a:extLst>
              <a:ext uri="{FF2B5EF4-FFF2-40B4-BE49-F238E27FC236}">
                <a16:creationId xmlns:a16="http://schemas.microsoft.com/office/drawing/2014/main" id="{C7D4CDBD-5EC8-4365-A58B-3C437FF800E6}"/>
              </a:ext>
            </a:extLst>
          </p:cNvPr>
          <p:cNvSpPr txBox="1">
            <a:spLocks noChangeArrowheads="1"/>
          </p:cNvSpPr>
          <p:nvPr/>
        </p:nvSpPr>
        <p:spPr bwMode="auto">
          <a:xfrm>
            <a:off x="3869756" y="4909317"/>
            <a:ext cx="4302781" cy="10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176" b="1" dirty="0">
                <a:latin typeface="Century Gothic" panose="020B0502020202020204" pitchFamily="34" charset="0"/>
              </a:rPr>
              <a:t>Program </a:t>
            </a:r>
            <a:r>
              <a:rPr lang="en-US" altLang="en-US" sz="2176" b="1" dirty="0" err="1">
                <a:latin typeface="Century Gothic" panose="020B0502020202020204" pitchFamily="34" charset="0"/>
              </a:rPr>
              <a:t>Studi</a:t>
            </a:r>
            <a:r>
              <a:rPr lang="en-US" altLang="en-US" sz="2176" b="1" dirty="0">
                <a:latin typeface="Century Gothic" panose="020B0502020202020204" pitchFamily="34" charset="0"/>
              </a:rPr>
              <a:t> </a:t>
            </a:r>
            <a:r>
              <a:rPr lang="en-US" altLang="en-US" sz="2176" b="1" dirty="0" err="1">
                <a:latin typeface="Century Gothic" panose="020B0502020202020204" pitchFamily="34" charset="0"/>
              </a:rPr>
              <a:t>Sistem</a:t>
            </a:r>
            <a:r>
              <a:rPr lang="en-US" altLang="en-US" sz="2176" b="1" dirty="0">
                <a:latin typeface="Century Gothic" panose="020B0502020202020204" pitchFamily="34" charset="0"/>
              </a:rPr>
              <a:t> </a:t>
            </a:r>
            <a:r>
              <a:rPr lang="en-US" altLang="en-US" sz="2176" b="1" dirty="0" err="1">
                <a:latin typeface="Century Gothic" panose="020B0502020202020204" pitchFamily="34" charset="0"/>
              </a:rPr>
              <a:t>Informasi</a:t>
            </a:r>
            <a:endParaRPr lang="en-US" altLang="en-US" sz="2176" b="1" dirty="0">
              <a:latin typeface="Century Gothic" panose="020B0502020202020204" pitchFamily="34" charset="0"/>
            </a:endParaRPr>
          </a:p>
          <a:p>
            <a:pPr algn="ctr" eaLnBrk="1" hangingPunct="1"/>
            <a:r>
              <a:rPr lang="id-ID" altLang="en-US" sz="2176" b="1" dirty="0">
                <a:latin typeface="Century Gothic" panose="020B0502020202020204" pitchFamily="34" charset="0"/>
              </a:rPr>
              <a:t>Fakultas Sains dan Teknologi</a:t>
            </a:r>
            <a:endParaRPr lang="en-US" altLang="en-US" sz="2176" b="1" dirty="0">
              <a:latin typeface="Century Gothic" panose="020B0502020202020204" pitchFamily="34" charset="0"/>
            </a:endParaRPr>
          </a:p>
          <a:p>
            <a:pPr algn="ctr" eaLnBrk="1" hangingPunct="1"/>
            <a:r>
              <a:rPr lang="en-US" altLang="en-US" sz="2176" b="1" dirty="0" err="1">
                <a:latin typeface="Century Gothic" panose="020B0502020202020204" pitchFamily="34" charset="0"/>
              </a:rPr>
              <a:t>Universitas</a:t>
            </a:r>
            <a:r>
              <a:rPr lang="en-US" altLang="en-US" sz="2176" b="1" dirty="0">
                <a:latin typeface="Century Gothic" panose="020B0502020202020204" pitchFamily="34" charset="0"/>
              </a:rPr>
              <a:t> Terbuka</a:t>
            </a:r>
          </a:p>
        </p:txBody>
      </p:sp>
      <p:sp>
        <p:nvSpPr>
          <p:cNvPr id="8" name="Rectangle 7">
            <a:extLst>
              <a:ext uri="{FF2B5EF4-FFF2-40B4-BE49-F238E27FC236}">
                <a16:creationId xmlns:a16="http://schemas.microsoft.com/office/drawing/2014/main" id="{39F8A999-A9AC-4969-983B-AEFAE83D05FC}"/>
              </a:ext>
            </a:extLst>
          </p:cNvPr>
          <p:cNvSpPr/>
          <p:nvPr/>
        </p:nvSpPr>
        <p:spPr>
          <a:xfrm>
            <a:off x="2836507" y="443369"/>
            <a:ext cx="9318171" cy="75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5769DE-2A5D-4AD6-AA5B-A4CCB6BA4112}"/>
              </a:ext>
            </a:extLst>
          </p:cNvPr>
          <p:cNvSpPr txBox="1"/>
          <p:nvPr/>
        </p:nvSpPr>
        <p:spPr>
          <a:xfrm>
            <a:off x="1507894" y="3059668"/>
            <a:ext cx="9026509" cy="2554545"/>
          </a:xfrm>
          <a:prstGeom prst="rect">
            <a:avLst/>
          </a:prstGeom>
          <a:noFill/>
        </p:spPr>
        <p:txBody>
          <a:bodyPr wrap="none" rtlCol="0">
            <a:spAutoFit/>
          </a:bodyPr>
          <a:lstStyle/>
          <a:p>
            <a:pPr algn="ctr">
              <a:spcBef>
                <a:spcPct val="0"/>
              </a:spcBef>
              <a:buNone/>
            </a:pPr>
            <a:r>
              <a:rPr lang="id-ID" sz="4000" dirty="0"/>
              <a:t>SESI 1 </a:t>
            </a:r>
          </a:p>
          <a:p>
            <a:pPr algn="ctr">
              <a:spcBef>
                <a:spcPct val="0"/>
              </a:spcBef>
              <a:buNone/>
            </a:pPr>
            <a:r>
              <a:rPr lang="id-ID" sz="4000" dirty="0"/>
              <a:t>Konsep Dasar Penelitian; </a:t>
            </a:r>
          </a:p>
          <a:p>
            <a:pPr algn="ctr">
              <a:spcBef>
                <a:spcPct val="0"/>
              </a:spcBef>
              <a:buNone/>
            </a:pPr>
            <a:r>
              <a:rPr lang="fi-FI" sz="4000" dirty="0"/>
              <a:t>Rumusan Masalah dan Keaslian Penelitian</a:t>
            </a:r>
            <a:r>
              <a:rPr lang="id-ID" sz="4000" dirty="0"/>
              <a:t> </a:t>
            </a:r>
            <a:endParaRPr lang="id-ID" sz="5400" dirty="0">
              <a:solidFill>
                <a:srgbClr val="FF0000"/>
              </a:solidFill>
              <a:latin typeface="Britannic Bold" panose="020B0903060703020204" pitchFamily="34" charset="0"/>
            </a:endParaRPr>
          </a:p>
          <a:p>
            <a:pPr algn="ctr">
              <a:spcBef>
                <a:spcPct val="0"/>
              </a:spcBef>
              <a:buNone/>
            </a:pPr>
            <a:endParaRPr lang="id-ID" sz="4000" dirty="0"/>
          </a:p>
        </p:txBody>
      </p:sp>
    </p:spTree>
    <p:extLst>
      <p:ext uri="{BB962C8B-B14F-4D97-AF65-F5344CB8AC3E}">
        <p14:creationId xmlns:p14="http://schemas.microsoft.com/office/powerpoint/2010/main" val="2097649925"/>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3" name="whoosh.wav"/>
          </p:stSnd>
        </p:sndAc>
      </p:transition>
    </mc:Choice>
    <mc:Fallback xmlns="">
      <p:transition spd="slow">
        <p:blinds dir="vert"/>
        <p:sndAc>
          <p:stSnd>
            <p:snd r:embed="rId9"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TIPE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Deskriptif vs Analitik. </a:t>
            </a:r>
          </a:p>
          <a:p>
            <a:r>
              <a:rPr lang="id-ID" dirty="0"/>
              <a:t>Terapan vs Dasar. </a:t>
            </a:r>
          </a:p>
          <a:p>
            <a:r>
              <a:rPr lang="id-ID" dirty="0"/>
              <a:t>Kuantitatif vs Kualitatif. </a:t>
            </a:r>
          </a:p>
          <a:p>
            <a:r>
              <a:rPr lang="id-ID" dirty="0"/>
              <a:t>Konseptual vs Empiris.</a:t>
            </a:r>
          </a:p>
          <a:p>
            <a:r>
              <a:rPr lang="id-ID" dirty="0"/>
              <a:t>Tipe Penelitian Lainnya. </a:t>
            </a:r>
          </a:p>
        </p:txBody>
      </p:sp>
    </p:spTree>
    <p:extLst>
      <p:ext uri="{BB962C8B-B14F-4D97-AF65-F5344CB8AC3E}">
        <p14:creationId xmlns:p14="http://schemas.microsoft.com/office/powerpoint/2010/main" val="274723608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METODE DAN METODOLOGI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a:bodyPr>
          <a:lstStyle/>
          <a:p>
            <a:r>
              <a:rPr lang="id-ID" dirty="0"/>
              <a:t>Metode Penelitian adalah semua metode/teknik yang digunakan oleh peneliti untuk melakukan penelitian</a:t>
            </a:r>
          </a:p>
          <a:p>
            <a:r>
              <a:rPr lang="id-ID" dirty="0"/>
              <a:t>metode penelitian dapat dikategorikan menjadi tiga kelompok.</a:t>
            </a:r>
          </a:p>
          <a:p>
            <a:pPr lvl="1"/>
            <a:r>
              <a:rPr lang="id-ID" dirty="0"/>
              <a:t>Kelompok pertama terutama berhubungan dengan metode-metode yang digunakan untuk mengumpulkan data. Metode-metode ini digunakan ketika data yang tersedia tidak mencukupi untuk ditarik ke kesimpulan.</a:t>
            </a:r>
          </a:p>
          <a:p>
            <a:pPr lvl="1"/>
            <a:r>
              <a:rPr lang="id-ID" dirty="0"/>
              <a:t>Kelompok kedua terdiri atas teknik statistika yang digunakan untuk membangun hubungan antara data dan aspek yang tidak diketahui.</a:t>
            </a:r>
          </a:p>
          <a:p>
            <a:pPr lvl="1"/>
            <a:r>
              <a:rPr lang="id-ID" dirty="0"/>
              <a:t>Kelompok	ketiga	terdiri	dari	metode-metode	yang	digunakan	untuk mengevaluasi akurasi hasil yang diperoleh.</a:t>
            </a:r>
          </a:p>
          <a:p>
            <a:endParaRPr lang="id-ID" dirty="0"/>
          </a:p>
        </p:txBody>
      </p:sp>
    </p:spTree>
    <p:extLst>
      <p:ext uri="{BB962C8B-B14F-4D97-AF65-F5344CB8AC3E}">
        <p14:creationId xmlns:p14="http://schemas.microsoft.com/office/powerpoint/2010/main" val="2653476232"/>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Metodologi Penelitian adalah cara sistematis untuk menyelesaikan masalah penelitian. </a:t>
            </a:r>
          </a:p>
          <a:p>
            <a:r>
              <a:rPr lang="id-ID" dirty="0"/>
              <a:t>Hal ini dapat dipahami sebagai ilmu yang mempelajari tentang melaksanakan penelitian yang harus dilakukan secara ilmiah. Di dalam metodologi penelitian, kita akan mempelajari langkah-langkah yang biasa dilakukan oleh seorang peneliti dalam mempelajari masalah penelitian bersama dengan logika yang mendasarinya. Peneliti tidak cukup hanya memahami metode atau teknik penelitian, </a:t>
            </a:r>
          </a:p>
        </p:txBody>
      </p:sp>
    </p:spTree>
    <p:extLst>
      <p:ext uri="{BB962C8B-B14F-4D97-AF65-F5344CB8AC3E}">
        <p14:creationId xmlns:p14="http://schemas.microsoft.com/office/powerpoint/2010/main" val="129308993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METODE PENELITIAN DAN TEKNIK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92500"/>
          </a:bodyPr>
          <a:lstStyle/>
          <a:p>
            <a:r>
              <a:rPr lang="id-ID" dirty="0"/>
              <a:t>Teknik penelitian merujuk kepada perilaku dan instrumen yang digunakan untuk melaksanakan kegiatan peneliti seperti cara melakukan observasi, cara merekam data, teknik pengolahan data, dan sejenisnya. </a:t>
            </a:r>
          </a:p>
          <a:p>
            <a:r>
              <a:rPr lang="id-ID" dirty="0"/>
              <a:t>Metode penelitian adalah perilaku dan instrumen yang digunakan untuk memilih dan menyusun teknik penelitian. </a:t>
            </a:r>
          </a:p>
          <a:p>
            <a:pPr lvl="1"/>
            <a:r>
              <a:rPr lang="id-ID" dirty="0"/>
              <a:t>Sebagai contoh, untuk mengumpulkan data tentang perilaku turis, metode yang digunakan adalah survei, teknik yang digunakan adalah survei daring yang bisa menjangkau banyak responden. </a:t>
            </a:r>
          </a:p>
          <a:p>
            <a:pPr lvl="1"/>
            <a:r>
              <a:rPr lang="id-ID" dirty="0"/>
              <a:t>Contoh lain misalnya, untuk mengetahui pendapat masyarakat tentang sebuah produk baru, peneliti mungkin menggunakan metode wawancara bebas dan teknik yang digunakan adalah merekam dialog pada saat wawancara.</a:t>
            </a:r>
          </a:p>
        </p:txBody>
      </p:sp>
    </p:spTree>
    <p:extLst>
      <p:ext uri="{BB962C8B-B14F-4D97-AF65-F5344CB8AC3E}">
        <p14:creationId xmlns:p14="http://schemas.microsoft.com/office/powerpoint/2010/main" val="152162691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KRITERIA RISET YANG BAIK</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a:xfrm>
            <a:off x="838200" y="1825625"/>
            <a:ext cx="6561406" cy="4351338"/>
          </a:xfrm>
        </p:spPr>
        <p:txBody>
          <a:bodyPr>
            <a:normAutofit fontScale="92500" lnSpcReduction="20000"/>
          </a:bodyPr>
          <a:lstStyle/>
          <a:p>
            <a:r>
              <a:rPr lang="id-ID" sz="1800" dirty="0"/>
              <a:t>Tujuan penelitian harus didefinisikan secara jelas dan konsep umum dimanfaatkan sebaik mungkin.</a:t>
            </a:r>
          </a:p>
          <a:p>
            <a:r>
              <a:rPr lang="id-ID" sz="1800" dirty="0"/>
              <a:t>Prosedur penelitian harus dijelaskan secara terperinci sehingga memungkinkan peneliti lain mengulangi penelitian yang sama untuk peningkatannya dan menjaga kelangsungan hasil yang sudah tercapai.</a:t>
            </a:r>
          </a:p>
          <a:p>
            <a:r>
              <a:rPr lang="id-ID" sz="1800" dirty="0"/>
              <a:t>Desain prosedur penelitian harus direncanakan dengan cermat untuk menghasilkan hasil yang seobjektif mungkin.</a:t>
            </a:r>
          </a:p>
          <a:p>
            <a:r>
              <a:rPr lang="id-ID" sz="1800" dirty="0"/>
              <a:t>Peneliti harus melaporkan dengan penuh kejujuran terkait kelemahan dalam desain prosedural dan memperkirakan dampaknya pada temuan.</a:t>
            </a:r>
          </a:p>
          <a:p>
            <a:r>
              <a:rPr lang="id-ID" sz="1800" dirty="0"/>
              <a:t>Analisis data harus cukup memadai untuk mengungkap signifikansi temuan dengan metode analisis yang sesuai. Validitas dan reliabilitas data harus diperiksa dengan cermat.</a:t>
            </a:r>
          </a:p>
          <a:p>
            <a:r>
              <a:rPr lang="id-ID" sz="1800" dirty="0"/>
              <a:t>Kesimpulan harus didasarkan pada data yang diperoleh dan terbatas pada dukungan dari data yang tersedia.</a:t>
            </a:r>
          </a:p>
          <a:p>
            <a:r>
              <a:rPr lang="id-ID" sz="1800" dirty="0"/>
              <a:t>Kepercayaan yang lebih besar akan diberikan kepada peneliti yang berpengalaman, memiliki reputasi yang baik dalam penelitian, dan mempunyai integritas yang tinggi.</a:t>
            </a:r>
          </a:p>
        </p:txBody>
      </p:sp>
      <p:graphicFrame>
        <p:nvGraphicFramePr>
          <p:cNvPr id="3" name="Diagram 2">
            <a:extLst>
              <a:ext uri="{FF2B5EF4-FFF2-40B4-BE49-F238E27FC236}">
                <a16:creationId xmlns:a16="http://schemas.microsoft.com/office/drawing/2014/main" id="{D169F616-4DD1-418E-AEEE-130DA7AFD487}"/>
              </a:ext>
            </a:extLst>
          </p:cNvPr>
          <p:cNvGraphicFramePr/>
          <p:nvPr>
            <p:extLst>
              <p:ext uri="{D42A27DB-BD31-4B8C-83A1-F6EECF244321}">
                <p14:modId xmlns:p14="http://schemas.microsoft.com/office/powerpoint/2010/main" val="643911414"/>
              </p:ext>
            </p:extLst>
          </p:nvPr>
        </p:nvGraphicFramePr>
        <p:xfrm>
          <a:off x="6646203" y="1825625"/>
          <a:ext cx="6296074" cy="3851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49629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Langkah-langkah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proses sistematis;</a:t>
            </a:r>
          </a:p>
          <a:p>
            <a:r>
              <a:rPr lang="id-ID" dirty="0"/>
              <a:t>mengumpulkan data;</a:t>
            </a:r>
          </a:p>
          <a:p>
            <a:r>
              <a:rPr lang="id-ID" dirty="0"/>
              <a:t>menganalisis dan menginterpretasikan data;</a:t>
            </a:r>
          </a:p>
          <a:p>
            <a:r>
              <a:rPr lang="id-ID" dirty="0"/>
              <a:t>meningkatkan pemahaman terhadap suatu fenomena yang sudah ada atau memahami fenomena baru.</a:t>
            </a:r>
          </a:p>
          <a:p>
            <a:endParaRPr lang="id-ID" dirty="0"/>
          </a:p>
        </p:txBody>
      </p:sp>
    </p:spTree>
    <p:extLst>
      <p:ext uri="{BB962C8B-B14F-4D97-AF65-F5344CB8AC3E}">
        <p14:creationId xmlns:p14="http://schemas.microsoft.com/office/powerpoint/2010/main" val="137180105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da-DK" dirty="0"/>
              <a:t>LANGKAH 1: MERUMUSKAN MASALAH</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a:xfrm>
            <a:off x="838200" y="1825625"/>
            <a:ext cx="5506329" cy="4351338"/>
          </a:xfrm>
        </p:spPr>
        <p:txBody>
          <a:bodyPr>
            <a:normAutofit fontScale="85000" lnSpcReduction="10000"/>
          </a:bodyPr>
          <a:lstStyle/>
          <a:p>
            <a:r>
              <a:rPr lang="id-ID" dirty="0"/>
              <a:t>Pada bagian ini peneliti menyampaikan suatu ketertarikan atau keprihatinan pada satu perkara yang menjadikannya tertarik untuk melakukan penelitian pada perkara tersebut.</a:t>
            </a:r>
          </a:p>
          <a:p>
            <a:pPr lvl="1"/>
            <a:r>
              <a:rPr lang="id-ID" dirty="0"/>
              <a:t>Sebagai contoh, ketika seseorang sedang berhenti di lampu merah di sebuah perempatan jalan, barangkali dia akan tertarik untuk mengamati bahwa pelanggar lampu merah semakin meningkat</a:t>
            </a:r>
          </a:p>
          <a:p>
            <a:r>
              <a:rPr lang="id-ID" dirty="0"/>
              <a:t>Penyampaian masalah perlu diawali dengan latar belakang munculnya masalah yang menjadikan seseorang tertarik untuk menelitinya</a:t>
            </a:r>
          </a:p>
        </p:txBody>
      </p:sp>
      <p:sp>
        <p:nvSpPr>
          <p:cNvPr id="3" name="Rectangle 27">
            <a:extLst>
              <a:ext uri="{FF2B5EF4-FFF2-40B4-BE49-F238E27FC236}">
                <a16:creationId xmlns:a16="http://schemas.microsoft.com/office/drawing/2014/main" id="{275C4A98-6C16-4D21-80EA-A88C0BDE7A2C}"/>
              </a:ext>
            </a:extLst>
          </p:cNvPr>
          <p:cNvSpPr>
            <a:spLocks noChangeArrowheads="1"/>
          </p:cNvSpPr>
          <p:nvPr/>
        </p:nvSpPr>
        <p:spPr bwMode="auto">
          <a:xfrm>
            <a:off x="647113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4" name="Group 1">
            <a:extLst>
              <a:ext uri="{FF2B5EF4-FFF2-40B4-BE49-F238E27FC236}">
                <a16:creationId xmlns:a16="http://schemas.microsoft.com/office/drawing/2014/main" id="{B25C05D6-64A4-4E7C-8F21-EB0B9BAA4A88}"/>
              </a:ext>
            </a:extLst>
          </p:cNvPr>
          <p:cNvGrpSpPr>
            <a:grpSpLocks/>
          </p:cNvGrpSpPr>
          <p:nvPr/>
        </p:nvGrpSpPr>
        <p:grpSpPr bwMode="auto">
          <a:xfrm>
            <a:off x="6471138" y="1138235"/>
            <a:ext cx="5009270" cy="5150019"/>
            <a:chOff x="0" y="0"/>
            <a:chExt cx="5116" cy="5769"/>
          </a:xfrm>
        </p:grpSpPr>
        <p:pic>
          <p:nvPicPr>
            <p:cNvPr id="2074" name="Picture 26">
              <a:extLst>
                <a:ext uri="{FF2B5EF4-FFF2-40B4-BE49-F238E27FC236}">
                  <a16:creationId xmlns:a16="http://schemas.microsoft.com/office/drawing/2014/main" id="{024D80D9-38D2-4C8C-AAF1-D1C817D70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 y="655"/>
              <a:ext cx="1046" cy="1046"/>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a:extLst>
                <a:ext uri="{FF2B5EF4-FFF2-40B4-BE49-F238E27FC236}">
                  <a16:creationId xmlns:a16="http://schemas.microsoft.com/office/drawing/2014/main" id="{F227815C-3624-41C1-8260-112E22A9B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1253"/>
              <a:ext cx="398" cy="43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13E03517-80CA-4575-B0B7-EFB751EDA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2" y="1250"/>
              <a:ext cx="1046" cy="1046"/>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a:extLst>
                <a:ext uri="{FF2B5EF4-FFF2-40B4-BE49-F238E27FC236}">
                  <a16:creationId xmlns:a16="http://schemas.microsoft.com/office/drawing/2014/main" id="{C64D00AE-F766-4ED7-BF5A-11DAE88F30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 y="2287"/>
              <a:ext cx="439" cy="39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486539D2-24CF-4A78-A8ED-97B45A87A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0" y="2688"/>
              <a:ext cx="1046" cy="1048"/>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a:extLst>
                <a:ext uri="{FF2B5EF4-FFF2-40B4-BE49-F238E27FC236}">
                  <a16:creationId xmlns:a16="http://schemas.microsoft.com/office/drawing/2014/main" id="{14E7600C-1165-4904-B8FB-FBF5472157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7" y="3725"/>
              <a:ext cx="439" cy="39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57CB15CE-8619-41ED-BFC1-CF3179B2E1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2" y="4128"/>
              <a:ext cx="1046" cy="1046"/>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8B1C8E73-6C48-41F1-B635-CF09FBA05D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4723"/>
              <a:ext cx="381" cy="43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75E0BB4-6403-458B-B6C5-6D3356D28C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6" y="4723"/>
              <a:ext cx="1125" cy="1046"/>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3FE4F034-7B44-4FD8-9341-295D9D3A63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9" y="4730"/>
              <a:ext cx="381" cy="42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A06DB410-7ED4-4113-A3AE-BDEFE5D66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7" y="4128"/>
              <a:ext cx="1046" cy="1046"/>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B97FB89C-3C65-4471-A843-C44A894755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 y="3739"/>
              <a:ext cx="436" cy="39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BE8AFA64-E2D6-46F1-A8C3-89B9239C21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688"/>
              <a:ext cx="1048" cy="1048"/>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3E6D2ED3-2D6F-4036-A34B-4E8648A6F0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0" y="2301"/>
              <a:ext cx="439" cy="39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3488FFB-2F14-435C-9640-6035F9F529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7" y="1250"/>
              <a:ext cx="1046" cy="104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5609C903-D27F-4BF2-97CD-E39C43F3219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 y="1260"/>
              <a:ext cx="398" cy="439"/>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10">
              <a:extLst>
                <a:ext uri="{FF2B5EF4-FFF2-40B4-BE49-F238E27FC236}">
                  <a16:creationId xmlns:a16="http://schemas.microsoft.com/office/drawing/2014/main" id="{6404F06A-F9CC-40E8-80B6-21B70C64F34D}"/>
                </a:ext>
              </a:extLst>
            </p:cNvPr>
            <p:cNvSpPr>
              <a:spLocks/>
            </p:cNvSpPr>
            <p:nvPr/>
          </p:nvSpPr>
          <p:spPr bwMode="auto">
            <a:xfrm>
              <a:off x="2276" y="0"/>
              <a:ext cx="556" cy="612"/>
            </a:xfrm>
            <a:custGeom>
              <a:avLst/>
              <a:gdLst>
                <a:gd name="T0" fmla="+- 0 2694 2277"/>
                <a:gd name="T1" fmla="*/ T0 w 556"/>
                <a:gd name="T2" fmla="*/ 0 h 612"/>
                <a:gd name="T3" fmla="+- 0 2416 2277"/>
                <a:gd name="T4" fmla="*/ T3 w 556"/>
                <a:gd name="T5" fmla="*/ 0 h 612"/>
                <a:gd name="T6" fmla="+- 0 2416 2277"/>
                <a:gd name="T7" fmla="*/ T6 w 556"/>
                <a:gd name="T8" fmla="*/ 302 h 612"/>
                <a:gd name="T9" fmla="+- 0 2277 2277"/>
                <a:gd name="T10" fmla="*/ T9 w 556"/>
                <a:gd name="T11" fmla="*/ 302 h 612"/>
                <a:gd name="T12" fmla="+- 0 2555 2277"/>
                <a:gd name="T13" fmla="*/ T12 w 556"/>
                <a:gd name="T14" fmla="*/ 612 h 612"/>
                <a:gd name="T15" fmla="+- 0 2833 2277"/>
                <a:gd name="T16" fmla="*/ T15 w 556"/>
                <a:gd name="T17" fmla="*/ 302 h 612"/>
                <a:gd name="T18" fmla="+- 0 2694 2277"/>
                <a:gd name="T19" fmla="*/ T18 w 556"/>
                <a:gd name="T20" fmla="*/ 302 h 612"/>
                <a:gd name="T21" fmla="+- 0 2694 2277"/>
                <a:gd name="T22" fmla="*/ T21 w 556"/>
                <a:gd name="T23" fmla="*/ 0 h 612"/>
              </a:gdLst>
              <a:ahLst/>
              <a:cxnLst>
                <a:cxn ang="0">
                  <a:pos x="T1" y="T2"/>
                </a:cxn>
                <a:cxn ang="0">
                  <a:pos x="T4" y="T5"/>
                </a:cxn>
                <a:cxn ang="0">
                  <a:pos x="T7" y="T8"/>
                </a:cxn>
                <a:cxn ang="0">
                  <a:pos x="T10" y="T11"/>
                </a:cxn>
                <a:cxn ang="0">
                  <a:pos x="T13" y="T14"/>
                </a:cxn>
                <a:cxn ang="0">
                  <a:pos x="T16" y="T17"/>
                </a:cxn>
                <a:cxn ang="0">
                  <a:pos x="T19" y="T20"/>
                </a:cxn>
                <a:cxn ang="0">
                  <a:pos x="T22" y="T23"/>
                </a:cxn>
              </a:cxnLst>
              <a:rect l="0" t="0" r="r" b="b"/>
              <a:pathLst>
                <a:path w="556" h="612">
                  <a:moveTo>
                    <a:pt x="417" y="0"/>
                  </a:moveTo>
                  <a:lnTo>
                    <a:pt x="139" y="0"/>
                  </a:lnTo>
                  <a:lnTo>
                    <a:pt x="139" y="302"/>
                  </a:lnTo>
                  <a:lnTo>
                    <a:pt x="0" y="302"/>
                  </a:lnTo>
                  <a:lnTo>
                    <a:pt x="278" y="612"/>
                  </a:lnTo>
                  <a:lnTo>
                    <a:pt x="556" y="302"/>
                  </a:lnTo>
                  <a:lnTo>
                    <a:pt x="417" y="302"/>
                  </a:lnTo>
                  <a:lnTo>
                    <a:pt x="417" y="0"/>
                  </a:lnTo>
                  <a:close/>
                </a:path>
              </a:pathLst>
            </a:custGeom>
            <a:solidFill>
              <a:srgbClr val="006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 name="Text Box 9">
              <a:extLst>
                <a:ext uri="{FF2B5EF4-FFF2-40B4-BE49-F238E27FC236}">
                  <a16:creationId xmlns:a16="http://schemas.microsoft.com/office/drawing/2014/main" id="{031C0DE8-916F-452F-89BA-C357B6C61383}"/>
                </a:ext>
              </a:extLst>
            </p:cNvPr>
            <p:cNvSpPr txBox="1">
              <a:spLocks noChangeArrowheads="1"/>
            </p:cNvSpPr>
            <p:nvPr/>
          </p:nvSpPr>
          <p:spPr bwMode="auto">
            <a:xfrm>
              <a:off x="2263" y="1024"/>
              <a:ext cx="61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Rumusan Masalah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8">
              <a:extLst>
                <a:ext uri="{FF2B5EF4-FFF2-40B4-BE49-F238E27FC236}">
                  <a16:creationId xmlns:a16="http://schemas.microsoft.com/office/drawing/2014/main" id="{9C2CAA2C-F3AD-43D3-A4ED-6671F7F61764}"/>
                </a:ext>
              </a:extLst>
            </p:cNvPr>
            <p:cNvSpPr txBox="1">
              <a:spLocks noChangeArrowheads="1"/>
            </p:cNvSpPr>
            <p:nvPr/>
          </p:nvSpPr>
          <p:spPr bwMode="auto">
            <a:xfrm>
              <a:off x="805" y="1692"/>
              <a:ext cx="65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Pelaporan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7">
              <a:extLst>
                <a:ext uri="{FF2B5EF4-FFF2-40B4-BE49-F238E27FC236}">
                  <a16:creationId xmlns:a16="http://schemas.microsoft.com/office/drawing/2014/main" id="{9BE26880-F81F-4AD0-A90E-CF5BB4BB75ED}"/>
                </a:ext>
              </a:extLst>
            </p:cNvPr>
            <p:cNvSpPr txBox="1">
              <a:spLocks noChangeArrowheads="1"/>
            </p:cNvSpPr>
            <p:nvPr/>
          </p:nvSpPr>
          <p:spPr bwMode="auto">
            <a:xfrm>
              <a:off x="3747" y="1620"/>
              <a:ext cx="5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36513"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Kajian Pustaka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6">
              <a:extLst>
                <a:ext uri="{FF2B5EF4-FFF2-40B4-BE49-F238E27FC236}">
                  <a16:creationId xmlns:a16="http://schemas.microsoft.com/office/drawing/2014/main" id="{B9D7A1DF-1563-4297-9B1D-D80AF37CF55E}"/>
                </a:ext>
              </a:extLst>
            </p:cNvPr>
            <p:cNvSpPr txBox="1">
              <a:spLocks noChangeArrowheads="1"/>
            </p:cNvSpPr>
            <p:nvPr/>
          </p:nvSpPr>
          <p:spPr bwMode="auto">
            <a:xfrm>
              <a:off x="181" y="3059"/>
              <a:ext cx="70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Interpretasi Hasil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 Box 5">
              <a:extLst>
                <a:ext uri="{FF2B5EF4-FFF2-40B4-BE49-F238E27FC236}">
                  <a16:creationId xmlns:a16="http://schemas.microsoft.com/office/drawing/2014/main" id="{F5007A70-9609-43A6-AEF5-DDEEAC6FEBED}"/>
                </a:ext>
              </a:extLst>
            </p:cNvPr>
            <p:cNvSpPr txBox="1">
              <a:spLocks noChangeArrowheads="1"/>
            </p:cNvSpPr>
            <p:nvPr/>
          </p:nvSpPr>
          <p:spPr bwMode="auto">
            <a:xfrm>
              <a:off x="4286" y="3080"/>
              <a:ext cx="6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Arial MT"/>
                  <a:ea typeface="Times New Roman" panose="02020603050405020304" pitchFamily="18" charset="0"/>
                </a:rPr>
                <a:t>Pertanyaan Penelitian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 Box 4">
              <a:extLst>
                <a:ext uri="{FF2B5EF4-FFF2-40B4-BE49-F238E27FC236}">
                  <a16:creationId xmlns:a16="http://schemas.microsoft.com/office/drawing/2014/main" id="{30EB517D-E6B7-435D-90B7-453A06A9C0E6}"/>
                </a:ext>
              </a:extLst>
            </p:cNvPr>
            <p:cNvSpPr txBox="1">
              <a:spLocks noChangeArrowheads="1"/>
            </p:cNvSpPr>
            <p:nvPr/>
          </p:nvSpPr>
          <p:spPr bwMode="auto">
            <a:xfrm>
              <a:off x="882" y="4497"/>
              <a:ext cx="5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Analisis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 Box 3">
              <a:extLst>
                <a:ext uri="{FF2B5EF4-FFF2-40B4-BE49-F238E27FC236}">
                  <a16:creationId xmlns:a16="http://schemas.microsoft.com/office/drawing/2014/main" id="{FF0FAACF-0033-49C9-9FD3-45CC6DB9D4A0}"/>
                </a:ext>
              </a:extLst>
            </p:cNvPr>
            <p:cNvSpPr txBox="1">
              <a:spLocks noChangeArrowheads="1"/>
            </p:cNvSpPr>
            <p:nvPr/>
          </p:nvSpPr>
          <p:spPr bwMode="auto">
            <a:xfrm>
              <a:off x="3663" y="4497"/>
              <a:ext cx="69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FFFFFF"/>
                  </a:solidFill>
                  <a:effectLst/>
                  <a:latin typeface="Arial MT"/>
                  <a:ea typeface="Times New Roman" panose="02020603050405020304" pitchFamily="18" charset="0"/>
                </a:rPr>
                <a:t>Penentuan Metode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 Box 2">
              <a:extLst>
                <a:ext uri="{FF2B5EF4-FFF2-40B4-BE49-F238E27FC236}">
                  <a16:creationId xmlns:a16="http://schemas.microsoft.com/office/drawing/2014/main" id="{DF127084-9EC4-432A-96A2-FAD750015391}"/>
                </a:ext>
              </a:extLst>
            </p:cNvPr>
            <p:cNvSpPr txBox="1">
              <a:spLocks noChangeArrowheads="1"/>
            </p:cNvSpPr>
            <p:nvPr/>
          </p:nvSpPr>
          <p:spPr bwMode="auto">
            <a:xfrm>
              <a:off x="2190" y="5114"/>
              <a:ext cx="76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FFFFFF"/>
                  </a:solidFill>
                  <a:effectLst/>
                  <a:latin typeface="Arial MT"/>
                  <a:ea typeface="Times New Roman" panose="02020603050405020304" pitchFamily="18" charset="0"/>
                </a:rPr>
                <a:t>Pengumpulan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026519148"/>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fi-FI" dirty="0"/>
              <a:t>LANGKAH 2: MELAKUKAN KAJIAN PUSTAKA</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a:bodyPr>
          <a:lstStyle/>
          <a:p>
            <a:r>
              <a:rPr lang="id-ID" dirty="0"/>
              <a:t>Kajian pustaka atau studi literatur adalah aktivitas untuk mempelajari penelitian- penelitian yang telah dilakukan sebelumnya. Kajian pustaka dilakukan dengan melakukan telaah kritis terhadap makalah-makalah dalam jurnal maupun </a:t>
            </a:r>
            <a:r>
              <a:rPr lang="id-ID" dirty="0" err="1"/>
              <a:t>prosiding</a:t>
            </a:r>
            <a:r>
              <a:rPr lang="id-ID" dirty="0"/>
              <a:t> terkait dengan topik penelitian atau masalah yang sudah ditetapkan sebelumnya.</a:t>
            </a:r>
          </a:p>
          <a:p>
            <a:r>
              <a:rPr lang="id-ID" dirty="0"/>
              <a:t>Kajian pustaka mempunyai dua fungsi. </a:t>
            </a:r>
          </a:p>
          <a:p>
            <a:pPr lvl="1"/>
            <a:r>
              <a:rPr lang="id-ID" dirty="0"/>
              <a:t>Fungsi yang pertama adalah untuk mencari titik beda atau yang lebih dikenal dengan keaslian penelitian dari sebuah penelitian. </a:t>
            </a:r>
          </a:p>
          <a:p>
            <a:pPr lvl="1"/>
            <a:r>
              <a:rPr lang="id-ID" dirty="0"/>
              <a:t>Fungsi yang kedua adalah untuk mempelajari metode-metode yang pernah digunakan peneliti sebelumnya dalam menyelesaikan masalah yang sama atau mirip dengan masalah yang akan diteliti. </a:t>
            </a:r>
          </a:p>
          <a:p>
            <a:endParaRPr lang="id-ID" dirty="0"/>
          </a:p>
        </p:txBody>
      </p:sp>
    </p:spTree>
    <p:extLst>
      <p:ext uri="{BB962C8B-B14F-4D97-AF65-F5344CB8AC3E}">
        <p14:creationId xmlns:p14="http://schemas.microsoft.com/office/powerpoint/2010/main" val="202721184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LANGKAH 3: MENENTUKAN PERTANYAAN PENELITIAN DAN HIPOTESIS</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Pertanyaan penelitian </a:t>
            </a:r>
            <a:r>
              <a:rPr lang="id-ID" dirty="0" err="1"/>
              <a:t>seringkali</a:t>
            </a:r>
            <a:r>
              <a:rPr lang="id-ID" dirty="0"/>
              <a:t> diikuti dengan hipotesis. Anda mungkin akan bertanya, apakah pertanyaan penelitian harus selalu diikuti dengan hipotesis? Jawabnya tidak harus. Di sisi lain, terkadang peneliti tidak menyebutkan pertanyaan penelitian tetapi langsung memberikan sejumlah hipotesis.</a:t>
            </a:r>
          </a:p>
          <a:p>
            <a:r>
              <a:rPr lang="id-ID" dirty="0"/>
              <a:t>Hipotesis dibuat untuk membuktikan sesuatu yang berkaitan dengan masalah yang dihadapi berdasarkan asumsi yang diperoleh dari kajian pustaka maupun landasan teori.</a:t>
            </a:r>
          </a:p>
        </p:txBody>
      </p:sp>
    </p:spTree>
    <p:extLst>
      <p:ext uri="{BB962C8B-B14F-4D97-AF65-F5344CB8AC3E}">
        <p14:creationId xmlns:p14="http://schemas.microsoft.com/office/powerpoint/2010/main" val="213741869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LANGKAH 4: MENENTUKAN METODE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Metode penelitian yang dipilih secara garis besar terbagi menjadi dua, yakni metode penelitian kualitatif dan kuantitatif. </a:t>
            </a:r>
          </a:p>
          <a:p>
            <a:r>
              <a:rPr lang="id-ID" dirty="0"/>
              <a:t>Metode penelitian kualitatif berfokus pada pemahaman terhadap suatu fenomena secara mendalam dengan pendekatan secara alamiah pada subyek penelitian. </a:t>
            </a:r>
          </a:p>
          <a:p>
            <a:r>
              <a:rPr lang="id-ID" dirty="0"/>
              <a:t>Metode penelitian kuantitatif berfokus pada relasi antar peubah yang dapat diidentifikasi dari suatu fenomena. Dengan demikian, pada metode kuantitatif biasanya peneliti mengandalkan analisis statistika untuk memahami fenomena yang terjadi.</a:t>
            </a:r>
          </a:p>
        </p:txBody>
      </p:sp>
    </p:spTree>
    <p:extLst>
      <p:ext uri="{BB962C8B-B14F-4D97-AF65-F5344CB8AC3E}">
        <p14:creationId xmlns:p14="http://schemas.microsoft.com/office/powerpoint/2010/main" val="291389594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Arti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Secara sederhana, penelitian adalah mencari jawaban atas pertanyaan tertentu yang belum terjawab dan jawabannya tergantung dari upaya yang dilakukan oleh penelitinya. </a:t>
            </a:r>
          </a:p>
          <a:p>
            <a:pPr lvl="1"/>
            <a:r>
              <a:rPr lang="id-ID" dirty="0"/>
              <a:t>Kita ambil contoh tentang bulan. Beberapa puluh tahun yang lalu, manusia tidak tahu bulan itu sebenarnya benda seperti apa? Apakah masalah ini tidak ada solusinya? Saat itu orang hanya bisa berasumsi tentang apa itu bulan. Sampai suatu saat, ketika tiga astronaut pergi ke bulan dan salah satunya membawa tanah dari bulan yang kemudian dipelajarinya. Setelah mempelajarinya, maka para astronaut bisa memberikan jawaban yang pasti tentang apa itu bulan</a:t>
            </a:r>
          </a:p>
        </p:txBody>
      </p:sp>
    </p:spTree>
    <p:extLst>
      <p:ext uri="{BB962C8B-B14F-4D97-AF65-F5344CB8AC3E}">
        <p14:creationId xmlns:p14="http://schemas.microsoft.com/office/powerpoint/2010/main" val="116944977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4" name="whoosh.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nn-NO" dirty="0"/>
              <a:t>LANGKAH 5: MENGUMPULKAN DATA</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lnSpcReduction="10000"/>
          </a:bodyPr>
          <a:lstStyle/>
          <a:p>
            <a:r>
              <a:rPr lang="id-ID" dirty="0"/>
              <a:t>Pada metode kualitatif, data yang akan dikumpulkan kebanyakan bersifat naratif, yakni pendapat subyek/partisipan atas suatu pertanyaan yang diajukan kepadanya oleh peneliti atau yang ditunjuk mewakilinya. </a:t>
            </a:r>
          </a:p>
          <a:p>
            <a:r>
              <a:rPr lang="id-ID" dirty="0"/>
              <a:t>Salah satu metode pengumpulan data secara kualitatif adalah wawancara. </a:t>
            </a:r>
          </a:p>
          <a:p>
            <a:r>
              <a:rPr lang="id-ID" dirty="0"/>
              <a:t>Dalam sebuah wawancara, peneliti akan bertanya banyak hal yang berkaitan dengan topik yang dia teliti kepada subyek. Pertanyaan yang diajukan oleh peneliti dan jawaban yang diberikan oleh subyek bisa bervariasi tergantung kepiawaian peneliti dan luasnya pengetahuan subyek.</a:t>
            </a:r>
          </a:p>
        </p:txBody>
      </p:sp>
    </p:spTree>
    <p:extLst>
      <p:ext uri="{BB962C8B-B14F-4D97-AF65-F5344CB8AC3E}">
        <p14:creationId xmlns:p14="http://schemas.microsoft.com/office/powerpoint/2010/main" val="2927784728"/>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nn-NO" dirty="0"/>
              <a:t>LANGKAH 5: MENGUMPULKAN DATA</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a:bodyPr>
          <a:lstStyle/>
          <a:p>
            <a:r>
              <a:rPr lang="id-ID" dirty="0"/>
              <a:t>Pada metode kuantitatif, data yang dikumpulkan berupa data numerik. Data yang dikumpulkan oleh peneliti juga berasal dari subyek tetapi menggunakan cara yang berbeda dengan cara yang digunakan pada metode kualitatif. </a:t>
            </a:r>
          </a:p>
          <a:p>
            <a:r>
              <a:rPr lang="id-ID" dirty="0"/>
              <a:t>Salah satu metode pengumpulan data secara kuantitatif adalah survei</a:t>
            </a:r>
          </a:p>
          <a:p>
            <a:r>
              <a:rPr lang="id-ID" dirty="0"/>
              <a:t>Di dalam sebuah survei, subyek akan diminta untuk menjawab sejumlah pertanyaan yang jawaban untuk setiap pertanyaan sudah ditentukan terlebih dahulu oleh peneliti</a:t>
            </a:r>
          </a:p>
        </p:txBody>
      </p:sp>
    </p:spTree>
    <p:extLst>
      <p:ext uri="{BB962C8B-B14F-4D97-AF65-F5344CB8AC3E}">
        <p14:creationId xmlns:p14="http://schemas.microsoft.com/office/powerpoint/2010/main" val="429466307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nn-NO" dirty="0"/>
              <a:t>LANGKAH 6: MENGANALISIS DATA</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Jika penelitiannya masuk dalam kategori penelitian kuantitatif, maka data biasanya akan dianalisis menggunakan paket statistik yang biasa digunakan. </a:t>
            </a:r>
          </a:p>
          <a:p>
            <a:r>
              <a:rPr lang="id-ID" dirty="0"/>
              <a:t>Untuk penelitian kualitatif, alat analisis yang bisa digunakan untuk menganalisis data berbeda dengan data kuantitatif.</a:t>
            </a:r>
          </a:p>
        </p:txBody>
      </p:sp>
    </p:spTree>
    <p:extLst>
      <p:ext uri="{BB962C8B-B14F-4D97-AF65-F5344CB8AC3E}">
        <p14:creationId xmlns:p14="http://schemas.microsoft.com/office/powerpoint/2010/main" val="10936782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LANGKAH 7: MENGINTERPRETASIKAN DAN MEMBAHAS HASIL ANALISIS DATA</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92500"/>
          </a:bodyPr>
          <a:lstStyle/>
          <a:p>
            <a:r>
              <a:rPr lang="id-ID" dirty="0"/>
              <a:t>Data yang dianalisis menggunakan alat analisis tertentu akan mengungkap sesuatu yang ada di balik data tersebut. Dalam tahap ini, peneliti harus bisa mengungkap dan menjelaskan makna yang tersirat dari hasil analisis data. </a:t>
            </a:r>
          </a:p>
          <a:p>
            <a:pPr lvl="1"/>
            <a:r>
              <a:rPr lang="id-ID" dirty="0"/>
              <a:t>Sebagai contoh, dalam analisis deskriptif, peneliti mendapatkan nilai rerata dari data yang mereka kumpulkan adalah 5,5 dengan simpang bakunya adalah 2. Di lain pihak, ketika peneliti menganalisis data lain dan mendapatkan hasil bahwa reratanya juga 5,5 tetapi simpang bakunya 0,5 maka peneliti tersebut harus bisa menjelaskan adanya perbedaan ketersebaran data dari kelompok pertama dan kelompok kedua. </a:t>
            </a:r>
          </a:p>
          <a:p>
            <a:r>
              <a:rPr lang="id-ID" dirty="0"/>
              <a:t>Langkah terakhir dari seluruh kegiatan penelitian adalah melihat kembali hasil analisis dan interpretasinya ke dalam sebuah pembahasan yang komprehensif.</a:t>
            </a:r>
          </a:p>
        </p:txBody>
      </p:sp>
    </p:spTree>
    <p:extLst>
      <p:ext uri="{BB962C8B-B14F-4D97-AF65-F5344CB8AC3E}">
        <p14:creationId xmlns:p14="http://schemas.microsoft.com/office/powerpoint/2010/main" val="2873174588"/>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LANGKAH 8: PELAPORAN HASIL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Hal terakhir yang perlu dilakukan oleh peneliti setelah selesai melakukan penelitian adalah melaporkan hasil penelitian tersebut kepada publik. </a:t>
            </a:r>
          </a:p>
          <a:p>
            <a:r>
              <a:rPr lang="id-ID" dirty="0"/>
              <a:t>Ada beberapa bentuk pelaporan hasil penelitian atau publikasi, yaitu buku laporan penelitian, skripsi mahasiswa tingkat sarjana, tesis mahasiswa tingkat magister, disertasi mahasiswa tingkat doktoral, makalah yang dipublikasikan dalam bentuk </a:t>
            </a:r>
            <a:r>
              <a:rPr lang="id-ID" dirty="0" err="1"/>
              <a:t>prosiding</a:t>
            </a:r>
            <a:r>
              <a:rPr lang="id-ID" dirty="0"/>
              <a:t> atau jurnal, maupun dalam bentuk lain sesuai dengan persyaratan tertentu. </a:t>
            </a:r>
          </a:p>
        </p:txBody>
      </p:sp>
    </p:spTree>
    <p:extLst>
      <p:ext uri="{BB962C8B-B14F-4D97-AF65-F5344CB8AC3E}">
        <p14:creationId xmlns:p14="http://schemas.microsoft.com/office/powerpoint/2010/main" val="367410083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PERANGKAT BANTU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perpustakaan dan sumber daya di dalamnya, </a:t>
            </a:r>
          </a:p>
          <a:p>
            <a:r>
              <a:rPr lang="id-ID" dirty="0"/>
              <a:t>teknologi komputer, </a:t>
            </a:r>
          </a:p>
          <a:p>
            <a:r>
              <a:rPr lang="id-ID" dirty="0"/>
              <a:t>alat ukur, </a:t>
            </a:r>
          </a:p>
          <a:p>
            <a:r>
              <a:rPr lang="id-ID" dirty="0"/>
              <a:t>statistika, dan </a:t>
            </a:r>
          </a:p>
          <a:p>
            <a:r>
              <a:rPr lang="id-ID" dirty="0"/>
              <a:t>bahasa. </a:t>
            </a:r>
          </a:p>
        </p:txBody>
      </p:sp>
    </p:spTree>
    <p:extLst>
      <p:ext uri="{BB962C8B-B14F-4D97-AF65-F5344CB8AC3E}">
        <p14:creationId xmlns:p14="http://schemas.microsoft.com/office/powerpoint/2010/main" val="77725223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Rumusan Masalah</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a:xfrm>
            <a:off x="838200" y="1825625"/>
            <a:ext cx="5703277" cy="4351338"/>
          </a:xfrm>
        </p:spPr>
        <p:txBody>
          <a:bodyPr/>
          <a:lstStyle/>
          <a:p>
            <a:r>
              <a:rPr lang="id-ID" b="1" dirty="0"/>
              <a:t>Definisi Istilah</a:t>
            </a:r>
          </a:p>
          <a:p>
            <a:r>
              <a:rPr lang="id-ID" dirty="0"/>
              <a:t>Dalam sejumlah pustaka tentang metodologi penelitian, beberapa istilah sering dicampuradukkan. Beberapa istilah yang sering dicampuradukkan adalah topik penelitian (</a:t>
            </a:r>
            <a:r>
              <a:rPr lang="id-ID" dirty="0" err="1"/>
              <a:t>research</a:t>
            </a:r>
            <a:r>
              <a:rPr lang="id-ID" dirty="0"/>
              <a:t> </a:t>
            </a:r>
            <a:r>
              <a:rPr lang="id-ID" dirty="0" err="1"/>
              <a:t>topic</a:t>
            </a:r>
            <a:r>
              <a:rPr lang="id-ID" dirty="0"/>
              <a:t>), masalah penelitian (</a:t>
            </a:r>
            <a:r>
              <a:rPr lang="id-ID" dirty="0" err="1"/>
              <a:t>research</a:t>
            </a:r>
            <a:r>
              <a:rPr lang="id-ID" dirty="0"/>
              <a:t> problem), dan pertanyaan penelitian (</a:t>
            </a:r>
            <a:r>
              <a:rPr lang="id-ID" dirty="0" err="1"/>
              <a:t>research</a:t>
            </a:r>
            <a:r>
              <a:rPr lang="id-ID" dirty="0"/>
              <a:t> </a:t>
            </a:r>
            <a:r>
              <a:rPr lang="id-ID" dirty="0" err="1"/>
              <a:t>question</a:t>
            </a:r>
            <a:r>
              <a:rPr lang="id-ID" dirty="0"/>
              <a:t>). </a:t>
            </a:r>
          </a:p>
        </p:txBody>
      </p:sp>
      <p:pic>
        <p:nvPicPr>
          <p:cNvPr id="7" name="image6.jpeg" descr="A picture containing drawing, clock  Description automatically generated">
            <a:extLst>
              <a:ext uri="{FF2B5EF4-FFF2-40B4-BE49-F238E27FC236}">
                <a16:creationId xmlns:a16="http://schemas.microsoft.com/office/drawing/2014/main" id="{1071C760-1DB4-41F5-8ED8-73121085A3F4}"/>
              </a:ext>
            </a:extLst>
          </p:cNvPr>
          <p:cNvPicPr/>
          <p:nvPr/>
        </p:nvPicPr>
        <p:blipFill>
          <a:blip r:embed="rId3" cstate="print"/>
          <a:stretch>
            <a:fillRect/>
          </a:stretch>
        </p:blipFill>
        <p:spPr>
          <a:xfrm>
            <a:off x="6409588" y="1825625"/>
            <a:ext cx="5508609" cy="4198151"/>
          </a:xfrm>
          <a:prstGeom prst="rect">
            <a:avLst/>
          </a:prstGeom>
        </p:spPr>
      </p:pic>
    </p:spTree>
    <p:extLst>
      <p:ext uri="{BB962C8B-B14F-4D97-AF65-F5344CB8AC3E}">
        <p14:creationId xmlns:p14="http://schemas.microsoft.com/office/powerpoint/2010/main" val="170563430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MASALAH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a:bodyPr>
          <a:lstStyle/>
          <a:p>
            <a:r>
              <a:rPr lang="id-ID" dirty="0"/>
              <a:t>Berikut empat situasi yang sebaiknya dihindari ketika mempertimbangkan masalah untuk ditindaklanjuti dalam penelitian.</a:t>
            </a:r>
          </a:p>
          <a:p>
            <a:pPr lvl="1"/>
            <a:r>
              <a:rPr lang="id-ID" dirty="0"/>
              <a:t>Sebuah penelitian seharusnya tidak hanya sekedar mencapai pencerahan diri</a:t>
            </a:r>
          </a:p>
          <a:p>
            <a:pPr lvl="1"/>
            <a:r>
              <a:rPr lang="id-ID" dirty="0"/>
              <a:t>Masalah yang tujuan utamanya membandingkan dua kumpulan data tidak cocok untuk masalah penelitian</a:t>
            </a:r>
          </a:p>
          <a:p>
            <a:pPr lvl="1"/>
            <a:r>
              <a:rPr lang="id-ID" dirty="0"/>
              <a:t>Pernyataan yang hanya menghitung koefisien korelasi antara dua kumpulan data yang </a:t>
            </a:r>
            <a:r>
              <a:rPr lang="id-ID" dirty="0" err="1"/>
              <a:t>terelasi</a:t>
            </a:r>
            <a:r>
              <a:rPr lang="id-ID" dirty="0"/>
              <a:t> merupakan rumusan masalah yang tidak bisa diterima</a:t>
            </a:r>
          </a:p>
          <a:p>
            <a:pPr lvl="1"/>
            <a:r>
              <a:rPr lang="id-ID" dirty="0"/>
              <a:t>Persoalan yang hanya memberikan jawaban ”ya” atau ”tidak” tidak layak untuk diangkat menjadi rumusan masalah</a:t>
            </a:r>
          </a:p>
          <a:p>
            <a:endParaRPr lang="id-ID" dirty="0"/>
          </a:p>
        </p:txBody>
      </p:sp>
    </p:spTree>
    <p:extLst>
      <p:ext uri="{BB962C8B-B14F-4D97-AF65-F5344CB8AC3E}">
        <p14:creationId xmlns:p14="http://schemas.microsoft.com/office/powerpoint/2010/main" val="388640315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IDENTIFIKASI MASALAH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Masalah penelitian secara substansi bisa berupa isu khusus, kontradiksi, atau kesenjangan pengetahuan yang Anda tertarik untuk melakukan penelitian atasnya. Sebuah masalah penelitian bisa menggabungkan beberapa substansi di atas, tetapi kebanyakan akan fokus pada salah satu substansi.</a:t>
            </a:r>
          </a:p>
          <a:p>
            <a:endParaRPr lang="id-ID" dirty="0"/>
          </a:p>
        </p:txBody>
      </p:sp>
    </p:spTree>
    <p:extLst>
      <p:ext uri="{BB962C8B-B14F-4D97-AF65-F5344CB8AC3E}">
        <p14:creationId xmlns:p14="http://schemas.microsoft.com/office/powerpoint/2010/main" val="328944327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77500" lnSpcReduction="20000"/>
          </a:bodyPr>
          <a:lstStyle/>
          <a:p>
            <a:pPr marL="0" indent="0">
              <a:buNone/>
            </a:pPr>
            <a:r>
              <a:rPr lang="id-ID" dirty="0"/>
              <a:t>Langkah-langkah berikut perlu dilakukan untuk mengidentifikasi masalah penelitian.</a:t>
            </a:r>
          </a:p>
          <a:p>
            <a:r>
              <a:rPr lang="id-ID" dirty="0"/>
              <a:t>Langkah 1: Menentukan bidang penelitian yang seorang peneliti merasa tertarik untuk melakukan penelitian.</a:t>
            </a:r>
          </a:p>
          <a:p>
            <a:r>
              <a:rPr lang="id-ID" dirty="0"/>
              <a:t>Langkah 2: Peneliti harus mengembangkan penguasaan pada bidang penelitian yang ingin dia lakukan atau mempunyai spesialisasi di bidang tersebut.</a:t>
            </a:r>
          </a:p>
          <a:p>
            <a:r>
              <a:rPr lang="id-ID" dirty="0"/>
              <a:t>Langkah 3: Dia harus mengkaji penelitian yang dilakukan di bidang tersebut untuk</a:t>
            </a:r>
          </a:p>
          <a:p>
            <a:r>
              <a:rPr lang="id-ID" dirty="0"/>
              <a:t>mengetahui tren dan studi terbaru yang sudah dilakukan.</a:t>
            </a:r>
          </a:p>
          <a:p>
            <a:r>
              <a:rPr lang="id-ID" dirty="0"/>
              <a:t>Langkah 4: Atas dasar kajian pada langkah sebelumnya, dia perlu mempertimbangkan bidang prioritas penelitiannya.</a:t>
            </a:r>
          </a:p>
          <a:p>
            <a:r>
              <a:rPr lang="id-ID" dirty="0"/>
              <a:t>Langkah 5: Dia harus membuat analogi dan mempunyai wawasan yang cukup atau menggunakan pengalaman pribadinya untuk mengidentifikasi masalah. Dia dapat meminta bantuan dari peneliti lain yang juga tertarik di bidang tersebut.</a:t>
            </a:r>
          </a:p>
          <a:p>
            <a:r>
              <a:rPr lang="id-ID" dirty="0"/>
              <a:t>Langkah 6: Dia harus menunjukkan aspek spesifik dari masalah yang akan diselidiki.</a:t>
            </a:r>
          </a:p>
          <a:p>
            <a:endParaRPr lang="id-ID" dirty="0"/>
          </a:p>
        </p:txBody>
      </p:sp>
    </p:spTree>
    <p:extLst>
      <p:ext uri="{BB962C8B-B14F-4D97-AF65-F5344CB8AC3E}">
        <p14:creationId xmlns:p14="http://schemas.microsoft.com/office/powerpoint/2010/main" val="198889650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Arti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Secara sederhana, penelitian adalah sebuah kegiatan mencari jawaban yang dapat diandalkan atas sebuah permasalahan melalui serangkaian tindakan yang terencana. Tindakan yang terencana tersebut utamanya adalah pengumpulan, analisis, dan interpretasi atas data yang dibutuhkan untuk menjawab permasalahan yang dihadapi. </a:t>
            </a:r>
          </a:p>
        </p:txBody>
      </p:sp>
    </p:spTree>
    <p:extLst>
      <p:ext uri="{BB962C8B-B14F-4D97-AF65-F5344CB8AC3E}">
        <p14:creationId xmlns:p14="http://schemas.microsoft.com/office/powerpoint/2010/main" val="3951417162"/>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Masalah Penelitian Praktis</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lnSpcReduction="10000"/>
          </a:bodyPr>
          <a:lstStyle/>
          <a:p>
            <a:r>
              <a:rPr lang="id-ID" dirty="0"/>
              <a:t>Masalah penelitian praktis biasanya terkait dengan usaha untuk memperbaiki pengalaman praktis atau meminimalkan </a:t>
            </a:r>
            <a:r>
              <a:rPr lang="id-ID" dirty="0" err="1"/>
              <a:t>resiko</a:t>
            </a:r>
            <a:r>
              <a:rPr lang="id-ID" dirty="0"/>
              <a:t> yang bisa terjadi. </a:t>
            </a:r>
          </a:p>
          <a:p>
            <a:r>
              <a:rPr lang="id-ID" dirty="0"/>
              <a:t>Masalah penelitian praktis dapat diidentifikasi antara lain dengan membaca laporan, meneruskan penelitian sebelumnya, dan bicara dengan orang-orang yang bekerja pada bidang atau organisasi yang sesuai.</a:t>
            </a:r>
          </a:p>
          <a:p>
            <a:pPr lvl="1"/>
            <a:r>
              <a:rPr lang="id-ID" dirty="0"/>
              <a:t>Contoh masalah penelitian praktis misalnya:</a:t>
            </a:r>
          </a:p>
          <a:p>
            <a:pPr lvl="1"/>
            <a:r>
              <a:rPr lang="id-ID" dirty="0"/>
              <a:t>Divisi pemasaran di perusahaan XYZ mempunyai persentase yang tinggi dalam hal pergantian staf sehingga mempengaruhi produktivitas dan kohesi tim. Organisasi nirlaba ABC mengalami defisit keuangan selama dua tahun berturut- turut sehingga beberapa program harus dibatalkan.</a:t>
            </a:r>
          </a:p>
          <a:p>
            <a:endParaRPr lang="id-ID" dirty="0"/>
          </a:p>
        </p:txBody>
      </p:sp>
    </p:spTree>
    <p:extLst>
      <p:ext uri="{BB962C8B-B14F-4D97-AF65-F5344CB8AC3E}">
        <p14:creationId xmlns:p14="http://schemas.microsoft.com/office/powerpoint/2010/main" val="128580108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Masalah Penelitian Teoritis</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Masalah penelitian ini berfokus untuk memperluas pengetahuan dan pemahaman yang tidak secara langsung berkontribusi pada perubahan. </a:t>
            </a:r>
          </a:p>
          <a:p>
            <a:r>
              <a:rPr lang="id-ID" dirty="0"/>
              <a:t>Masalah penelitian tipe ini biasanya mengharuskan Anda untuk membaca penelitian-penelitian terbaru yang relevan, teori, dan </a:t>
            </a:r>
            <a:r>
              <a:rPr lang="id-ID" dirty="0" err="1"/>
              <a:t>seringkali</a:t>
            </a:r>
            <a:r>
              <a:rPr lang="id-ID" dirty="0"/>
              <a:t> debat dengan peneliti terdahulu untuk menemukan kesenjangan atau gap dari pengetahuan yang diketahui saat ini.</a:t>
            </a:r>
          </a:p>
        </p:txBody>
      </p:sp>
    </p:spTree>
    <p:extLst>
      <p:ext uri="{BB962C8B-B14F-4D97-AF65-F5344CB8AC3E}">
        <p14:creationId xmlns:p14="http://schemas.microsoft.com/office/powerpoint/2010/main" val="331214058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br>
              <a:rPr lang="id-ID" dirty="0"/>
            </a:br>
            <a:r>
              <a:rPr lang="id-ID" dirty="0"/>
              <a:t>SUMBER MASALAH PENELITIAN</a:t>
            </a:r>
            <a:br>
              <a:rPr lang="id-ID" dirty="0"/>
            </a:b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a:bodyPr>
          <a:lstStyle/>
          <a:p>
            <a:pPr marL="0" indent="0">
              <a:buNone/>
            </a:pPr>
            <a:r>
              <a:rPr lang="id-ID" dirty="0"/>
              <a:t>Ada beberapa sumber tempat peneliti mencari dan menemukan masalah penelitian, antara lain berikut ini.</a:t>
            </a:r>
          </a:p>
          <a:p>
            <a:r>
              <a:rPr lang="id-ID" dirty="0"/>
              <a:t>Pengalaman pribadi para peneliti.</a:t>
            </a:r>
          </a:p>
          <a:p>
            <a:r>
              <a:rPr lang="id-ID" dirty="0"/>
              <a:t>Sumber masalah penelitian lain yang paling sering disarankan adalah dari sumber pustaka yang berupa jurnal, </a:t>
            </a:r>
            <a:r>
              <a:rPr lang="id-ID" dirty="0" err="1"/>
              <a:t>prosiding</a:t>
            </a:r>
            <a:r>
              <a:rPr lang="id-ID" dirty="0"/>
              <a:t>, buku teks, abstrak tesis, disertasi, dan laporan penelitian.</a:t>
            </a:r>
          </a:p>
          <a:p>
            <a:r>
              <a:rPr lang="id-ID" dirty="0"/>
              <a:t>Inovasi baru</a:t>
            </a:r>
          </a:p>
          <a:p>
            <a:r>
              <a:rPr lang="id-ID" dirty="0"/>
              <a:t>Masalah yang menarik untuk diteliti juga bisa berasal dari hasil diskusi dengan pakar di bidang yang Anda tertarik melakukan penelitian. </a:t>
            </a:r>
          </a:p>
          <a:p>
            <a:endParaRPr lang="id-ID" dirty="0"/>
          </a:p>
        </p:txBody>
      </p:sp>
    </p:spTree>
    <p:extLst>
      <p:ext uri="{BB962C8B-B14F-4D97-AF65-F5344CB8AC3E}">
        <p14:creationId xmlns:p14="http://schemas.microsoft.com/office/powerpoint/2010/main" val="296563693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KRITERIA UNTUK MEMILIH MASALAH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70000" lnSpcReduction="20000"/>
          </a:bodyPr>
          <a:lstStyle/>
          <a:p>
            <a:pPr marL="0" indent="0">
              <a:buNone/>
            </a:pPr>
            <a:r>
              <a:rPr lang="id-ID" dirty="0"/>
              <a:t>Secara umum, kriteria untuk memilih masalah yang cocok untuk ditindaklanjuti dalam sebuah penelitian antara lain:</a:t>
            </a:r>
          </a:p>
          <a:p>
            <a:r>
              <a:rPr lang="id-ID" dirty="0"/>
              <a:t>1.	kebaruan dan penghindaran dari duplikasi yang tidak perlu,</a:t>
            </a:r>
          </a:p>
          <a:p>
            <a:r>
              <a:rPr lang="id-ID" dirty="0"/>
              <a:t>2.	bidang ilmu atau area penelitian yang spesifik,</a:t>
            </a:r>
          </a:p>
          <a:p>
            <a:r>
              <a:rPr lang="id-ID" dirty="0"/>
              <a:t>3.	ketertarikan, keingintahuan, dan dorongan intelektual terhadap satu bidang ilmu tertentu,</a:t>
            </a:r>
          </a:p>
          <a:p>
            <a:r>
              <a:rPr lang="id-ID" dirty="0"/>
              <a:t>4.	kualifikasi pribadi,</a:t>
            </a:r>
          </a:p>
          <a:p>
            <a:r>
              <a:rPr lang="id-ID" dirty="0"/>
              <a:t>5.	ketersediaan data dan metode,</a:t>
            </a:r>
          </a:p>
          <a:p>
            <a:r>
              <a:rPr lang="id-ID" dirty="0"/>
              <a:t>6.	peralatan khusus dan kondisi kerja,</a:t>
            </a:r>
          </a:p>
          <a:p>
            <a:r>
              <a:rPr lang="id-ID" dirty="0"/>
              <a:t>7.	kemudahan mendapatkan sampel,</a:t>
            </a:r>
          </a:p>
          <a:p>
            <a:r>
              <a:rPr lang="id-ID" dirty="0"/>
              <a:t>8.	</a:t>
            </a:r>
            <a:r>
              <a:rPr lang="id-ID" dirty="0" err="1"/>
              <a:t>kerjasama</a:t>
            </a:r>
            <a:r>
              <a:rPr lang="id-ID" dirty="0"/>
              <a:t> sponsor dan administrasi,</a:t>
            </a:r>
          </a:p>
          <a:p>
            <a:r>
              <a:rPr lang="id-ID" dirty="0"/>
              <a:t>9.	biaya dan manfaat,</a:t>
            </a:r>
          </a:p>
          <a:p>
            <a:r>
              <a:rPr lang="id-ID" dirty="0"/>
              <a:t>10.	faktor waktu.</a:t>
            </a:r>
          </a:p>
          <a:p>
            <a:endParaRPr lang="id-ID" dirty="0"/>
          </a:p>
        </p:txBody>
      </p:sp>
    </p:spTree>
    <p:extLst>
      <p:ext uri="{BB962C8B-B14F-4D97-AF65-F5344CB8AC3E}">
        <p14:creationId xmlns:p14="http://schemas.microsoft.com/office/powerpoint/2010/main" val="1984396027"/>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PERNYATAAN MASALAH</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92500"/>
          </a:bodyPr>
          <a:lstStyle/>
          <a:p>
            <a:pPr marL="0" indent="0">
              <a:buNone/>
            </a:pPr>
            <a:r>
              <a:rPr lang="id-ID" dirty="0"/>
              <a:t>Masalah yang akan diteliti harus didefinisikan secara jelas ke dalam pernyataan atau rumusan masalah (problem </a:t>
            </a:r>
            <a:r>
              <a:rPr lang="id-ID" dirty="0" err="1"/>
              <a:t>statement</a:t>
            </a:r>
            <a:r>
              <a:rPr lang="id-ID" dirty="0"/>
              <a:t>), karena berikut ini.</a:t>
            </a:r>
          </a:p>
          <a:p>
            <a:r>
              <a:rPr lang="id-ID" dirty="0"/>
              <a:t>Definisi masalah menentukan arah penelitian.</a:t>
            </a:r>
          </a:p>
          <a:p>
            <a:r>
              <a:rPr lang="id-ID" dirty="0"/>
              <a:t>Definisi masalah menyiratkan metodologi atau prosedur penelitian yang harus dipilih.</a:t>
            </a:r>
          </a:p>
          <a:p>
            <a:r>
              <a:rPr lang="id-ID" dirty="0"/>
              <a:t>Definisi masalah membantu peneliti untuk mengendalikan </a:t>
            </a:r>
            <a:r>
              <a:rPr lang="id-ID" dirty="0" err="1"/>
              <a:t>subjektivitas</a:t>
            </a:r>
            <a:r>
              <a:rPr lang="id-ID" dirty="0"/>
              <a:t> atau bias peneliti.</a:t>
            </a:r>
          </a:p>
          <a:p>
            <a:r>
              <a:rPr lang="id-ID" dirty="0"/>
              <a:t>Definisi masalah juga menyiratkan peubah yang akan diambil dalam penelitian tersebut.</a:t>
            </a:r>
          </a:p>
          <a:p>
            <a:r>
              <a:rPr lang="id-ID" dirty="0"/>
              <a:t>Definisi masalah yang jelas menjadikan penelitian dapat dilakukan.</a:t>
            </a:r>
          </a:p>
          <a:p>
            <a:endParaRPr lang="id-ID" dirty="0"/>
          </a:p>
        </p:txBody>
      </p:sp>
    </p:spTree>
    <p:extLst>
      <p:ext uri="{BB962C8B-B14F-4D97-AF65-F5344CB8AC3E}">
        <p14:creationId xmlns:p14="http://schemas.microsoft.com/office/powerpoint/2010/main" val="322633416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CONTOH RUMUSAN MASALAH</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pic>
        <p:nvPicPr>
          <p:cNvPr id="4" name="Picture 3">
            <a:extLst>
              <a:ext uri="{FF2B5EF4-FFF2-40B4-BE49-F238E27FC236}">
                <a16:creationId xmlns:a16="http://schemas.microsoft.com/office/drawing/2014/main" id="{B036F04D-DDF5-4E50-A06E-C478376F5E29}"/>
              </a:ext>
            </a:extLst>
          </p:cNvPr>
          <p:cNvPicPr>
            <a:picLocks noChangeAspect="1"/>
          </p:cNvPicPr>
          <p:nvPr/>
        </p:nvPicPr>
        <p:blipFill>
          <a:blip r:embed="rId3"/>
          <a:stretch>
            <a:fillRect/>
          </a:stretch>
        </p:blipFill>
        <p:spPr>
          <a:xfrm>
            <a:off x="366090" y="1495699"/>
            <a:ext cx="5257800" cy="4289258"/>
          </a:xfrm>
          <a:prstGeom prst="rect">
            <a:avLst/>
          </a:prstGeom>
        </p:spPr>
      </p:pic>
      <p:pic>
        <p:nvPicPr>
          <p:cNvPr id="9" name="Picture 8">
            <a:extLst>
              <a:ext uri="{FF2B5EF4-FFF2-40B4-BE49-F238E27FC236}">
                <a16:creationId xmlns:a16="http://schemas.microsoft.com/office/drawing/2014/main" id="{A6C3B0F1-020B-4323-BB23-F83469545F36}"/>
              </a:ext>
            </a:extLst>
          </p:cNvPr>
          <p:cNvPicPr>
            <a:picLocks noChangeAspect="1"/>
          </p:cNvPicPr>
          <p:nvPr/>
        </p:nvPicPr>
        <p:blipFill>
          <a:blip r:embed="rId4"/>
          <a:stretch>
            <a:fillRect/>
          </a:stretch>
        </p:blipFill>
        <p:spPr>
          <a:xfrm>
            <a:off x="6568112" y="1495699"/>
            <a:ext cx="4705973" cy="4273079"/>
          </a:xfrm>
          <a:prstGeom prst="rect">
            <a:avLst/>
          </a:prstGeom>
        </p:spPr>
      </p:pic>
    </p:spTree>
    <p:extLst>
      <p:ext uri="{BB962C8B-B14F-4D97-AF65-F5344CB8AC3E}">
        <p14:creationId xmlns:p14="http://schemas.microsoft.com/office/powerpoint/2010/main" val="3871779741"/>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pic>
        <p:nvPicPr>
          <p:cNvPr id="4" name="Picture 3">
            <a:extLst>
              <a:ext uri="{FF2B5EF4-FFF2-40B4-BE49-F238E27FC236}">
                <a16:creationId xmlns:a16="http://schemas.microsoft.com/office/drawing/2014/main" id="{67D857AC-3129-42B5-81D1-67283D182146}"/>
              </a:ext>
            </a:extLst>
          </p:cNvPr>
          <p:cNvPicPr>
            <a:picLocks noChangeAspect="1"/>
          </p:cNvPicPr>
          <p:nvPr/>
        </p:nvPicPr>
        <p:blipFill>
          <a:blip r:embed="rId3"/>
          <a:stretch>
            <a:fillRect/>
          </a:stretch>
        </p:blipFill>
        <p:spPr>
          <a:xfrm>
            <a:off x="1393474" y="1468022"/>
            <a:ext cx="8556437" cy="5066544"/>
          </a:xfrm>
          <a:prstGeom prst="rect">
            <a:avLst/>
          </a:prstGeom>
        </p:spPr>
      </p:pic>
    </p:spTree>
    <p:extLst>
      <p:ext uri="{BB962C8B-B14F-4D97-AF65-F5344CB8AC3E}">
        <p14:creationId xmlns:p14="http://schemas.microsoft.com/office/powerpoint/2010/main" val="61320302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Keaslian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b="1" dirty="0"/>
              <a:t>PENGERTIAN KEASLIAN PENELITIAN</a:t>
            </a:r>
          </a:p>
          <a:p>
            <a:r>
              <a:rPr lang="id-ID" dirty="0"/>
              <a:t>Istilah lain dari keaslian penelitian adalah kebaruan, </a:t>
            </a:r>
            <a:r>
              <a:rPr lang="id-ID" dirty="0" err="1"/>
              <a:t>novelty</a:t>
            </a:r>
            <a:r>
              <a:rPr lang="id-ID" dirty="0"/>
              <a:t>, atau kontribusi penelitian. Keaslian penelitian bisa diartikan sebuah pernyataan atau kalimat yang menyatakan bahwa penelitian yang dilakukan oleh seorang peneliti memiliki aspek yang berbeda dibandingkan dengan penelitian-penelitian lain yang sudah dilakukan sebelumnya.</a:t>
            </a:r>
          </a:p>
          <a:p>
            <a:r>
              <a:rPr lang="id-ID" dirty="0"/>
              <a:t>Pernyataan keaslian penelitian harus didukung dengan pustaka yang menunjukkan penelitian-penelitian yang relevan yang sudah dilakukan sebelumnya. </a:t>
            </a:r>
          </a:p>
        </p:txBody>
      </p:sp>
    </p:spTree>
    <p:extLst>
      <p:ext uri="{BB962C8B-B14F-4D97-AF65-F5344CB8AC3E}">
        <p14:creationId xmlns:p14="http://schemas.microsoft.com/office/powerpoint/2010/main" val="25317586"/>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pPr marL="0" indent="0">
              <a:buNone/>
            </a:pPr>
            <a:r>
              <a:rPr lang="id-ID" dirty="0"/>
              <a:t>Dua fokus yang bisa digunakan untuk menunjukkan keaslian penelitian misalnya:</a:t>
            </a:r>
          </a:p>
          <a:p>
            <a:r>
              <a:rPr lang="id-ID" dirty="0"/>
              <a:t>melakukan penelitian atas persoalan lama menggunakan cara baru dengan menunjukkan implikasi pada sisi metodologi dan aspek teori terhadap pengetahuan yang ada;</a:t>
            </a:r>
          </a:p>
          <a:p>
            <a:r>
              <a:rPr lang="id-ID" dirty="0"/>
              <a:t>melakukan penelitian atas persoalan baru menggunakan cara yang sudah diketahui yang juga dapat menunjukkan implikasi pada sisi metodologi dan aspek teori terhadap pengetahuan yang ada.</a:t>
            </a:r>
          </a:p>
          <a:p>
            <a:endParaRPr lang="id-ID" dirty="0"/>
          </a:p>
        </p:txBody>
      </p:sp>
    </p:spTree>
    <p:extLst>
      <p:ext uri="{BB962C8B-B14F-4D97-AF65-F5344CB8AC3E}">
        <p14:creationId xmlns:p14="http://schemas.microsoft.com/office/powerpoint/2010/main" val="64467355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pPr marL="0" indent="0">
              <a:buNone/>
            </a:pPr>
            <a:r>
              <a:rPr lang="id-ID" dirty="0"/>
              <a:t>Keaslian penelitian yang Anda tunjukkan dengan cara seperti dijelaskan di atas bisa digunakan untuk menunjukkan:</a:t>
            </a:r>
          </a:p>
          <a:p>
            <a:r>
              <a:rPr lang="id-ID" dirty="0"/>
              <a:t>perbedaan penelitian Anda dengan penelitian orang lain,</a:t>
            </a:r>
          </a:p>
          <a:p>
            <a:r>
              <a:rPr lang="id-ID" dirty="0"/>
              <a:t>posisi penelitian Anda terhadap penelitian-penelitian yang sudah dilakukan sebelumnya,</a:t>
            </a:r>
          </a:p>
          <a:p>
            <a:r>
              <a:rPr lang="id-ID" dirty="0"/>
              <a:t>kontribusi terhadap satu topik tertentu secara khusus atau bidang ilmu tertentu secara lebih umum.</a:t>
            </a:r>
          </a:p>
          <a:p>
            <a:endParaRPr lang="id-ID" dirty="0"/>
          </a:p>
        </p:txBody>
      </p:sp>
    </p:spTree>
    <p:extLst>
      <p:ext uri="{BB962C8B-B14F-4D97-AF65-F5344CB8AC3E}">
        <p14:creationId xmlns:p14="http://schemas.microsoft.com/office/powerpoint/2010/main" val="4109177126"/>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ISTILAH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Istilah penelitian dalam bahasa Inggris adalah </a:t>
            </a:r>
            <a:r>
              <a:rPr lang="id-ID" dirty="0" err="1"/>
              <a:t>research</a:t>
            </a:r>
            <a:r>
              <a:rPr lang="id-ID" dirty="0"/>
              <a:t>, yang berasal dari kata </a:t>
            </a:r>
            <a:r>
              <a:rPr lang="id-ID" dirty="0" err="1"/>
              <a:t>re</a:t>
            </a:r>
            <a:r>
              <a:rPr lang="id-ID" dirty="0"/>
              <a:t> dan </a:t>
            </a:r>
            <a:r>
              <a:rPr lang="id-ID" dirty="0" err="1"/>
              <a:t>search</a:t>
            </a:r>
            <a:r>
              <a:rPr lang="id-ID" dirty="0"/>
              <a:t>. </a:t>
            </a:r>
            <a:r>
              <a:rPr lang="id-ID" dirty="0" err="1"/>
              <a:t>Re</a:t>
            </a:r>
            <a:r>
              <a:rPr lang="id-ID" dirty="0"/>
              <a:t> artinya berulang-ulang, dan </a:t>
            </a:r>
            <a:r>
              <a:rPr lang="id-ID" dirty="0" err="1"/>
              <a:t>search</a:t>
            </a:r>
            <a:r>
              <a:rPr lang="id-ID" dirty="0"/>
              <a:t> artinya mencari sesuatu. Secara sederhana dapat digambarkan dengan ilustrasi berikut ini:</a:t>
            </a:r>
          </a:p>
        </p:txBody>
      </p:sp>
      <p:pic>
        <p:nvPicPr>
          <p:cNvPr id="7" name="image6.png">
            <a:extLst>
              <a:ext uri="{FF2B5EF4-FFF2-40B4-BE49-F238E27FC236}">
                <a16:creationId xmlns:a16="http://schemas.microsoft.com/office/drawing/2014/main" id="{B62793F1-768E-4115-B358-2EB82D71A2A3}"/>
              </a:ext>
            </a:extLst>
          </p:cNvPr>
          <p:cNvPicPr/>
          <p:nvPr/>
        </p:nvPicPr>
        <p:blipFill>
          <a:blip r:embed="rId3" cstate="print"/>
          <a:stretch>
            <a:fillRect/>
          </a:stretch>
        </p:blipFill>
        <p:spPr>
          <a:xfrm>
            <a:off x="2752138" y="3809171"/>
            <a:ext cx="6251184" cy="1825308"/>
          </a:xfrm>
          <a:prstGeom prst="rect">
            <a:avLst/>
          </a:prstGeom>
        </p:spPr>
      </p:pic>
    </p:spTree>
    <p:extLst>
      <p:ext uri="{BB962C8B-B14F-4D97-AF65-F5344CB8AC3E}">
        <p14:creationId xmlns:p14="http://schemas.microsoft.com/office/powerpoint/2010/main" val="158428610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92500" lnSpcReduction="20000"/>
          </a:bodyPr>
          <a:lstStyle/>
          <a:p>
            <a:r>
              <a:rPr lang="id-ID" dirty="0"/>
              <a:t>Berikut disajikan contoh sederhana kasus yang menunjukkan keaslian penelitian. Seseorang membuat penelitian terkait pembuatan sistem informasi di rumah sakit A dan orang lain membuat penelitian dengan topik serupa di rumah sakit B. Meskipun obyek penelitiannya berbeda, belum tentu penelitian kedua menawarkan adanya kebaruan dibanding penelitian pertama. Bisa saja keduanya menggunakan metode pengembangan sistem informasi yang sama, hanya berbeda adalah obyeknya. Di sisi lain, ada orang ketiga yang juga melakukan penelitian tentang pembuatan sistem informasi di rumah sakit A, tetapi menggunakan metode yang berbeda dengan orang pertama. Meskipun obyeknya sama, tetapi karena metode pengembangan sistem informasinya berbeda, disertai dengan argumentasi alasan dia menggunakan metode yang berbeda, maka justru peneliti ketiga mempunyai kebaruan jika dibandingkan dengan penelitian pertama atau peneliti kedua.</a:t>
            </a:r>
          </a:p>
        </p:txBody>
      </p:sp>
    </p:spTree>
    <p:extLst>
      <p:ext uri="{BB962C8B-B14F-4D97-AF65-F5344CB8AC3E}">
        <p14:creationId xmlns:p14="http://schemas.microsoft.com/office/powerpoint/2010/main" val="23139059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KESENJANGAN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a:xfrm>
            <a:off x="838200" y="1825625"/>
            <a:ext cx="6083105" cy="4351338"/>
          </a:xfrm>
        </p:spPr>
        <p:txBody>
          <a:bodyPr>
            <a:normAutofit lnSpcReduction="10000"/>
          </a:bodyPr>
          <a:lstStyle/>
          <a:p>
            <a:r>
              <a:rPr lang="id-ID" dirty="0"/>
              <a:t>Pengertian Keaslian Penelitian sudah dijelaskan bahwa untuk menunjukkan keaslian penelitian, seorang peneliti harus melakukan kajian pustaka untuk mendapatkan pendukung yang kuat bahwa penelitian yang dia lakukan mempunyai keaslian penelitian. Dengan melakukan kajian pustaka tersebut, dia akan dapat menemukan kesenjangan penelitian atau </a:t>
            </a:r>
            <a:r>
              <a:rPr lang="id-ID" dirty="0" err="1"/>
              <a:t>research</a:t>
            </a:r>
            <a:r>
              <a:rPr lang="id-ID" dirty="0"/>
              <a:t> gap yang akan membawanya ke keaslian penelitian yang dia usulkan. </a:t>
            </a:r>
          </a:p>
        </p:txBody>
      </p:sp>
      <p:sp>
        <p:nvSpPr>
          <p:cNvPr id="3" name="Rectangle 15">
            <a:extLst>
              <a:ext uri="{FF2B5EF4-FFF2-40B4-BE49-F238E27FC236}">
                <a16:creationId xmlns:a16="http://schemas.microsoft.com/office/drawing/2014/main" id="{DCE497BE-5357-416E-B47B-D92AF8B6B85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4" name="Group 1">
            <a:extLst>
              <a:ext uri="{FF2B5EF4-FFF2-40B4-BE49-F238E27FC236}">
                <a16:creationId xmlns:a16="http://schemas.microsoft.com/office/drawing/2014/main" id="{EB2B8B9B-4E1C-47D1-8375-71809C03EFEB}"/>
              </a:ext>
            </a:extLst>
          </p:cNvPr>
          <p:cNvGrpSpPr>
            <a:grpSpLocks/>
          </p:cNvGrpSpPr>
          <p:nvPr/>
        </p:nvGrpSpPr>
        <p:grpSpPr bwMode="auto">
          <a:xfrm>
            <a:off x="6921304" y="1927277"/>
            <a:ext cx="4684541" cy="3111103"/>
            <a:chOff x="0" y="0"/>
            <a:chExt cx="4961" cy="2972"/>
          </a:xfrm>
        </p:grpSpPr>
        <p:pic>
          <p:nvPicPr>
            <p:cNvPr id="3086" name="Picture 14" descr="Limitations in Research Papers">
              <a:extLst>
                <a:ext uri="{FF2B5EF4-FFF2-40B4-BE49-F238E27FC236}">
                  <a16:creationId xmlns:a16="http://schemas.microsoft.com/office/drawing/2014/main" id="{2839AA28-2A16-41C1-B9DF-9DBEA6439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21" cy="2972"/>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13">
              <a:extLst>
                <a:ext uri="{FF2B5EF4-FFF2-40B4-BE49-F238E27FC236}">
                  <a16:creationId xmlns:a16="http://schemas.microsoft.com/office/drawing/2014/main" id="{0462BD29-4495-4D24-8C8D-067AEF5C500C}"/>
                </a:ext>
              </a:extLst>
            </p:cNvPr>
            <p:cNvSpPr>
              <a:spLocks/>
            </p:cNvSpPr>
            <p:nvPr/>
          </p:nvSpPr>
          <p:spPr bwMode="auto">
            <a:xfrm>
              <a:off x="170" y="2338"/>
              <a:ext cx="554" cy="338"/>
            </a:xfrm>
            <a:custGeom>
              <a:avLst/>
              <a:gdLst>
                <a:gd name="T0" fmla="+- 0 669 171"/>
                <a:gd name="T1" fmla="*/ T0 w 554"/>
                <a:gd name="T2" fmla="+- 0 2339 2339"/>
                <a:gd name="T3" fmla="*/ 2339 h 338"/>
                <a:gd name="T4" fmla="+- 0 171 171"/>
                <a:gd name="T5" fmla="*/ T4 w 554"/>
                <a:gd name="T6" fmla="+- 0 2483 2339"/>
                <a:gd name="T7" fmla="*/ 2483 h 338"/>
                <a:gd name="T8" fmla="+- 0 227 171"/>
                <a:gd name="T9" fmla="*/ T8 w 554"/>
                <a:gd name="T10" fmla="+- 0 2676 2339"/>
                <a:gd name="T11" fmla="*/ 2676 h 338"/>
                <a:gd name="T12" fmla="+- 0 725 171"/>
                <a:gd name="T13" fmla="*/ T12 w 554"/>
                <a:gd name="T14" fmla="+- 0 2532 2339"/>
                <a:gd name="T15" fmla="*/ 2532 h 338"/>
                <a:gd name="T16" fmla="+- 0 669 171"/>
                <a:gd name="T17" fmla="*/ T16 w 554"/>
                <a:gd name="T18" fmla="+- 0 2339 2339"/>
                <a:gd name="T19" fmla="*/ 2339 h 338"/>
              </a:gdLst>
              <a:ahLst/>
              <a:cxnLst>
                <a:cxn ang="0">
                  <a:pos x="T1" y="T3"/>
                </a:cxn>
                <a:cxn ang="0">
                  <a:pos x="T5" y="T7"/>
                </a:cxn>
                <a:cxn ang="0">
                  <a:pos x="T9" y="T11"/>
                </a:cxn>
                <a:cxn ang="0">
                  <a:pos x="T13" y="T15"/>
                </a:cxn>
                <a:cxn ang="0">
                  <a:pos x="T17" y="T19"/>
                </a:cxn>
              </a:cxnLst>
              <a:rect l="0" t="0" r="r" b="b"/>
              <a:pathLst>
                <a:path w="554" h="338">
                  <a:moveTo>
                    <a:pt x="498" y="0"/>
                  </a:moveTo>
                  <a:lnTo>
                    <a:pt x="0" y="144"/>
                  </a:lnTo>
                  <a:lnTo>
                    <a:pt x="56" y="337"/>
                  </a:lnTo>
                  <a:lnTo>
                    <a:pt x="554" y="193"/>
                  </a:lnTo>
                  <a:lnTo>
                    <a:pt x="498" y="0"/>
                  </a:lnTo>
                  <a:close/>
                </a:path>
              </a:pathLst>
            </a:custGeom>
            <a:solidFill>
              <a:srgbClr val="F4AA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84" name="Picture 12">
              <a:extLst>
                <a:ext uri="{FF2B5EF4-FFF2-40B4-BE49-F238E27FC236}">
                  <a16:creationId xmlns:a16="http://schemas.microsoft.com/office/drawing/2014/main" id="{25574BD1-9163-4AE4-A6D6-EDF744EEF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 y="2423"/>
              <a:ext cx="335" cy="17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11">
              <a:extLst>
                <a:ext uri="{FF2B5EF4-FFF2-40B4-BE49-F238E27FC236}">
                  <a16:creationId xmlns:a16="http://schemas.microsoft.com/office/drawing/2014/main" id="{C7B5D6C8-AB8C-4203-A875-AFEC5FF32135}"/>
                </a:ext>
              </a:extLst>
            </p:cNvPr>
            <p:cNvSpPr>
              <a:spLocks/>
            </p:cNvSpPr>
            <p:nvPr/>
          </p:nvSpPr>
          <p:spPr bwMode="auto">
            <a:xfrm>
              <a:off x="985" y="2470"/>
              <a:ext cx="513" cy="243"/>
            </a:xfrm>
            <a:custGeom>
              <a:avLst/>
              <a:gdLst>
                <a:gd name="T0" fmla="+- 0 1479 985"/>
                <a:gd name="T1" fmla="*/ T0 w 513"/>
                <a:gd name="T2" fmla="+- 0 2470 2470"/>
                <a:gd name="T3" fmla="*/ 2470 h 243"/>
                <a:gd name="T4" fmla="+- 0 985 985"/>
                <a:gd name="T5" fmla="*/ T4 w 513"/>
                <a:gd name="T6" fmla="+- 0 2516 2470"/>
                <a:gd name="T7" fmla="*/ 2516 h 243"/>
                <a:gd name="T8" fmla="+- 0 1003 985"/>
                <a:gd name="T9" fmla="*/ T8 w 513"/>
                <a:gd name="T10" fmla="+- 0 2713 2470"/>
                <a:gd name="T11" fmla="*/ 2713 h 243"/>
                <a:gd name="T12" fmla="+- 0 1498 985"/>
                <a:gd name="T13" fmla="*/ T12 w 513"/>
                <a:gd name="T14" fmla="+- 0 2667 2470"/>
                <a:gd name="T15" fmla="*/ 2667 h 243"/>
                <a:gd name="T16" fmla="+- 0 1479 985"/>
                <a:gd name="T17" fmla="*/ T16 w 513"/>
                <a:gd name="T18" fmla="+- 0 2470 2470"/>
                <a:gd name="T19" fmla="*/ 2470 h 243"/>
              </a:gdLst>
              <a:ahLst/>
              <a:cxnLst>
                <a:cxn ang="0">
                  <a:pos x="T1" y="T3"/>
                </a:cxn>
                <a:cxn ang="0">
                  <a:pos x="T5" y="T7"/>
                </a:cxn>
                <a:cxn ang="0">
                  <a:pos x="T9" y="T11"/>
                </a:cxn>
                <a:cxn ang="0">
                  <a:pos x="T13" y="T15"/>
                </a:cxn>
                <a:cxn ang="0">
                  <a:pos x="T17" y="T19"/>
                </a:cxn>
              </a:cxnLst>
              <a:rect l="0" t="0" r="r" b="b"/>
              <a:pathLst>
                <a:path w="513" h="243">
                  <a:moveTo>
                    <a:pt x="494" y="0"/>
                  </a:moveTo>
                  <a:lnTo>
                    <a:pt x="0" y="46"/>
                  </a:lnTo>
                  <a:lnTo>
                    <a:pt x="18" y="243"/>
                  </a:lnTo>
                  <a:lnTo>
                    <a:pt x="513" y="197"/>
                  </a:lnTo>
                  <a:lnTo>
                    <a:pt x="494" y="0"/>
                  </a:lnTo>
                  <a:close/>
                </a:path>
              </a:pathLst>
            </a:custGeom>
            <a:solidFill>
              <a:srgbClr val="92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82" name="Picture 10">
              <a:extLst>
                <a:ext uri="{FF2B5EF4-FFF2-40B4-BE49-F238E27FC236}">
                  <a16:creationId xmlns:a16="http://schemas.microsoft.com/office/drawing/2014/main" id="{48013CD1-2D42-464C-BA39-ED55AF35F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 y="2536"/>
              <a:ext cx="362" cy="111"/>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9">
              <a:extLst>
                <a:ext uri="{FF2B5EF4-FFF2-40B4-BE49-F238E27FC236}">
                  <a16:creationId xmlns:a16="http://schemas.microsoft.com/office/drawing/2014/main" id="{F5AAEA6B-091E-4E49-9B42-8749D49D0100}"/>
                </a:ext>
              </a:extLst>
            </p:cNvPr>
            <p:cNvSpPr>
              <a:spLocks/>
            </p:cNvSpPr>
            <p:nvPr/>
          </p:nvSpPr>
          <p:spPr bwMode="auto">
            <a:xfrm>
              <a:off x="1616" y="1940"/>
              <a:ext cx="513" cy="240"/>
            </a:xfrm>
            <a:custGeom>
              <a:avLst/>
              <a:gdLst>
                <a:gd name="T0" fmla="+- 0 2110 1616"/>
                <a:gd name="T1" fmla="*/ T0 w 513"/>
                <a:gd name="T2" fmla="+- 0 1940 1940"/>
                <a:gd name="T3" fmla="*/ 1940 h 240"/>
                <a:gd name="T4" fmla="+- 0 1616 1616"/>
                <a:gd name="T5" fmla="*/ T4 w 513"/>
                <a:gd name="T6" fmla="+- 0 1986 1940"/>
                <a:gd name="T7" fmla="*/ 1986 h 240"/>
                <a:gd name="T8" fmla="+- 0 1634 1616"/>
                <a:gd name="T9" fmla="*/ T8 w 513"/>
                <a:gd name="T10" fmla="+- 0 2180 1940"/>
                <a:gd name="T11" fmla="*/ 2180 h 240"/>
                <a:gd name="T12" fmla="+- 0 2128 1616"/>
                <a:gd name="T13" fmla="*/ T12 w 513"/>
                <a:gd name="T14" fmla="+- 0 2135 1940"/>
                <a:gd name="T15" fmla="*/ 2135 h 240"/>
                <a:gd name="T16" fmla="+- 0 2110 1616"/>
                <a:gd name="T17" fmla="*/ T16 w 513"/>
                <a:gd name="T18" fmla="+- 0 1940 1940"/>
                <a:gd name="T19" fmla="*/ 1940 h 240"/>
              </a:gdLst>
              <a:ahLst/>
              <a:cxnLst>
                <a:cxn ang="0">
                  <a:pos x="T1" y="T3"/>
                </a:cxn>
                <a:cxn ang="0">
                  <a:pos x="T5" y="T7"/>
                </a:cxn>
                <a:cxn ang="0">
                  <a:pos x="T9" y="T11"/>
                </a:cxn>
                <a:cxn ang="0">
                  <a:pos x="T13" y="T15"/>
                </a:cxn>
                <a:cxn ang="0">
                  <a:pos x="T17" y="T19"/>
                </a:cxn>
              </a:cxnLst>
              <a:rect l="0" t="0" r="r" b="b"/>
              <a:pathLst>
                <a:path w="513" h="240">
                  <a:moveTo>
                    <a:pt x="494" y="0"/>
                  </a:moveTo>
                  <a:lnTo>
                    <a:pt x="0" y="46"/>
                  </a:lnTo>
                  <a:lnTo>
                    <a:pt x="18" y="240"/>
                  </a:lnTo>
                  <a:lnTo>
                    <a:pt x="512" y="195"/>
                  </a:lnTo>
                  <a:lnTo>
                    <a:pt x="494" y="0"/>
                  </a:lnTo>
                  <a:close/>
                </a:path>
              </a:pathLst>
            </a:custGeom>
            <a:solidFill>
              <a:srgbClr val="3CCC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80" name="Picture 8">
              <a:extLst>
                <a:ext uri="{FF2B5EF4-FFF2-40B4-BE49-F238E27FC236}">
                  <a16:creationId xmlns:a16="http://schemas.microsoft.com/office/drawing/2014/main" id="{988A2B93-8510-48CD-86BF-C9B8B87D3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 y="2006"/>
              <a:ext cx="361" cy="111"/>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7">
              <a:extLst>
                <a:ext uri="{FF2B5EF4-FFF2-40B4-BE49-F238E27FC236}">
                  <a16:creationId xmlns:a16="http://schemas.microsoft.com/office/drawing/2014/main" id="{F0071118-B9CE-42A4-B884-02DE6900DACB}"/>
                </a:ext>
              </a:extLst>
            </p:cNvPr>
            <p:cNvSpPr>
              <a:spLocks/>
            </p:cNvSpPr>
            <p:nvPr/>
          </p:nvSpPr>
          <p:spPr bwMode="auto">
            <a:xfrm>
              <a:off x="2908" y="1942"/>
              <a:ext cx="533" cy="247"/>
            </a:xfrm>
            <a:custGeom>
              <a:avLst/>
              <a:gdLst>
                <a:gd name="T0" fmla="+- 0 2925 2909"/>
                <a:gd name="T1" fmla="*/ T0 w 533"/>
                <a:gd name="T2" fmla="+- 0 1942 1942"/>
                <a:gd name="T3" fmla="*/ 1942 h 247"/>
                <a:gd name="T4" fmla="+- 0 2909 2909"/>
                <a:gd name="T5" fmla="*/ T4 w 533"/>
                <a:gd name="T6" fmla="+- 0 2147 1942"/>
                <a:gd name="T7" fmla="*/ 2147 h 247"/>
                <a:gd name="T8" fmla="+- 0 3425 2909"/>
                <a:gd name="T9" fmla="*/ T8 w 533"/>
                <a:gd name="T10" fmla="+- 0 2189 1942"/>
                <a:gd name="T11" fmla="*/ 2189 h 247"/>
                <a:gd name="T12" fmla="+- 0 3442 2909"/>
                <a:gd name="T13" fmla="*/ T12 w 533"/>
                <a:gd name="T14" fmla="+- 0 1984 1942"/>
                <a:gd name="T15" fmla="*/ 1984 h 247"/>
                <a:gd name="T16" fmla="+- 0 2925 2909"/>
                <a:gd name="T17" fmla="*/ T16 w 533"/>
                <a:gd name="T18" fmla="+- 0 1942 1942"/>
                <a:gd name="T19" fmla="*/ 1942 h 247"/>
              </a:gdLst>
              <a:ahLst/>
              <a:cxnLst>
                <a:cxn ang="0">
                  <a:pos x="T1" y="T3"/>
                </a:cxn>
                <a:cxn ang="0">
                  <a:pos x="T5" y="T7"/>
                </a:cxn>
                <a:cxn ang="0">
                  <a:pos x="T9" y="T11"/>
                </a:cxn>
                <a:cxn ang="0">
                  <a:pos x="T13" y="T15"/>
                </a:cxn>
                <a:cxn ang="0">
                  <a:pos x="T17" y="T19"/>
                </a:cxn>
              </a:cxnLst>
              <a:rect l="0" t="0" r="r" b="b"/>
              <a:pathLst>
                <a:path w="533" h="247">
                  <a:moveTo>
                    <a:pt x="16" y="0"/>
                  </a:moveTo>
                  <a:lnTo>
                    <a:pt x="0" y="205"/>
                  </a:lnTo>
                  <a:lnTo>
                    <a:pt x="516" y="247"/>
                  </a:lnTo>
                  <a:lnTo>
                    <a:pt x="533" y="42"/>
                  </a:lnTo>
                  <a:lnTo>
                    <a:pt x="16" y="0"/>
                  </a:lnTo>
                  <a:close/>
                </a:path>
              </a:pathLst>
            </a:custGeom>
            <a:solidFill>
              <a:srgbClr val="F7C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78" name="Picture 6">
              <a:extLst>
                <a:ext uri="{FF2B5EF4-FFF2-40B4-BE49-F238E27FC236}">
                  <a16:creationId xmlns:a16="http://schemas.microsoft.com/office/drawing/2014/main" id="{DE7677CB-053A-43A9-8705-0DBC8868EE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5" y="2007"/>
              <a:ext cx="365" cy="105"/>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5">
              <a:extLst>
                <a:ext uri="{FF2B5EF4-FFF2-40B4-BE49-F238E27FC236}">
                  <a16:creationId xmlns:a16="http://schemas.microsoft.com/office/drawing/2014/main" id="{3C4F66F4-841F-4439-9095-BF71B18DBE95}"/>
                </a:ext>
              </a:extLst>
            </p:cNvPr>
            <p:cNvSpPr>
              <a:spLocks/>
            </p:cNvSpPr>
            <p:nvPr/>
          </p:nvSpPr>
          <p:spPr bwMode="auto">
            <a:xfrm>
              <a:off x="3567" y="2221"/>
              <a:ext cx="538" cy="258"/>
            </a:xfrm>
            <a:custGeom>
              <a:avLst/>
              <a:gdLst>
                <a:gd name="T0" fmla="+- 0 3590 3568"/>
                <a:gd name="T1" fmla="*/ T0 w 538"/>
                <a:gd name="T2" fmla="+- 0 2221 2221"/>
                <a:gd name="T3" fmla="*/ 2221 h 258"/>
                <a:gd name="T4" fmla="+- 0 3568 3568"/>
                <a:gd name="T5" fmla="*/ T4 w 538"/>
                <a:gd name="T6" fmla="+- 0 2421 2221"/>
                <a:gd name="T7" fmla="*/ 2421 h 258"/>
                <a:gd name="T8" fmla="+- 0 4083 3568"/>
                <a:gd name="T9" fmla="*/ T8 w 538"/>
                <a:gd name="T10" fmla="+- 0 2479 2221"/>
                <a:gd name="T11" fmla="*/ 2479 h 258"/>
                <a:gd name="T12" fmla="+- 0 4105 3568"/>
                <a:gd name="T13" fmla="*/ T12 w 538"/>
                <a:gd name="T14" fmla="+- 0 2279 2221"/>
                <a:gd name="T15" fmla="*/ 2279 h 258"/>
                <a:gd name="T16" fmla="+- 0 3590 3568"/>
                <a:gd name="T17" fmla="*/ T16 w 538"/>
                <a:gd name="T18" fmla="+- 0 2221 2221"/>
                <a:gd name="T19" fmla="*/ 2221 h 258"/>
              </a:gdLst>
              <a:ahLst/>
              <a:cxnLst>
                <a:cxn ang="0">
                  <a:pos x="T1" y="T3"/>
                </a:cxn>
                <a:cxn ang="0">
                  <a:pos x="T5" y="T7"/>
                </a:cxn>
                <a:cxn ang="0">
                  <a:pos x="T9" y="T11"/>
                </a:cxn>
                <a:cxn ang="0">
                  <a:pos x="T13" y="T15"/>
                </a:cxn>
                <a:cxn ang="0">
                  <a:pos x="T17" y="T19"/>
                </a:cxn>
              </a:cxnLst>
              <a:rect l="0" t="0" r="r" b="b"/>
              <a:pathLst>
                <a:path w="538" h="258">
                  <a:moveTo>
                    <a:pt x="22" y="0"/>
                  </a:moveTo>
                  <a:lnTo>
                    <a:pt x="0" y="200"/>
                  </a:lnTo>
                  <a:lnTo>
                    <a:pt x="515" y="258"/>
                  </a:lnTo>
                  <a:lnTo>
                    <a:pt x="537" y="58"/>
                  </a:lnTo>
                  <a:lnTo>
                    <a:pt x="22" y="0"/>
                  </a:lnTo>
                  <a:close/>
                </a:path>
              </a:pathLst>
            </a:custGeom>
            <a:solidFill>
              <a:srgbClr val="FAC2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76" name="Picture 4">
              <a:extLst>
                <a:ext uri="{FF2B5EF4-FFF2-40B4-BE49-F238E27FC236}">
                  <a16:creationId xmlns:a16="http://schemas.microsoft.com/office/drawing/2014/main" id="{F0C1B8FE-7A8A-4808-8D0A-5EECFDDDA5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 y="2287"/>
              <a:ext cx="367" cy="11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3">
              <a:extLst>
                <a:ext uri="{FF2B5EF4-FFF2-40B4-BE49-F238E27FC236}">
                  <a16:creationId xmlns:a16="http://schemas.microsoft.com/office/drawing/2014/main" id="{0A585DE0-B7C7-491D-A229-C9868FA07281}"/>
                </a:ext>
              </a:extLst>
            </p:cNvPr>
            <p:cNvSpPr>
              <a:spLocks/>
            </p:cNvSpPr>
            <p:nvPr/>
          </p:nvSpPr>
          <p:spPr bwMode="auto">
            <a:xfrm>
              <a:off x="4408" y="2488"/>
              <a:ext cx="552" cy="321"/>
            </a:xfrm>
            <a:custGeom>
              <a:avLst/>
              <a:gdLst>
                <a:gd name="T0" fmla="+- 0 4457 4409"/>
                <a:gd name="T1" fmla="*/ T0 w 552"/>
                <a:gd name="T2" fmla="+- 0 2488 2488"/>
                <a:gd name="T3" fmla="*/ 2488 h 321"/>
                <a:gd name="T4" fmla="+- 0 4409 4409"/>
                <a:gd name="T5" fmla="*/ T4 w 552"/>
                <a:gd name="T6" fmla="+- 0 2683 2488"/>
                <a:gd name="T7" fmla="*/ 2683 h 321"/>
                <a:gd name="T8" fmla="+- 0 4912 4409"/>
                <a:gd name="T9" fmla="*/ T8 w 552"/>
                <a:gd name="T10" fmla="+- 0 2809 2488"/>
                <a:gd name="T11" fmla="*/ 2809 h 321"/>
                <a:gd name="T12" fmla="+- 0 4960 4409"/>
                <a:gd name="T13" fmla="*/ T12 w 552"/>
                <a:gd name="T14" fmla="+- 0 2614 2488"/>
                <a:gd name="T15" fmla="*/ 2614 h 321"/>
                <a:gd name="T16" fmla="+- 0 4457 4409"/>
                <a:gd name="T17" fmla="*/ T16 w 552"/>
                <a:gd name="T18" fmla="+- 0 2488 2488"/>
                <a:gd name="T19" fmla="*/ 2488 h 321"/>
              </a:gdLst>
              <a:ahLst/>
              <a:cxnLst>
                <a:cxn ang="0">
                  <a:pos x="T1" y="T3"/>
                </a:cxn>
                <a:cxn ang="0">
                  <a:pos x="T5" y="T7"/>
                </a:cxn>
                <a:cxn ang="0">
                  <a:pos x="T9" y="T11"/>
                </a:cxn>
                <a:cxn ang="0">
                  <a:pos x="T13" y="T15"/>
                </a:cxn>
                <a:cxn ang="0">
                  <a:pos x="T17" y="T19"/>
                </a:cxn>
              </a:cxnLst>
              <a:rect l="0" t="0" r="r" b="b"/>
              <a:pathLst>
                <a:path w="552" h="321">
                  <a:moveTo>
                    <a:pt x="48" y="0"/>
                  </a:moveTo>
                  <a:lnTo>
                    <a:pt x="0" y="195"/>
                  </a:lnTo>
                  <a:lnTo>
                    <a:pt x="503" y="321"/>
                  </a:lnTo>
                  <a:lnTo>
                    <a:pt x="551" y="126"/>
                  </a:lnTo>
                  <a:lnTo>
                    <a:pt x="48" y="0"/>
                  </a:lnTo>
                  <a:close/>
                </a:path>
              </a:pathLst>
            </a:custGeom>
            <a:solidFill>
              <a:srgbClr val="5C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pic>
          <p:nvPicPr>
            <p:cNvPr id="3074" name="Picture 2">
              <a:extLst>
                <a:ext uri="{FF2B5EF4-FFF2-40B4-BE49-F238E27FC236}">
                  <a16:creationId xmlns:a16="http://schemas.microsoft.com/office/drawing/2014/main" id="{C92E3551-227A-4FFD-874D-9CE87A7BB4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5" y="2564"/>
              <a:ext cx="367" cy="1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857271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Ada beberapa kategori kesenjangan penelitian, yakni </a:t>
            </a:r>
          </a:p>
          <a:p>
            <a:r>
              <a:rPr lang="id-ID" dirty="0"/>
              <a:t>kesenjangan bukti (</a:t>
            </a:r>
            <a:r>
              <a:rPr lang="id-ID" dirty="0" err="1"/>
              <a:t>evidence</a:t>
            </a:r>
            <a:r>
              <a:rPr lang="id-ID" dirty="0"/>
              <a:t> gap), </a:t>
            </a:r>
          </a:p>
          <a:p>
            <a:r>
              <a:rPr lang="id-ID" dirty="0"/>
              <a:t>kesenjangan metodologi (</a:t>
            </a:r>
            <a:r>
              <a:rPr lang="id-ID" dirty="0" err="1"/>
              <a:t>methodological</a:t>
            </a:r>
            <a:r>
              <a:rPr lang="id-ID" dirty="0"/>
              <a:t> gap), </a:t>
            </a:r>
          </a:p>
          <a:p>
            <a:r>
              <a:rPr lang="id-ID" dirty="0"/>
              <a:t>kesenjangan empiris (</a:t>
            </a:r>
            <a:r>
              <a:rPr lang="id-ID" dirty="0" err="1"/>
              <a:t>empirical</a:t>
            </a:r>
            <a:r>
              <a:rPr lang="id-ID" dirty="0"/>
              <a:t> gap), </a:t>
            </a:r>
          </a:p>
          <a:p>
            <a:r>
              <a:rPr lang="id-ID" dirty="0"/>
              <a:t>kesenjangan teoritis (</a:t>
            </a:r>
            <a:r>
              <a:rPr lang="id-ID" dirty="0" err="1"/>
              <a:t>theoretical</a:t>
            </a:r>
            <a:r>
              <a:rPr lang="id-ID" dirty="0"/>
              <a:t> gap), dan </a:t>
            </a:r>
          </a:p>
          <a:p>
            <a:r>
              <a:rPr lang="id-ID" dirty="0"/>
              <a:t>kesenjangan populasi (</a:t>
            </a:r>
            <a:r>
              <a:rPr lang="id-ID" dirty="0" err="1"/>
              <a:t>population</a:t>
            </a:r>
            <a:r>
              <a:rPr lang="id-ID" dirty="0"/>
              <a:t> gap). </a:t>
            </a:r>
          </a:p>
        </p:txBody>
      </p:sp>
    </p:spTree>
    <p:extLst>
      <p:ext uri="{BB962C8B-B14F-4D97-AF65-F5344CB8AC3E}">
        <p14:creationId xmlns:p14="http://schemas.microsoft.com/office/powerpoint/2010/main" val="275654513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DIAGRAM FISHBONE</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lnSpcReduction="10000"/>
          </a:bodyPr>
          <a:lstStyle/>
          <a:p>
            <a:r>
              <a:rPr lang="id-ID" dirty="0"/>
              <a:t>Salah satu alat bantu yang bisa digunakan untuk menunjukkan keaslian penelitian adalah diagram tulang ikan atau </a:t>
            </a:r>
            <a:r>
              <a:rPr lang="id-ID" dirty="0" err="1"/>
              <a:t>fishbone</a:t>
            </a:r>
            <a:r>
              <a:rPr lang="id-ID" dirty="0"/>
              <a:t> diagram. Diagram tulang ikan juga disebut dengan diagram </a:t>
            </a:r>
            <a:r>
              <a:rPr lang="id-ID" dirty="0" err="1"/>
              <a:t>Ishikawa</a:t>
            </a:r>
            <a:r>
              <a:rPr lang="id-ID" dirty="0"/>
              <a:t> karena dikembangkan oleh Dr. </a:t>
            </a:r>
            <a:r>
              <a:rPr lang="id-ID" dirty="0" err="1"/>
              <a:t>Kaoru</a:t>
            </a:r>
            <a:r>
              <a:rPr lang="id-ID" dirty="0"/>
              <a:t> </a:t>
            </a:r>
            <a:r>
              <a:rPr lang="id-ID" dirty="0" err="1"/>
              <a:t>Ishikawa</a:t>
            </a:r>
            <a:endParaRPr lang="id-ID" dirty="0"/>
          </a:p>
          <a:p>
            <a:r>
              <a:rPr lang="id-ID" dirty="0"/>
              <a:t>Sesuai dengan namanya, maka diagram tulang ikan terdiri atas dua bagian, yakni bagian duri-duri ikan pada badannya dan bagian kepala. Di atas sudah disebutkan bahwa diagram tulang ikan digunakan untuk menunjukkan sebab-efek pada sebuah proses atau produk dan sejenisnya. Bagian badan, yakni duri-durinya menggambarkan ”sebab” yang mengakibatkan ”efek” yang digambarkan sebagai kepala ikan</a:t>
            </a:r>
          </a:p>
        </p:txBody>
      </p:sp>
    </p:spTree>
    <p:extLst>
      <p:ext uri="{BB962C8B-B14F-4D97-AF65-F5344CB8AC3E}">
        <p14:creationId xmlns:p14="http://schemas.microsoft.com/office/powerpoint/2010/main" val="1337012078"/>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pic>
        <p:nvPicPr>
          <p:cNvPr id="7" name="image23.jpeg" descr="A close up of text on a white background  Description automatically generated">
            <a:extLst>
              <a:ext uri="{FF2B5EF4-FFF2-40B4-BE49-F238E27FC236}">
                <a16:creationId xmlns:a16="http://schemas.microsoft.com/office/drawing/2014/main" id="{632E5CBC-5ED6-4648-9DDC-8871B94C346E}"/>
              </a:ext>
            </a:extLst>
          </p:cNvPr>
          <p:cNvPicPr>
            <a:picLocks noGrp="1"/>
          </p:cNvPicPr>
          <p:nvPr>
            <p:ph idx="1"/>
          </p:nvPr>
        </p:nvPicPr>
        <p:blipFill>
          <a:blip r:embed="rId3" cstate="print"/>
          <a:stretch>
            <a:fillRect/>
          </a:stretch>
        </p:blipFill>
        <p:spPr>
          <a:xfrm>
            <a:off x="2729865" y="1708748"/>
            <a:ext cx="7567686" cy="4351337"/>
          </a:xfrm>
          <a:prstGeom prst="rect">
            <a:avLst/>
          </a:prstGeom>
        </p:spPr>
      </p:pic>
    </p:spTree>
    <p:extLst>
      <p:ext uri="{BB962C8B-B14F-4D97-AF65-F5344CB8AC3E}">
        <p14:creationId xmlns:p14="http://schemas.microsoft.com/office/powerpoint/2010/main" val="106067559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nn-NO" dirty="0"/>
              <a:t>Modifikasi Diagram Tulang Ikan untuk Menunjukkan Keaslian Penelitian</a:t>
            </a:r>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pic>
        <p:nvPicPr>
          <p:cNvPr id="7" name="image24.jpeg" descr="A close up of text on a white background  Description automatically generated">
            <a:extLst>
              <a:ext uri="{FF2B5EF4-FFF2-40B4-BE49-F238E27FC236}">
                <a16:creationId xmlns:a16="http://schemas.microsoft.com/office/drawing/2014/main" id="{47AA7CBB-F57F-4E3C-959D-EBC662CE246D}"/>
              </a:ext>
            </a:extLst>
          </p:cNvPr>
          <p:cNvPicPr>
            <a:picLocks noGrp="1"/>
          </p:cNvPicPr>
          <p:nvPr>
            <p:ph idx="1"/>
          </p:nvPr>
        </p:nvPicPr>
        <p:blipFill>
          <a:blip r:embed="rId3" cstate="print"/>
          <a:stretch>
            <a:fillRect/>
          </a:stretch>
        </p:blipFill>
        <p:spPr>
          <a:xfrm>
            <a:off x="2061796" y="2026218"/>
            <a:ext cx="8068408" cy="3950152"/>
          </a:xfrm>
          <a:prstGeom prst="rect">
            <a:avLst/>
          </a:prstGeom>
        </p:spPr>
      </p:pic>
    </p:spTree>
    <p:extLst>
      <p:ext uri="{BB962C8B-B14F-4D97-AF65-F5344CB8AC3E}">
        <p14:creationId xmlns:p14="http://schemas.microsoft.com/office/powerpoint/2010/main" val="2110966786"/>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fontScale="90000"/>
          </a:bodyPr>
          <a:lstStyle/>
          <a:p>
            <a:r>
              <a:rPr lang="id-ID" dirty="0"/>
              <a:t>Contoh Diagram Tulang Ikan dari Usulan Penelitian tentang Perilaku Belanja Daring</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pic>
        <p:nvPicPr>
          <p:cNvPr id="8" name="image25.jpeg" descr="A close up of a map  Description automatically generated">
            <a:extLst>
              <a:ext uri="{FF2B5EF4-FFF2-40B4-BE49-F238E27FC236}">
                <a16:creationId xmlns:a16="http://schemas.microsoft.com/office/drawing/2014/main" id="{80E33918-2D9B-48E8-8DD5-73EE9618246B}"/>
              </a:ext>
            </a:extLst>
          </p:cNvPr>
          <p:cNvPicPr>
            <a:picLocks noGrp="1"/>
          </p:cNvPicPr>
          <p:nvPr>
            <p:ph idx="1"/>
          </p:nvPr>
        </p:nvPicPr>
        <p:blipFill>
          <a:blip r:embed="rId3" cstate="print"/>
          <a:stretch>
            <a:fillRect/>
          </a:stretch>
        </p:blipFill>
        <p:spPr>
          <a:xfrm>
            <a:off x="3284499" y="1825625"/>
            <a:ext cx="5623001" cy="4351338"/>
          </a:xfrm>
          <a:prstGeom prst="rect">
            <a:avLst/>
          </a:prstGeom>
        </p:spPr>
      </p:pic>
    </p:spTree>
    <p:extLst>
      <p:ext uri="{BB962C8B-B14F-4D97-AF65-F5344CB8AC3E}">
        <p14:creationId xmlns:p14="http://schemas.microsoft.com/office/powerpoint/2010/main" val="153111816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TUJUAN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4" name="Content Placeholder 3">
            <a:extLst>
              <a:ext uri="{FF2B5EF4-FFF2-40B4-BE49-F238E27FC236}">
                <a16:creationId xmlns:a16="http://schemas.microsoft.com/office/drawing/2014/main" id="{6BDB5B20-20F1-4A76-87FC-C59230A82090}"/>
              </a:ext>
            </a:extLst>
          </p:cNvPr>
          <p:cNvSpPr>
            <a:spLocks noGrp="1"/>
          </p:cNvSpPr>
          <p:nvPr>
            <p:ph idx="1"/>
          </p:nvPr>
        </p:nvSpPr>
        <p:spPr/>
        <p:txBody>
          <a:bodyPr>
            <a:normAutofit fontScale="92500" lnSpcReduction="10000"/>
          </a:bodyPr>
          <a:lstStyle/>
          <a:p>
            <a:r>
              <a:rPr lang="id-ID" dirty="0"/>
              <a:t>Secara sederhana, tujuan penelitian adalah pernyataan yang menjelaskan apa yang ingin dicapai oleh seorang peneliti ketika mengusulkan sebuah penelitian. Pernyataan tujuan penelitian dapat berfungsi untuk memandu kegiatan penelitian. Oleh peneliti, dalam </a:t>
            </a:r>
            <a:r>
              <a:rPr lang="id-ID" dirty="0" err="1"/>
              <a:t>sitiasi</a:t>
            </a:r>
            <a:r>
              <a:rPr lang="id-ID" dirty="0"/>
              <a:t> tertentu, tujuan penelitian sering kali dijadikan pertimbangan untuk menyusun hipotesis.</a:t>
            </a:r>
          </a:p>
          <a:p>
            <a:r>
              <a:rPr lang="id-ID" dirty="0"/>
              <a:t>Tujuan penelitian mempunyai beberapa fungsi, antara lain membantu Anda untuk:</a:t>
            </a:r>
          </a:p>
          <a:p>
            <a:pPr lvl="1"/>
            <a:r>
              <a:rPr lang="id-ID" dirty="0"/>
              <a:t>menentukan fokus studi,</a:t>
            </a:r>
          </a:p>
          <a:p>
            <a:pPr lvl="1"/>
            <a:r>
              <a:rPr lang="id-ID" dirty="0"/>
              <a:t>mengidentifikasi peubah yang akan diukur,</a:t>
            </a:r>
          </a:p>
          <a:p>
            <a:pPr lvl="1"/>
            <a:r>
              <a:rPr lang="id-ID" dirty="0"/>
              <a:t>menunjukkan berbagai langkah yang harus dilakukan,</a:t>
            </a:r>
          </a:p>
          <a:p>
            <a:pPr lvl="1"/>
            <a:r>
              <a:rPr lang="id-ID" dirty="0"/>
              <a:t>menetapkan batasan penelitian,</a:t>
            </a:r>
          </a:p>
          <a:p>
            <a:pPr lvl="1"/>
            <a:r>
              <a:rPr lang="id-ID" dirty="0"/>
              <a:t>menghindari pengumpulan data yang tidak sepenuhnya diperlukan.</a:t>
            </a:r>
          </a:p>
          <a:p>
            <a:endParaRPr lang="id-ID" dirty="0"/>
          </a:p>
        </p:txBody>
      </p:sp>
    </p:spTree>
    <p:extLst>
      <p:ext uri="{BB962C8B-B14F-4D97-AF65-F5344CB8AC3E}">
        <p14:creationId xmlns:p14="http://schemas.microsoft.com/office/powerpoint/2010/main" val="1548528193"/>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MANFAAT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4" name="Content Placeholder 3">
            <a:extLst>
              <a:ext uri="{FF2B5EF4-FFF2-40B4-BE49-F238E27FC236}">
                <a16:creationId xmlns:a16="http://schemas.microsoft.com/office/drawing/2014/main" id="{6BDB5B20-20F1-4A76-87FC-C59230A82090}"/>
              </a:ext>
            </a:extLst>
          </p:cNvPr>
          <p:cNvSpPr>
            <a:spLocks noGrp="1"/>
          </p:cNvSpPr>
          <p:nvPr>
            <p:ph idx="1"/>
          </p:nvPr>
        </p:nvSpPr>
        <p:spPr/>
        <p:txBody>
          <a:bodyPr/>
          <a:lstStyle/>
          <a:p>
            <a:r>
              <a:rPr lang="id-ID" dirty="0"/>
              <a:t>Manfaat penelitian adalah pernyataan tentang pengaruh positif dari hasil penelitian yang akan dirasakan oleh individu, sekelompok individu, atau sebuah organisasi yang mempunyai keterlibatan secara langsung maupun tidak langsung dengan sebuah penelitian. </a:t>
            </a:r>
          </a:p>
          <a:p>
            <a:r>
              <a:rPr lang="id-ID" dirty="0"/>
              <a:t>Berikut diberikan contoh manfaat penelitian.</a:t>
            </a:r>
          </a:p>
          <a:p>
            <a:pPr lvl="1"/>
            <a:r>
              <a:rPr lang="id-ID" dirty="0"/>
              <a:t>Dengan dibangunnya sistem pendaftaran daring, penggunaan kertas bisa dikurangi.</a:t>
            </a:r>
          </a:p>
          <a:p>
            <a:pPr lvl="1"/>
            <a:r>
              <a:rPr lang="id-ID" dirty="0"/>
              <a:t>Dengan diketahuinya pengaruh kegiatan ekstra kurikuler terhadap prestasi akademik mahasiswa, institusi bisa mengambil langkah yang sesuai untuk mempertahankan keduanya.</a:t>
            </a:r>
          </a:p>
          <a:p>
            <a:endParaRPr lang="id-ID" dirty="0"/>
          </a:p>
        </p:txBody>
      </p:sp>
    </p:spTree>
    <p:extLst>
      <p:ext uri="{BB962C8B-B14F-4D97-AF65-F5344CB8AC3E}">
        <p14:creationId xmlns:p14="http://schemas.microsoft.com/office/powerpoint/2010/main" val="1812074079"/>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 </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a:bodyPr>
          <a:lstStyle/>
          <a:p>
            <a:pPr marL="0" indent="0" algn="ctr">
              <a:buNone/>
            </a:pPr>
            <a:r>
              <a:rPr lang="id-ID" sz="6000" dirty="0"/>
              <a:t> Terima kasih</a:t>
            </a:r>
          </a:p>
        </p:txBody>
      </p:sp>
    </p:spTree>
    <p:extLst>
      <p:ext uri="{BB962C8B-B14F-4D97-AF65-F5344CB8AC3E}">
        <p14:creationId xmlns:p14="http://schemas.microsoft.com/office/powerpoint/2010/main" val="1884983817"/>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5" name="whoo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DEFINISI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Menurut </a:t>
            </a:r>
            <a:r>
              <a:rPr lang="id-ID" dirty="0" err="1"/>
              <a:t>Leedy</a:t>
            </a:r>
            <a:r>
              <a:rPr lang="id-ID" dirty="0"/>
              <a:t> dan </a:t>
            </a:r>
            <a:r>
              <a:rPr lang="id-ID" dirty="0" err="1"/>
              <a:t>Ormord</a:t>
            </a:r>
            <a:r>
              <a:rPr lang="id-ID" dirty="0"/>
              <a:t> (2015), penelitian adalah proses sistematis untuk mengumpulkan data, menganalisisnya, dan menginterpretasikan hasil analisis data untuk menambah pengetahuan kita tentang suatu fenomena yang kita merasa tertarik untuk mendalaminya atau untuk memahami suatu fenomena yang baru. </a:t>
            </a:r>
          </a:p>
        </p:txBody>
      </p:sp>
    </p:spTree>
    <p:extLst>
      <p:ext uri="{BB962C8B-B14F-4D97-AF65-F5344CB8AC3E}">
        <p14:creationId xmlns:p14="http://schemas.microsoft.com/office/powerpoint/2010/main" val="3229801455"/>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KARAKTERISTIK UMUM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47500" lnSpcReduction="20000"/>
          </a:bodyPr>
          <a:lstStyle/>
          <a:p>
            <a:pPr>
              <a:lnSpc>
                <a:spcPct val="120000"/>
              </a:lnSpc>
            </a:pPr>
            <a:r>
              <a:rPr lang="id-ID" dirty="0"/>
              <a:t>Sebuah penelitian perlu mengumpulkan pengetahuan atau data baru dari sumber data primer atau data yang diperoleh secara langsung.</a:t>
            </a:r>
          </a:p>
          <a:p>
            <a:pPr>
              <a:lnSpc>
                <a:spcPct val="120000"/>
              </a:lnSpc>
            </a:pPr>
            <a:r>
              <a:rPr lang="id-ID" dirty="0"/>
              <a:t>Penelitian menekankan pada penemuan prinsip-prinsip umum.</a:t>
            </a:r>
          </a:p>
          <a:p>
            <a:pPr>
              <a:lnSpc>
                <a:spcPct val="120000"/>
              </a:lnSpc>
            </a:pPr>
            <a:r>
              <a:rPr lang="id-ID" dirty="0"/>
              <a:t>Penelitian merupakan investigasi yang bersifat sistematis dan akurat.</a:t>
            </a:r>
          </a:p>
          <a:p>
            <a:pPr>
              <a:lnSpc>
                <a:spcPct val="120000"/>
              </a:lnSpc>
            </a:pPr>
            <a:r>
              <a:rPr lang="id-ID" dirty="0"/>
              <a:t>Penelitian menggunakan perangkat pengumpulan data tertentu yang harus memenuhi kriteria valid dan </a:t>
            </a:r>
            <a:r>
              <a:rPr lang="id-ID" dirty="0" err="1"/>
              <a:t>handal</a:t>
            </a:r>
            <a:r>
              <a:rPr lang="id-ID" dirty="0"/>
              <a:t>.</a:t>
            </a:r>
          </a:p>
          <a:p>
            <a:pPr>
              <a:lnSpc>
                <a:spcPct val="120000"/>
              </a:lnSpc>
            </a:pPr>
            <a:r>
              <a:rPr lang="id-ID" dirty="0"/>
              <a:t>Penelitian bersifat logis dan objektif.</a:t>
            </a:r>
          </a:p>
          <a:p>
            <a:pPr>
              <a:lnSpc>
                <a:spcPct val="120000"/>
              </a:lnSpc>
            </a:pPr>
            <a:r>
              <a:rPr lang="id-ID" dirty="0"/>
              <a:t>Peneliti tidak hanya mencari data yang hanya bertujuan untuk mendukung hipotesisnya.</a:t>
            </a:r>
          </a:p>
          <a:p>
            <a:pPr>
              <a:lnSpc>
                <a:spcPct val="120000"/>
              </a:lnSpc>
            </a:pPr>
            <a:r>
              <a:rPr lang="id-ID" dirty="0"/>
              <a:t>Peneliti harus mengabaikan perasaan dan preferensi pribadi yang bersifat subyektif.</a:t>
            </a:r>
          </a:p>
          <a:p>
            <a:pPr>
              <a:lnSpc>
                <a:spcPct val="120000"/>
              </a:lnSpc>
            </a:pPr>
            <a:r>
              <a:rPr lang="id-ID" dirty="0"/>
              <a:t>Penelitian berusaha untuk mengatur data secara kuantitatif.</a:t>
            </a:r>
          </a:p>
          <a:p>
            <a:pPr>
              <a:lnSpc>
                <a:spcPct val="120000"/>
              </a:lnSpc>
            </a:pPr>
            <a:r>
              <a:rPr lang="id-ID" dirty="0"/>
              <a:t>Penelitian adalah aktivitas yang penuh kesabaran dan tidak tergesa-gesa.</a:t>
            </a:r>
          </a:p>
          <a:p>
            <a:pPr>
              <a:lnSpc>
                <a:spcPct val="120000"/>
              </a:lnSpc>
            </a:pPr>
            <a:r>
              <a:rPr lang="id-ID" dirty="0"/>
              <a:t>Peneliti bersedia untuk mengikuti prosedur tertentu sampai pada kesimpulan yang mungkin tidak populer dan membawa </a:t>
            </a:r>
            <a:r>
              <a:rPr lang="id-ID" dirty="0" err="1"/>
              <a:t>ketidaksetujuan</a:t>
            </a:r>
            <a:r>
              <a:rPr lang="id-ID" dirty="0"/>
              <a:t> sosial.</a:t>
            </a:r>
          </a:p>
          <a:p>
            <a:pPr>
              <a:lnSpc>
                <a:spcPct val="120000"/>
              </a:lnSpc>
            </a:pPr>
            <a:r>
              <a:rPr lang="id-ID" dirty="0"/>
              <a:t>Hasil penelitian dicatat dan dilaporkan dengan cermat.</a:t>
            </a:r>
          </a:p>
          <a:p>
            <a:pPr>
              <a:lnSpc>
                <a:spcPct val="120000"/>
              </a:lnSpc>
            </a:pPr>
            <a:r>
              <a:rPr lang="id-ID" dirty="0"/>
              <a:t>Kesimpulan dan generalisasi disampaikan dengan cermat dan penuh </a:t>
            </a:r>
            <a:r>
              <a:rPr lang="id-ID" dirty="0" err="1"/>
              <a:t>kehati</a:t>
            </a:r>
            <a:r>
              <a:rPr lang="id-ID" dirty="0"/>
              <a:t>- hatian.</a:t>
            </a:r>
          </a:p>
          <a:p>
            <a:endParaRPr lang="id-ID" dirty="0"/>
          </a:p>
        </p:txBody>
      </p:sp>
    </p:spTree>
    <p:extLst>
      <p:ext uri="{BB962C8B-B14F-4D97-AF65-F5344CB8AC3E}">
        <p14:creationId xmlns:p14="http://schemas.microsoft.com/office/powerpoint/2010/main" val="189315076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endParaRPr lang="id-ID" dirty="0"/>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77500" lnSpcReduction="20000"/>
          </a:bodyPr>
          <a:lstStyle/>
          <a:p>
            <a:pPr marL="0" indent="0">
              <a:buNone/>
            </a:pPr>
            <a:r>
              <a:rPr lang="id-ID" dirty="0"/>
              <a:t>Lebih jauh, sebuah penelitian bisa dikatakan penelitian yang berkualitas tinggi apabila mempunyai karakteristik sebagai berikut.</a:t>
            </a:r>
          </a:p>
          <a:p>
            <a:r>
              <a:rPr lang="id-ID" dirty="0"/>
              <a:t>Penelitian yang didasarkan pada penelitian orang lain.</a:t>
            </a:r>
          </a:p>
          <a:p>
            <a:r>
              <a:rPr lang="id-ID" dirty="0"/>
              <a:t>Penelitian yang dapat diulang atau </a:t>
            </a:r>
            <a:r>
              <a:rPr lang="id-ID" dirty="0" err="1"/>
              <a:t>direplikasi</a:t>
            </a:r>
            <a:r>
              <a:rPr lang="id-ID" dirty="0"/>
              <a:t>.</a:t>
            </a:r>
          </a:p>
          <a:p>
            <a:r>
              <a:rPr lang="id-ID" dirty="0"/>
              <a:t>Penelitian yang dapat diterapkan di </a:t>
            </a:r>
            <a:r>
              <a:rPr lang="id-ID" dirty="0" err="1"/>
              <a:t>setting</a:t>
            </a:r>
            <a:r>
              <a:rPr lang="id-ID" dirty="0"/>
              <a:t> yang berbeda.</a:t>
            </a:r>
          </a:p>
          <a:p>
            <a:r>
              <a:rPr lang="id-ID" dirty="0"/>
              <a:t>Penelitian yang mempunyai rasional yang logis dan ada keterkaitan dengan teori tertentu yang relevan.</a:t>
            </a:r>
          </a:p>
          <a:p>
            <a:r>
              <a:rPr lang="id-ID" dirty="0"/>
              <a:t>Penelitian yang dapat dilakukan (</a:t>
            </a:r>
            <a:r>
              <a:rPr lang="id-ID" dirty="0" err="1"/>
              <a:t>doable</a:t>
            </a:r>
            <a:r>
              <a:rPr lang="id-ID" dirty="0"/>
              <a:t>).</a:t>
            </a:r>
          </a:p>
          <a:p>
            <a:r>
              <a:rPr lang="id-ID" dirty="0"/>
              <a:t>Penelitian yang membangkitkan topik penelitian yang baru atau penelitian yang bersifat siklis.</a:t>
            </a:r>
          </a:p>
          <a:p>
            <a:r>
              <a:rPr lang="id-ID" dirty="0"/>
              <a:t>Penelitian yang bersifat inkremental.</a:t>
            </a:r>
          </a:p>
          <a:p>
            <a:r>
              <a:rPr lang="id-ID" dirty="0"/>
              <a:t>Penelitian yang merupakan kegiatan apolitis yang dilakukan untuk perbaikan dan kebaikan masyarakat.</a:t>
            </a:r>
          </a:p>
          <a:p>
            <a:endParaRPr lang="id-ID" dirty="0"/>
          </a:p>
        </p:txBody>
      </p:sp>
    </p:spTree>
    <p:extLst>
      <p:ext uri="{BB962C8B-B14F-4D97-AF65-F5344CB8AC3E}">
        <p14:creationId xmlns:p14="http://schemas.microsoft.com/office/powerpoint/2010/main" val="3564515600"/>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TUJUAN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normAutofit fontScale="92500" lnSpcReduction="10000"/>
          </a:bodyPr>
          <a:lstStyle/>
          <a:p>
            <a:r>
              <a:rPr lang="id-ID" dirty="0"/>
              <a:t>Untuk mendapatkan atau memperdalam pemahaman tentang suatu fenomena atau untuk mencapai wawasan baru ke dalamnya. Penelitian seperti ini disebut dengan penelitian eksploratif atau </a:t>
            </a:r>
            <a:r>
              <a:rPr lang="id-ID" dirty="0" err="1"/>
              <a:t>formulatif</a:t>
            </a:r>
            <a:r>
              <a:rPr lang="id-ID" dirty="0"/>
              <a:t>.</a:t>
            </a:r>
          </a:p>
          <a:p>
            <a:r>
              <a:rPr lang="id-ID" dirty="0"/>
              <a:t>Untuk menggambarkan secara akurat karakteristik individu, situasi atau kelompok tertentu. Penelitian seperti ini dikenal dengan penelitian deskriptif.</a:t>
            </a:r>
          </a:p>
          <a:p>
            <a:r>
              <a:rPr lang="id-ID" dirty="0"/>
              <a:t>Untuk menentukan frekuensi terjadinya sesuatu atau keterkaitan antara sesuatu dengan sesuatu yang lain. Studi seperti ini dikenal dengan studi diagnostik.</a:t>
            </a:r>
          </a:p>
          <a:p>
            <a:r>
              <a:rPr lang="id-ID" dirty="0"/>
              <a:t>Untuk menguji hipotesis tentang hubungan kausal atau sebab akibat antar peubah. Studi seperti ini disebut dengan pengujian hipotesis.</a:t>
            </a:r>
          </a:p>
          <a:p>
            <a:endParaRPr lang="id-ID" dirty="0"/>
          </a:p>
        </p:txBody>
      </p:sp>
    </p:spTree>
    <p:extLst>
      <p:ext uri="{BB962C8B-B14F-4D97-AF65-F5344CB8AC3E}">
        <p14:creationId xmlns:p14="http://schemas.microsoft.com/office/powerpoint/2010/main" val="2036141752"/>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MOTIVASI MELAKUKAN PENELITIAN</a:t>
            </a:r>
          </a:p>
        </p:txBody>
      </p:sp>
      <p:sp>
        <p:nvSpPr>
          <p:cNvPr id="5" name="Content Placeholder 2">
            <a:extLst>
              <a:ext uri="{FF2B5EF4-FFF2-40B4-BE49-F238E27FC236}">
                <a16:creationId xmlns:a16="http://schemas.microsoft.com/office/drawing/2014/main" id="{28EEF3C8-3FC0-440A-8865-504BFBC0D6B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6" name="Content Placeholder 5">
            <a:extLst>
              <a:ext uri="{FF2B5EF4-FFF2-40B4-BE49-F238E27FC236}">
                <a16:creationId xmlns:a16="http://schemas.microsoft.com/office/drawing/2014/main" id="{1D613DC2-0A90-4024-9154-1244C5F9BA4C}"/>
              </a:ext>
            </a:extLst>
          </p:cNvPr>
          <p:cNvSpPr>
            <a:spLocks noGrp="1"/>
          </p:cNvSpPr>
          <p:nvPr>
            <p:ph idx="1"/>
          </p:nvPr>
        </p:nvSpPr>
        <p:spPr/>
        <p:txBody>
          <a:bodyPr/>
          <a:lstStyle/>
          <a:p>
            <a:r>
              <a:rPr lang="id-ID" dirty="0"/>
              <a:t>keinginan untuk mendapatkan gelar akademik bersama dengan manfaat;</a:t>
            </a:r>
          </a:p>
          <a:p>
            <a:r>
              <a:rPr lang="id-ID" dirty="0"/>
              <a:t>keinginan menanggapi tantangan untuk menyelesaikan masalah yang belum terselesaikan, yaitu kepedulian terhadap masalah praktis yang mengawali sebuah penelitian;</a:t>
            </a:r>
          </a:p>
          <a:p>
            <a:r>
              <a:rPr lang="id-ID" dirty="0"/>
              <a:t>keinginan untuk mendapatkan kesenangan intelektual karena melakukan beberapa pekerjaan kreatif;</a:t>
            </a:r>
          </a:p>
          <a:p>
            <a:r>
              <a:rPr lang="id-ID" dirty="0"/>
              <a:t>keinginan untuk melayani masyarakat;</a:t>
            </a:r>
          </a:p>
          <a:p>
            <a:r>
              <a:rPr lang="id-ID" dirty="0"/>
              <a:t>keinginan untuk mendapatkan pengakuan dari publik.</a:t>
            </a:r>
          </a:p>
          <a:p>
            <a:endParaRPr lang="id-ID" dirty="0"/>
          </a:p>
        </p:txBody>
      </p:sp>
    </p:spTree>
    <p:extLst>
      <p:ext uri="{BB962C8B-B14F-4D97-AF65-F5344CB8AC3E}">
        <p14:creationId xmlns:p14="http://schemas.microsoft.com/office/powerpoint/2010/main" val="2963539694"/>
      </p:ext>
    </p:extLst>
  </p:cSld>
  <p:clrMapOvr>
    <a:masterClrMapping/>
  </p:clrMapOvr>
  <mc:AlternateContent xmlns:mc="http://schemas.openxmlformats.org/markup-compatibility/2006">
    <mc:Choice xmlns:p14="http://schemas.microsoft.com/office/powerpoint/2010/main" Requires="p14">
      <p:transition spd="slow" p14:dur="1600">
        <p:blinds dir="vert"/>
        <p:sndAc>
          <p:stSnd>
            <p:snd r:embed="rId2" name="whoosh.wav"/>
          </p:stSnd>
        </p:sndAc>
      </p:transition>
    </mc:Choice>
    <mc:Fallback>
      <p:transition spd="slow">
        <p:blinds dir="vert"/>
        <p:sndAc>
          <p:stSnd>
            <p:snd r:embed="rId2" name="whoosh.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3217</Words>
  <Application>Microsoft Office PowerPoint</Application>
  <PresentationFormat>Widescreen</PresentationFormat>
  <Paragraphs>228</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MT</vt:lpstr>
      <vt:lpstr>Britannic Bold</vt:lpstr>
      <vt:lpstr>Calibri</vt:lpstr>
      <vt:lpstr>Calibri Light</vt:lpstr>
      <vt:lpstr>Century Gothic</vt:lpstr>
      <vt:lpstr>Office Theme</vt:lpstr>
      <vt:lpstr>PowerPoint Presentation</vt:lpstr>
      <vt:lpstr>Arti Penelitian</vt:lpstr>
      <vt:lpstr>Arti Penelitian</vt:lpstr>
      <vt:lpstr>ISTILAH PENELITIAN</vt:lpstr>
      <vt:lpstr>DEFINISI PENELITIAN</vt:lpstr>
      <vt:lpstr>KARAKTERISTIK UMUM PENELITIAN</vt:lpstr>
      <vt:lpstr>PowerPoint Presentation</vt:lpstr>
      <vt:lpstr>TUJUAN PENELITIAN</vt:lpstr>
      <vt:lpstr>MOTIVASI MELAKUKAN PENELITIAN</vt:lpstr>
      <vt:lpstr>TIPE PENELITIAN</vt:lpstr>
      <vt:lpstr>METODE DAN METODOLOGI PENELITIAN</vt:lpstr>
      <vt:lpstr>PowerPoint Presentation</vt:lpstr>
      <vt:lpstr>METODE PENELITIAN DAN TEKNIK PENELITIAN</vt:lpstr>
      <vt:lpstr>KRITERIA RISET YANG BAIK</vt:lpstr>
      <vt:lpstr>Langkah-langkah Penelitian</vt:lpstr>
      <vt:lpstr>LANGKAH 1: MERUMUSKAN MASALAH</vt:lpstr>
      <vt:lpstr>LANGKAH 2: MELAKUKAN KAJIAN PUSTAKA</vt:lpstr>
      <vt:lpstr>LANGKAH 3: MENENTUKAN PERTANYAAN PENELITIAN DAN HIPOTESIS</vt:lpstr>
      <vt:lpstr>LANGKAH 4: MENENTUKAN METODE PENELITIAN</vt:lpstr>
      <vt:lpstr>LANGKAH 5: MENGUMPULKAN DATA</vt:lpstr>
      <vt:lpstr>LANGKAH 5: MENGUMPULKAN DATA</vt:lpstr>
      <vt:lpstr>LANGKAH 6: MENGANALISIS DATA</vt:lpstr>
      <vt:lpstr>LANGKAH 7: MENGINTERPRETASIKAN DAN MEMBAHAS HASIL ANALISIS DATA</vt:lpstr>
      <vt:lpstr>LANGKAH 8: PELAPORAN HASIL PENELITIAN</vt:lpstr>
      <vt:lpstr>PERANGKAT BANTU PENELITIAN</vt:lpstr>
      <vt:lpstr>Rumusan Masalah</vt:lpstr>
      <vt:lpstr>MASALAH PENELITIAN</vt:lpstr>
      <vt:lpstr>IDENTIFIKASI MASALAH PENELITIAN</vt:lpstr>
      <vt:lpstr>PowerPoint Presentation</vt:lpstr>
      <vt:lpstr>Masalah Penelitian Praktis</vt:lpstr>
      <vt:lpstr>Masalah Penelitian Teoritis</vt:lpstr>
      <vt:lpstr> SUMBER MASALAH PENELITIAN </vt:lpstr>
      <vt:lpstr>KRITERIA UNTUK MEMILIH MASALAH PENELITIAN</vt:lpstr>
      <vt:lpstr>PERNYATAAN MASALAH</vt:lpstr>
      <vt:lpstr>CONTOH RUMUSAN MASALAH</vt:lpstr>
      <vt:lpstr>PowerPoint Presentation</vt:lpstr>
      <vt:lpstr>Keaslian Penelitian</vt:lpstr>
      <vt:lpstr>PowerPoint Presentation</vt:lpstr>
      <vt:lpstr>PowerPoint Presentation</vt:lpstr>
      <vt:lpstr>PowerPoint Presentation</vt:lpstr>
      <vt:lpstr>KESENJANGAN PENELITIAN</vt:lpstr>
      <vt:lpstr>PowerPoint Presentation</vt:lpstr>
      <vt:lpstr>DIAGRAM FISHBONE</vt:lpstr>
      <vt:lpstr>PowerPoint Presentation</vt:lpstr>
      <vt:lpstr>Modifikasi Diagram Tulang Ikan untuk Menunjukkan Keaslian Penelitian</vt:lpstr>
      <vt:lpstr>Contoh Diagram Tulang Ikan dari Usulan Penelitian tentang Perilaku Belanja Daring</vt:lpstr>
      <vt:lpstr>TUJUAN PENELITIAN</vt:lpstr>
      <vt:lpstr>MANFAAT PENELITIAN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Dian Nurdiana, S.Kom., M.Kom.</cp:lastModifiedBy>
  <cp:revision>186</cp:revision>
  <dcterms:created xsi:type="dcterms:W3CDTF">2018-01-15T03:36:45Z</dcterms:created>
  <dcterms:modified xsi:type="dcterms:W3CDTF">2022-02-24T08:45:06Z</dcterms:modified>
</cp:coreProperties>
</file>