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5" r:id="rId10"/>
    <p:sldId id="266" r:id="rId11"/>
    <p:sldId id="264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7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1292" y="1849081"/>
            <a:ext cx="4342708" cy="14453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Loan Status Prediction Using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1292" y="3632013"/>
            <a:ext cx="4342708" cy="1261455"/>
          </a:xfrm>
        </p:spPr>
        <p:txBody>
          <a:bodyPr>
            <a:noAutofit/>
          </a:bodyPr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Submitted by : Team-16</a:t>
            </a:r>
          </a:p>
          <a:p>
            <a:pPr algn="ctr"/>
            <a:endParaRPr lang="en-US" sz="200" u="sng" dirty="0">
              <a:solidFill>
                <a:schemeClr val="tx1"/>
              </a:solidFill>
            </a:endParaRPr>
          </a:p>
          <a:p>
            <a:pPr algn="ctr"/>
            <a:r>
              <a:rPr lang="en-US" sz="1600" dirty="0"/>
              <a:t>BL.EN.U4AIE20023 – UTHEJ K  </a:t>
            </a:r>
          </a:p>
          <a:p>
            <a:pPr algn="ctr"/>
            <a:r>
              <a:rPr lang="en-US" sz="1600" dirty="0"/>
              <a:t>BL.EN.U4AIE20030 - KOTHURU GURUNADH </a:t>
            </a:r>
          </a:p>
          <a:p>
            <a:pPr algn="ctr"/>
            <a:r>
              <a:rPr lang="en-US" sz="1600" dirty="0"/>
              <a:t> BL.EN.U4AIE20043 – NIKHIL KUMAR MUSUNURU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68DFF-775A-4B50-BAF0-1DA220E04441}"/>
              </a:ext>
            </a:extLst>
          </p:cNvPr>
          <p:cNvSpPr txBox="1"/>
          <p:nvPr/>
        </p:nvSpPr>
        <p:spPr>
          <a:xfrm>
            <a:off x="4893468" y="566188"/>
            <a:ext cx="4321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19AIE205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Python For Machine Learning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6E0FD2-2CB0-49B2-AA6C-CF16DF7D9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" b="1552"/>
          <a:stretch/>
        </p:blipFill>
        <p:spPr>
          <a:xfrm>
            <a:off x="5080612" y="423571"/>
            <a:ext cx="3637050" cy="4296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9A00F3-0A85-4AA4-BCB6-420B139B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38" y="423572"/>
            <a:ext cx="3637049" cy="4296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159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654B25-DC69-44B2-9F6D-32177B57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51542"/>
          <a:stretch/>
        </p:blipFill>
        <p:spPr>
          <a:xfrm>
            <a:off x="221457" y="548775"/>
            <a:ext cx="3628941" cy="4260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E48D7-EF11-486C-9F2F-7F2A6757D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76"/>
          <a:stretch/>
        </p:blipFill>
        <p:spPr>
          <a:xfrm>
            <a:off x="4100512" y="1688760"/>
            <a:ext cx="4822031" cy="2280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4B9E2DD-0596-41DA-8251-6DCD30E8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1" y="548775"/>
            <a:ext cx="1914524" cy="5214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Prediction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9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5EBF-BEB9-4970-AD3A-BC56A614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27406"/>
            <a:ext cx="8229600" cy="1688688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3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Loan Status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7" y="1946590"/>
            <a:ext cx="8259098" cy="252787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Loan Prediction application algorithm is used for approval of loan in banking sector</a:t>
            </a:r>
          </a:p>
          <a:p>
            <a:endParaRPr lang="en-US" sz="1800" dirty="0">
              <a:effectLst/>
              <a:latin typeface="Bookman Old Style" panose="02050604050505020204" pitchFamily="18" charset="0"/>
              <a:ea typeface="Carlito"/>
              <a:cs typeface="Carlito"/>
            </a:endParaRPr>
          </a:p>
          <a:p>
            <a:r>
              <a:rPr lang="en-US" sz="18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A Loan Prediction System can easily calculate the weight of each feature that contributes to loan processing</a:t>
            </a:r>
          </a:p>
          <a:p>
            <a:endParaRPr lang="en-US" sz="1800" dirty="0">
              <a:latin typeface="Bookman Old Style" panose="02050604050505020204" pitchFamily="18" charset="0"/>
              <a:ea typeface="Carlito"/>
              <a:cs typeface="Carlito"/>
            </a:endParaRPr>
          </a:p>
          <a:p>
            <a:r>
              <a:rPr lang="en-US" sz="18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Loan Prediction System allows jumping to specific application so that it can be check on priority basis.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2970" y="156972"/>
            <a:ext cx="3699078" cy="725349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7296" y="1020188"/>
            <a:ext cx="7424928" cy="384442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Machine Learning is a field of computer science.</a:t>
            </a:r>
          </a:p>
          <a:p>
            <a:endParaRPr lang="en-US" sz="2000" dirty="0">
              <a:effectLst/>
              <a:latin typeface="Bookman Old Style" panose="02050604050505020204" pitchFamily="18" charset="0"/>
              <a:ea typeface="Carlito"/>
              <a:cs typeface="Carlito"/>
            </a:endParaRPr>
          </a:p>
          <a:p>
            <a:r>
              <a:rPr lang="en-US" sz="2000" dirty="0">
                <a:latin typeface="Bookman Old Style" panose="02050604050505020204" pitchFamily="18" charset="0"/>
                <a:ea typeface="Carlito"/>
                <a:cs typeface="Carlito"/>
              </a:rPr>
              <a:t>M</a:t>
            </a:r>
            <a:r>
              <a:rPr lang="en-US" sz="20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achine learning is concerned with identifying patterns and applying computational learning techniques to AI systems.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Machine Learning is used to build programs with its tuning parameters that are adapted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It explores the study and construction of algorithm that can make prediction on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0" y="308186"/>
            <a:ext cx="4040188" cy="726986"/>
          </a:xfrm>
        </p:spPr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Algorithms Used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8062" y="1578588"/>
            <a:ext cx="5534199" cy="1628515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   Logistic Regression</a:t>
            </a:r>
          </a:p>
          <a:p>
            <a:pPr algn="l"/>
            <a:endParaRPr lang="en-US" sz="1600" dirty="0"/>
          </a:p>
          <a:p>
            <a:pPr algn="l"/>
            <a:r>
              <a:rPr lang="en-US" sz="3600" dirty="0"/>
              <a:t>   Support Vector Machine</a:t>
            </a:r>
          </a:p>
          <a:p>
            <a:pPr algn="l"/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06081-D8DC-4C60-921A-9FFB54E41860}"/>
              </a:ext>
            </a:extLst>
          </p:cNvPr>
          <p:cNvSpPr txBox="1"/>
          <p:nvPr/>
        </p:nvSpPr>
        <p:spPr>
          <a:xfrm>
            <a:off x="628062" y="3412588"/>
            <a:ext cx="370137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Random Forest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3652B-5833-4EC7-AC6E-7FC1D44524BD}"/>
              </a:ext>
            </a:extLst>
          </p:cNvPr>
          <p:cNvSpPr txBox="1">
            <a:spLocks/>
          </p:cNvSpPr>
          <p:nvPr/>
        </p:nvSpPr>
        <p:spPr>
          <a:xfrm>
            <a:off x="4035285" y="287273"/>
            <a:ext cx="4596367" cy="7635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D6183-2C17-400E-A1ED-DD8F7C2702D6}"/>
              </a:ext>
            </a:extLst>
          </p:cNvPr>
          <p:cNvSpPr txBox="1">
            <a:spLocks/>
          </p:cNvSpPr>
          <p:nvPr/>
        </p:nvSpPr>
        <p:spPr>
          <a:xfrm>
            <a:off x="287542" y="1688172"/>
            <a:ext cx="8568915" cy="3455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Logistic regression comes under the Supervised Learning technique.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is used for predicting the categorical dependent variable using a given set of independent variables.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Therefore the outcome must be a categorical or discrete value. It can be either Yes or No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3652B-5833-4EC7-AC6E-7FC1D44524BD}"/>
              </a:ext>
            </a:extLst>
          </p:cNvPr>
          <p:cNvSpPr txBox="1">
            <a:spLocks/>
          </p:cNvSpPr>
          <p:nvPr/>
        </p:nvSpPr>
        <p:spPr>
          <a:xfrm>
            <a:off x="3812138" y="287273"/>
            <a:ext cx="5331862" cy="7635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Machine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D6183-2C17-400E-A1ED-DD8F7C2702D6}"/>
              </a:ext>
            </a:extLst>
          </p:cNvPr>
          <p:cNvSpPr txBox="1">
            <a:spLocks/>
          </p:cNvSpPr>
          <p:nvPr/>
        </p:nvSpPr>
        <p:spPr>
          <a:xfrm>
            <a:off x="435937" y="1599681"/>
            <a:ext cx="8568915" cy="37426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Support Vector Machine or SVM is one of the most popular Supervised Learning algorithms.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is used for Classification as well as Regression problems.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creates the best line or decision boundary that can segregate n-dimensional 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This best decision boundary is called a hyperplane.</a:t>
            </a:r>
          </a:p>
        </p:txBody>
      </p:sp>
    </p:spTree>
    <p:extLst>
      <p:ext uri="{BB962C8B-B14F-4D97-AF65-F5344CB8AC3E}">
        <p14:creationId xmlns:p14="http://schemas.microsoft.com/office/powerpoint/2010/main" val="330566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CEAC7-AAC0-4A87-8CB5-608C4275E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31" y="363311"/>
            <a:ext cx="6249413" cy="4416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6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6366241-46AA-4F72-8BB9-6842223625DC}"/>
              </a:ext>
            </a:extLst>
          </p:cNvPr>
          <p:cNvSpPr txBox="1">
            <a:spLocks/>
          </p:cNvSpPr>
          <p:nvPr/>
        </p:nvSpPr>
        <p:spPr>
          <a:xfrm>
            <a:off x="2024166" y="2296686"/>
            <a:ext cx="2683565" cy="550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Block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C4E9C6-36E4-4711-812D-583BBCA5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74" y="243066"/>
            <a:ext cx="3235004" cy="4657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740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0CBF-C8A4-4921-B370-4A4EBC8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94" y="-99650"/>
            <a:ext cx="3757612" cy="85725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&amp; Output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FA7A3-4FFC-495B-8BEE-06395337C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8" b="-1"/>
          <a:stretch/>
        </p:blipFill>
        <p:spPr>
          <a:xfrm>
            <a:off x="5222083" y="871900"/>
            <a:ext cx="3310571" cy="3917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EB7C2-FBDA-410E-95CC-6597A2C2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47" y="871900"/>
            <a:ext cx="3310572" cy="3917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419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On-screen Show (16:9)</PresentationFormat>
  <Paragraphs>49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Bookman Old Style</vt:lpstr>
      <vt:lpstr>Calibri</vt:lpstr>
      <vt:lpstr>Office Theme</vt:lpstr>
      <vt:lpstr>Loan Status Prediction Using  Machine Learning</vt:lpstr>
      <vt:lpstr>Loan Status Prediction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&amp; Output</vt:lpstr>
      <vt:lpstr>PowerPoint Presentation</vt:lpstr>
      <vt:lpstr>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2022-02-04T09:01:07Z</dcterms:modified>
</cp:coreProperties>
</file>