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9.xml" ContentType="application/vnd.openxmlformats-officedocument.theme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  <p:sldMasterId id="2147483714" r:id="rId9"/>
    <p:sldMasterId id="2147483727" r:id="rId10"/>
  </p:sldMasterIdLst>
  <p:notesMasterIdLst>
    <p:notesMasterId r:id="rId34"/>
  </p:notesMasterIdLst>
  <p:sldIdLst>
    <p:sldId id="344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5" r:id="rId26"/>
    <p:sldId id="366" r:id="rId27"/>
    <p:sldId id="363" r:id="rId28"/>
    <p:sldId id="364" r:id="rId29"/>
    <p:sldId id="367" r:id="rId30"/>
    <p:sldId id="368" r:id="rId31"/>
    <p:sldId id="355" r:id="rId32"/>
    <p:sldId id="3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FF6"/>
    <a:srgbClr val="0063BE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3604" autoAdjust="0"/>
  </p:normalViewPr>
  <p:slideViewPr>
    <p:cSldViewPr>
      <p:cViewPr varScale="1">
        <p:scale>
          <a:sx n="68" d="100"/>
          <a:sy n="68" d="100"/>
        </p:scale>
        <p:origin x="966" y="72"/>
      </p:cViewPr>
      <p:guideLst>
        <p:guide orient="horz" pos="2160"/>
        <p:guide pos="288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B3D99-713D-43DB-BC6B-5D43C612582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CF7C7-E472-422B-AE05-43C219635574}">
      <dgm:prSet phldrT="[Text]"/>
      <dgm:spPr/>
      <dgm:t>
        <a:bodyPr/>
        <a:lstStyle/>
        <a:p>
          <a:r>
            <a:rPr lang="en-US" dirty="0"/>
            <a:t>Operating Unit Level</a:t>
          </a:r>
        </a:p>
      </dgm:t>
    </dgm:pt>
    <dgm:pt modelId="{AF724FB7-71A3-4FD5-AAD1-1FF99D4492F9}" type="parTrans" cxnId="{B301F2B0-53BD-4639-80A1-D3055E495189}">
      <dgm:prSet/>
      <dgm:spPr/>
      <dgm:t>
        <a:bodyPr/>
        <a:lstStyle/>
        <a:p>
          <a:endParaRPr lang="en-US"/>
        </a:p>
      </dgm:t>
    </dgm:pt>
    <dgm:pt modelId="{09C10849-E5E8-4D04-999B-6BA48BCA742B}" type="sibTrans" cxnId="{B301F2B0-53BD-4639-80A1-D3055E495189}">
      <dgm:prSet/>
      <dgm:spPr/>
      <dgm:t>
        <a:bodyPr/>
        <a:lstStyle/>
        <a:p>
          <a:endParaRPr lang="en-US"/>
        </a:p>
      </dgm:t>
    </dgm:pt>
    <dgm:pt modelId="{E2461CE1-B3DD-42DA-B796-C324245BB2B4}">
      <dgm:prSet phldrT="[Text]"/>
      <dgm:spPr/>
      <dgm:t>
        <a:bodyPr/>
        <a:lstStyle/>
        <a:p>
          <a:r>
            <a:rPr lang="en-US" dirty="0"/>
            <a:t>Account Level</a:t>
          </a:r>
        </a:p>
      </dgm:t>
    </dgm:pt>
    <dgm:pt modelId="{0B4482CD-3667-4A46-8E78-B587F9384AD3}" type="parTrans" cxnId="{B65DC80E-6FA4-4E8F-86FF-1D8C49940D0A}">
      <dgm:prSet/>
      <dgm:spPr/>
      <dgm:t>
        <a:bodyPr/>
        <a:lstStyle/>
        <a:p>
          <a:endParaRPr lang="en-US"/>
        </a:p>
      </dgm:t>
    </dgm:pt>
    <dgm:pt modelId="{C73C4091-2D3C-403E-9D92-AEBFD0789933}" type="sibTrans" cxnId="{B65DC80E-6FA4-4E8F-86FF-1D8C49940D0A}">
      <dgm:prSet/>
      <dgm:spPr/>
      <dgm:t>
        <a:bodyPr/>
        <a:lstStyle/>
        <a:p>
          <a:endParaRPr lang="en-US" dirty="0"/>
        </a:p>
      </dgm:t>
    </dgm:pt>
    <dgm:pt modelId="{7714C843-99EA-44E0-AAE9-00A87F521670}">
      <dgm:prSet phldrT="[Text]"/>
      <dgm:spPr/>
      <dgm:t>
        <a:bodyPr/>
        <a:lstStyle/>
        <a:p>
          <a:r>
            <a:rPr lang="en-US" dirty="0"/>
            <a:t>Project Level</a:t>
          </a:r>
        </a:p>
      </dgm:t>
    </dgm:pt>
    <dgm:pt modelId="{07242027-70DD-4330-AA4B-8D849DD1AA0F}" type="parTrans" cxnId="{8EFA7631-95C7-4B23-98BE-2E5D4DC096B9}">
      <dgm:prSet/>
      <dgm:spPr/>
      <dgm:t>
        <a:bodyPr/>
        <a:lstStyle/>
        <a:p>
          <a:endParaRPr lang="en-US"/>
        </a:p>
      </dgm:t>
    </dgm:pt>
    <dgm:pt modelId="{56B39316-9B3E-466C-BDB0-0575C1A8A2C1}" type="sibTrans" cxnId="{8EFA7631-95C7-4B23-98BE-2E5D4DC096B9}">
      <dgm:prSet/>
      <dgm:spPr/>
      <dgm:t>
        <a:bodyPr/>
        <a:lstStyle/>
        <a:p>
          <a:endParaRPr lang="en-US"/>
        </a:p>
      </dgm:t>
    </dgm:pt>
    <dgm:pt modelId="{DC7A5652-14A8-4019-83F5-B01C0C3B71A9}" type="pres">
      <dgm:prSet presAssocID="{2B2B3D99-713D-43DB-BC6B-5D43C612582D}" presName="outerComposite" presStyleCnt="0">
        <dgm:presLayoutVars>
          <dgm:chMax val="5"/>
          <dgm:dir/>
          <dgm:resizeHandles val="exact"/>
        </dgm:presLayoutVars>
      </dgm:prSet>
      <dgm:spPr/>
    </dgm:pt>
    <dgm:pt modelId="{96DDA1C0-9FEB-4718-97A3-98A337EE8CDD}" type="pres">
      <dgm:prSet presAssocID="{2B2B3D99-713D-43DB-BC6B-5D43C612582D}" presName="dummyMaxCanvas" presStyleCnt="0">
        <dgm:presLayoutVars/>
      </dgm:prSet>
      <dgm:spPr/>
    </dgm:pt>
    <dgm:pt modelId="{9A1A9572-3ED9-4FA8-9D1E-6757814905F5}" type="pres">
      <dgm:prSet presAssocID="{2B2B3D99-713D-43DB-BC6B-5D43C612582D}" presName="ThreeNodes_1" presStyleLbl="node1" presStyleIdx="0" presStyleCnt="3" custFlipHor="1" custScaleX="30469" custLinFactNeighborX="-26791">
        <dgm:presLayoutVars>
          <dgm:bulletEnabled val="1"/>
        </dgm:presLayoutVars>
      </dgm:prSet>
      <dgm:spPr/>
    </dgm:pt>
    <dgm:pt modelId="{4EF7EDBF-D052-4276-9976-0380D9067B7D}" type="pres">
      <dgm:prSet presAssocID="{2B2B3D99-713D-43DB-BC6B-5D43C612582D}" presName="ThreeNodes_2" presStyleLbl="node1" presStyleIdx="1" presStyleCnt="3" custScaleX="30766" custLinFactNeighborX="-18342" custLinFactNeighborY="3552">
        <dgm:presLayoutVars>
          <dgm:bulletEnabled val="1"/>
        </dgm:presLayoutVars>
      </dgm:prSet>
      <dgm:spPr/>
    </dgm:pt>
    <dgm:pt modelId="{43DC67CC-F7FA-43BA-9AEE-D0EE41506EB1}" type="pres">
      <dgm:prSet presAssocID="{2B2B3D99-713D-43DB-BC6B-5D43C612582D}" presName="ThreeNodes_3" presStyleLbl="node1" presStyleIdx="2" presStyleCnt="3" custScaleX="27843" custLinFactNeighborX="-11373" custLinFactNeighborY="-3825">
        <dgm:presLayoutVars>
          <dgm:bulletEnabled val="1"/>
        </dgm:presLayoutVars>
      </dgm:prSet>
      <dgm:spPr/>
    </dgm:pt>
    <dgm:pt modelId="{0BCD61A9-B609-4AD1-B0E1-68E32A66132B}" type="pres">
      <dgm:prSet presAssocID="{2B2B3D99-713D-43DB-BC6B-5D43C612582D}" presName="ThreeConn_1-2" presStyleLbl="fgAccFollowNode1" presStyleIdx="0" presStyleCnt="2" custScaleY="57047" custLinFactX="-100000" custLinFactNeighborX="-150988" custLinFactNeighborY="-12040">
        <dgm:presLayoutVars>
          <dgm:bulletEnabled val="1"/>
        </dgm:presLayoutVars>
      </dgm:prSet>
      <dgm:spPr/>
    </dgm:pt>
    <dgm:pt modelId="{E04A4352-C195-4701-9F4C-B37FF9BAB78C}" type="pres">
      <dgm:prSet presAssocID="{2B2B3D99-713D-43DB-BC6B-5D43C612582D}" presName="ThreeConn_2-3" presStyleLbl="fgAccFollowNode1" presStyleIdx="1" presStyleCnt="2" custScaleY="51344" custLinFactX="-86982" custLinFactNeighborX="-100000" custLinFactNeighborY="-11764">
        <dgm:presLayoutVars>
          <dgm:bulletEnabled val="1"/>
        </dgm:presLayoutVars>
      </dgm:prSet>
      <dgm:spPr/>
    </dgm:pt>
    <dgm:pt modelId="{86AA9141-0AA8-4613-9990-CE32A7B8AA5D}" type="pres">
      <dgm:prSet presAssocID="{2B2B3D99-713D-43DB-BC6B-5D43C612582D}" presName="ThreeNodes_1_text" presStyleLbl="node1" presStyleIdx="2" presStyleCnt="3">
        <dgm:presLayoutVars>
          <dgm:bulletEnabled val="1"/>
        </dgm:presLayoutVars>
      </dgm:prSet>
      <dgm:spPr/>
    </dgm:pt>
    <dgm:pt modelId="{9FE9DB06-CD71-49B1-B9E1-06EF2A46FB9B}" type="pres">
      <dgm:prSet presAssocID="{2B2B3D99-713D-43DB-BC6B-5D43C612582D}" presName="ThreeNodes_2_text" presStyleLbl="node1" presStyleIdx="2" presStyleCnt="3">
        <dgm:presLayoutVars>
          <dgm:bulletEnabled val="1"/>
        </dgm:presLayoutVars>
      </dgm:prSet>
      <dgm:spPr/>
    </dgm:pt>
    <dgm:pt modelId="{4C77A99B-3622-4833-B1BD-99EB490B5E5B}" type="pres">
      <dgm:prSet presAssocID="{2B2B3D99-713D-43DB-BC6B-5D43C612582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AA8160E-D09A-45A9-BE9E-75001A5FC7D6}" type="presOf" srcId="{2B2B3D99-713D-43DB-BC6B-5D43C612582D}" destId="{DC7A5652-14A8-4019-83F5-B01C0C3B71A9}" srcOrd="0" destOrd="0" presId="urn:microsoft.com/office/officeart/2005/8/layout/vProcess5"/>
    <dgm:cxn modelId="{B65DC80E-6FA4-4E8F-86FF-1D8C49940D0A}" srcId="{2B2B3D99-713D-43DB-BC6B-5D43C612582D}" destId="{E2461CE1-B3DD-42DA-B796-C324245BB2B4}" srcOrd="1" destOrd="0" parTransId="{0B4482CD-3667-4A46-8E78-B587F9384AD3}" sibTransId="{C73C4091-2D3C-403E-9D92-AEBFD0789933}"/>
    <dgm:cxn modelId="{902F1918-4280-4832-9BE4-85FB4FB20D73}" type="presOf" srcId="{E2461CE1-B3DD-42DA-B796-C324245BB2B4}" destId="{4EF7EDBF-D052-4276-9976-0380D9067B7D}" srcOrd="0" destOrd="0" presId="urn:microsoft.com/office/officeart/2005/8/layout/vProcess5"/>
    <dgm:cxn modelId="{3E97A818-D371-45B2-BEDF-CC66F4ECE522}" type="presOf" srcId="{7714C843-99EA-44E0-AAE9-00A87F521670}" destId="{43DC67CC-F7FA-43BA-9AEE-D0EE41506EB1}" srcOrd="0" destOrd="0" presId="urn:microsoft.com/office/officeart/2005/8/layout/vProcess5"/>
    <dgm:cxn modelId="{DD629E1A-FDB6-4AA8-8681-7AA6A1BBFA2C}" type="presOf" srcId="{FA2CF7C7-E472-422B-AE05-43C219635574}" destId="{9A1A9572-3ED9-4FA8-9D1E-6757814905F5}" srcOrd="0" destOrd="0" presId="urn:microsoft.com/office/officeart/2005/8/layout/vProcess5"/>
    <dgm:cxn modelId="{8EFA7631-95C7-4B23-98BE-2E5D4DC096B9}" srcId="{2B2B3D99-713D-43DB-BC6B-5D43C612582D}" destId="{7714C843-99EA-44E0-AAE9-00A87F521670}" srcOrd="2" destOrd="0" parTransId="{07242027-70DD-4330-AA4B-8D849DD1AA0F}" sibTransId="{56B39316-9B3E-466C-BDB0-0575C1A8A2C1}"/>
    <dgm:cxn modelId="{D6317A34-E642-404E-884C-F753E0ED66FA}" type="presOf" srcId="{C73C4091-2D3C-403E-9D92-AEBFD0789933}" destId="{E04A4352-C195-4701-9F4C-B37FF9BAB78C}" srcOrd="0" destOrd="0" presId="urn:microsoft.com/office/officeart/2005/8/layout/vProcess5"/>
    <dgm:cxn modelId="{B4CFEE7B-FAC6-4763-A307-03985B1405F5}" type="presOf" srcId="{09C10849-E5E8-4D04-999B-6BA48BCA742B}" destId="{0BCD61A9-B609-4AD1-B0E1-68E32A66132B}" srcOrd="0" destOrd="0" presId="urn:microsoft.com/office/officeart/2005/8/layout/vProcess5"/>
    <dgm:cxn modelId="{F44FD586-A2FD-4D70-A9E2-491AC5D90E61}" type="presOf" srcId="{7714C843-99EA-44E0-AAE9-00A87F521670}" destId="{4C77A99B-3622-4833-B1BD-99EB490B5E5B}" srcOrd="1" destOrd="0" presId="urn:microsoft.com/office/officeart/2005/8/layout/vProcess5"/>
    <dgm:cxn modelId="{706DEA8A-B22E-433F-A056-4A6486CDA2C4}" type="presOf" srcId="{E2461CE1-B3DD-42DA-B796-C324245BB2B4}" destId="{9FE9DB06-CD71-49B1-B9E1-06EF2A46FB9B}" srcOrd="1" destOrd="0" presId="urn:microsoft.com/office/officeart/2005/8/layout/vProcess5"/>
    <dgm:cxn modelId="{C2A7EA99-7C90-4985-B6AF-EE55055E944C}" type="presOf" srcId="{FA2CF7C7-E472-422B-AE05-43C219635574}" destId="{86AA9141-0AA8-4613-9990-CE32A7B8AA5D}" srcOrd="1" destOrd="0" presId="urn:microsoft.com/office/officeart/2005/8/layout/vProcess5"/>
    <dgm:cxn modelId="{B301F2B0-53BD-4639-80A1-D3055E495189}" srcId="{2B2B3D99-713D-43DB-BC6B-5D43C612582D}" destId="{FA2CF7C7-E472-422B-AE05-43C219635574}" srcOrd="0" destOrd="0" parTransId="{AF724FB7-71A3-4FD5-AAD1-1FF99D4492F9}" sibTransId="{09C10849-E5E8-4D04-999B-6BA48BCA742B}"/>
    <dgm:cxn modelId="{464EBA96-3852-4F96-9F09-735489587E70}" type="presParOf" srcId="{DC7A5652-14A8-4019-83F5-B01C0C3B71A9}" destId="{96DDA1C0-9FEB-4718-97A3-98A337EE8CDD}" srcOrd="0" destOrd="0" presId="urn:microsoft.com/office/officeart/2005/8/layout/vProcess5"/>
    <dgm:cxn modelId="{A241EFA8-A1E6-4D88-A1F4-2B8469D26C73}" type="presParOf" srcId="{DC7A5652-14A8-4019-83F5-B01C0C3B71A9}" destId="{9A1A9572-3ED9-4FA8-9D1E-6757814905F5}" srcOrd="1" destOrd="0" presId="urn:microsoft.com/office/officeart/2005/8/layout/vProcess5"/>
    <dgm:cxn modelId="{9A9E3DF3-9610-4045-92CE-9C9F434ACFCF}" type="presParOf" srcId="{DC7A5652-14A8-4019-83F5-B01C0C3B71A9}" destId="{4EF7EDBF-D052-4276-9976-0380D9067B7D}" srcOrd="2" destOrd="0" presId="urn:microsoft.com/office/officeart/2005/8/layout/vProcess5"/>
    <dgm:cxn modelId="{AF8CB86C-EE0A-42C9-B2A1-06DF5145F3EE}" type="presParOf" srcId="{DC7A5652-14A8-4019-83F5-B01C0C3B71A9}" destId="{43DC67CC-F7FA-43BA-9AEE-D0EE41506EB1}" srcOrd="3" destOrd="0" presId="urn:microsoft.com/office/officeart/2005/8/layout/vProcess5"/>
    <dgm:cxn modelId="{339A4F2B-30ED-4FFF-B3B8-1FECD60FA40A}" type="presParOf" srcId="{DC7A5652-14A8-4019-83F5-B01C0C3B71A9}" destId="{0BCD61A9-B609-4AD1-B0E1-68E32A66132B}" srcOrd="4" destOrd="0" presId="urn:microsoft.com/office/officeart/2005/8/layout/vProcess5"/>
    <dgm:cxn modelId="{40647C53-5B06-4959-8FF5-ADB07DA2AF8C}" type="presParOf" srcId="{DC7A5652-14A8-4019-83F5-B01C0C3B71A9}" destId="{E04A4352-C195-4701-9F4C-B37FF9BAB78C}" srcOrd="5" destOrd="0" presId="urn:microsoft.com/office/officeart/2005/8/layout/vProcess5"/>
    <dgm:cxn modelId="{5BD404F4-33CA-42B7-8FB4-0768FB89B656}" type="presParOf" srcId="{DC7A5652-14A8-4019-83F5-B01C0C3B71A9}" destId="{86AA9141-0AA8-4613-9990-CE32A7B8AA5D}" srcOrd="6" destOrd="0" presId="urn:microsoft.com/office/officeart/2005/8/layout/vProcess5"/>
    <dgm:cxn modelId="{C171A4A1-64DB-4CA9-A307-00E8DE2D5144}" type="presParOf" srcId="{DC7A5652-14A8-4019-83F5-B01C0C3B71A9}" destId="{9FE9DB06-CD71-49B1-B9E1-06EF2A46FB9B}" srcOrd="7" destOrd="0" presId="urn:microsoft.com/office/officeart/2005/8/layout/vProcess5"/>
    <dgm:cxn modelId="{EB9E5E1E-7F51-4C25-9DF0-1D9DFF4AF654}" type="presParOf" srcId="{DC7A5652-14A8-4019-83F5-B01C0C3B71A9}" destId="{4C77A99B-3622-4833-B1BD-99EB490B5E5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E6FDF-F9C6-4CDC-A5E4-52704AB53D9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25CC0-D0BF-4013-8723-93C511C06D23}">
      <dgm:prSet phldrT="[Text]"/>
      <dgm:spPr/>
      <dgm:t>
        <a:bodyPr/>
        <a:lstStyle/>
        <a:p>
          <a:r>
            <a:rPr lang="en-US" dirty="0"/>
            <a:t>RCML</a:t>
          </a:r>
        </a:p>
      </dgm:t>
    </dgm:pt>
    <dgm:pt modelId="{11A3962E-2D8C-4A71-B294-613D6C321B69}" type="parTrans" cxnId="{0ECCC755-A2C8-42C3-AE73-6D8F363CCBF6}">
      <dgm:prSet/>
      <dgm:spPr/>
      <dgm:t>
        <a:bodyPr/>
        <a:lstStyle/>
        <a:p>
          <a:endParaRPr lang="en-US"/>
        </a:p>
      </dgm:t>
    </dgm:pt>
    <dgm:pt modelId="{9B27EB3C-444A-4447-8540-DAE454CD62AF}" type="sibTrans" cxnId="{0ECCC755-A2C8-42C3-AE73-6D8F363CCBF6}">
      <dgm:prSet/>
      <dgm:spPr/>
      <dgm:t>
        <a:bodyPr/>
        <a:lstStyle/>
        <a:p>
          <a:endParaRPr lang="en-US"/>
        </a:p>
      </dgm:t>
    </dgm:pt>
    <dgm:pt modelId="{23333755-2799-46FB-B45F-AC3086A8C5EE}" type="asst">
      <dgm:prSet phldrT="[Text]"/>
      <dgm:spPr/>
      <dgm:t>
        <a:bodyPr/>
        <a:lstStyle/>
        <a:p>
          <a:r>
            <a:rPr lang="en-US" dirty="0"/>
            <a:t>Portfolio Managers</a:t>
          </a:r>
        </a:p>
      </dgm:t>
    </dgm:pt>
    <dgm:pt modelId="{37A0B458-A75F-4B5E-9E10-6806C8A8A27E}" type="parTrans" cxnId="{437DE5B9-B501-4C20-88DA-876147B4157D}">
      <dgm:prSet/>
      <dgm:spPr/>
      <dgm:t>
        <a:bodyPr/>
        <a:lstStyle/>
        <a:p>
          <a:endParaRPr lang="en-US"/>
        </a:p>
      </dgm:t>
    </dgm:pt>
    <dgm:pt modelId="{3B0A19F3-BBD8-4C18-9B65-2F0FC7B739F3}" type="sibTrans" cxnId="{437DE5B9-B501-4C20-88DA-876147B4157D}">
      <dgm:prSet/>
      <dgm:spPr/>
      <dgm:t>
        <a:bodyPr/>
        <a:lstStyle/>
        <a:p>
          <a:endParaRPr lang="en-US"/>
        </a:p>
      </dgm:t>
    </dgm:pt>
    <dgm:pt modelId="{A7DAC331-F160-422C-9C8A-6A9630FCCF5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3EAF85C6-7E7A-4045-8DFA-5F570580C78C}" type="parTrans" cxnId="{7DAAEEBE-7CF9-453D-BBD4-43FE427E9D13}">
      <dgm:prSet/>
      <dgm:spPr/>
      <dgm:t>
        <a:bodyPr/>
        <a:lstStyle/>
        <a:p>
          <a:endParaRPr lang="en-US"/>
        </a:p>
      </dgm:t>
    </dgm:pt>
    <dgm:pt modelId="{AD234CCF-EDAD-4808-8905-D367BDF79123}" type="sibTrans" cxnId="{7DAAEEBE-7CF9-453D-BBD4-43FE427E9D13}">
      <dgm:prSet/>
      <dgm:spPr/>
      <dgm:t>
        <a:bodyPr/>
        <a:lstStyle/>
        <a:p>
          <a:endParaRPr lang="en-US"/>
        </a:p>
      </dgm:t>
    </dgm:pt>
    <dgm:pt modelId="{3AEE74BA-6815-47A0-84F4-460C21DB5358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3FD2A7D5-7353-4202-AD90-5F13EF59FCC0}" type="parTrans" cxnId="{95421495-D63E-4993-9C8A-1BA11E6247B6}">
      <dgm:prSet/>
      <dgm:spPr/>
      <dgm:t>
        <a:bodyPr/>
        <a:lstStyle/>
        <a:p>
          <a:endParaRPr lang="en-US"/>
        </a:p>
      </dgm:t>
    </dgm:pt>
    <dgm:pt modelId="{A459A86C-00F6-4598-A685-B29E93921167}" type="sibTrans" cxnId="{95421495-D63E-4993-9C8A-1BA11E6247B6}">
      <dgm:prSet/>
      <dgm:spPr/>
      <dgm:t>
        <a:bodyPr/>
        <a:lstStyle/>
        <a:p>
          <a:endParaRPr lang="en-US"/>
        </a:p>
      </dgm:t>
    </dgm:pt>
    <dgm:pt modelId="{08FD262C-24A8-4E1C-B051-7992D57ABB59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FD2A5E42-9A88-4FAE-8F70-67D1F7669D2F}" type="parTrans" cxnId="{64E054A5-CB82-4731-A297-4A1226C85B92}">
      <dgm:prSet/>
      <dgm:spPr/>
      <dgm:t>
        <a:bodyPr/>
        <a:lstStyle/>
        <a:p>
          <a:endParaRPr lang="en-US"/>
        </a:p>
      </dgm:t>
    </dgm:pt>
    <dgm:pt modelId="{8187DB08-AFB0-45C4-8B0E-9AE8DC3154BA}" type="sibTrans" cxnId="{64E054A5-CB82-4731-A297-4A1226C85B92}">
      <dgm:prSet/>
      <dgm:spPr/>
      <dgm:t>
        <a:bodyPr/>
        <a:lstStyle/>
        <a:p>
          <a:endParaRPr lang="en-US"/>
        </a:p>
      </dgm:t>
    </dgm:pt>
    <dgm:pt modelId="{AF4E784B-B30E-4DD7-B29D-B02878B4B65A}" type="pres">
      <dgm:prSet presAssocID="{D40E6FDF-F9C6-4CDC-A5E4-52704AB53D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7CF86D-C385-40A9-B5AF-9325DE75EF95}" type="pres">
      <dgm:prSet presAssocID="{A5825CC0-D0BF-4013-8723-93C511C06D23}" presName="hierRoot1" presStyleCnt="0">
        <dgm:presLayoutVars>
          <dgm:hierBranch val="init"/>
        </dgm:presLayoutVars>
      </dgm:prSet>
      <dgm:spPr/>
    </dgm:pt>
    <dgm:pt modelId="{F1CD1A14-A863-418C-B6E6-46033FD85868}" type="pres">
      <dgm:prSet presAssocID="{A5825CC0-D0BF-4013-8723-93C511C06D23}" presName="rootComposite1" presStyleCnt="0"/>
      <dgm:spPr/>
    </dgm:pt>
    <dgm:pt modelId="{8A57A294-8575-4DD2-A830-F66AB3B20D8B}" type="pres">
      <dgm:prSet presAssocID="{A5825CC0-D0BF-4013-8723-93C511C06D23}" presName="rootText1" presStyleLbl="node0" presStyleIdx="0" presStyleCnt="1">
        <dgm:presLayoutVars>
          <dgm:chMax/>
          <dgm:chPref val="3"/>
        </dgm:presLayoutVars>
      </dgm:prSet>
      <dgm:spPr/>
    </dgm:pt>
    <dgm:pt modelId="{4BCB391B-B9F5-4C58-812E-19B5424010CC}" type="pres">
      <dgm:prSet presAssocID="{A5825CC0-D0BF-4013-8723-93C511C06D23}" presName="titleText1" presStyleLbl="fgAcc0" presStyleIdx="0" presStyleCnt="1" custScaleX="95810" custScaleY="22721">
        <dgm:presLayoutVars>
          <dgm:chMax val="0"/>
          <dgm:chPref val="0"/>
        </dgm:presLayoutVars>
      </dgm:prSet>
      <dgm:spPr/>
    </dgm:pt>
    <dgm:pt modelId="{74E6DE2E-05A3-4CAE-AE77-190307424584}" type="pres">
      <dgm:prSet presAssocID="{A5825CC0-D0BF-4013-8723-93C511C06D23}" presName="rootConnector1" presStyleLbl="node1" presStyleIdx="0" presStyleCnt="3"/>
      <dgm:spPr/>
    </dgm:pt>
    <dgm:pt modelId="{53A5D165-836A-4670-9661-FF44A58099EE}" type="pres">
      <dgm:prSet presAssocID="{A5825CC0-D0BF-4013-8723-93C511C06D23}" presName="hierChild2" presStyleCnt="0"/>
      <dgm:spPr/>
    </dgm:pt>
    <dgm:pt modelId="{3041F09F-BEDF-4147-942D-1790ADDB681A}" type="pres">
      <dgm:prSet presAssocID="{3EAF85C6-7E7A-4045-8DFA-5F570580C78C}" presName="Name37" presStyleLbl="parChTrans1D2" presStyleIdx="0" presStyleCnt="4"/>
      <dgm:spPr/>
    </dgm:pt>
    <dgm:pt modelId="{9E101909-6E54-42A0-BF3B-704971443F5D}" type="pres">
      <dgm:prSet presAssocID="{A7DAC331-F160-422C-9C8A-6A9630FCCF5C}" presName="hierRoot2" presStyleCnt="0">
        <dgm:presLayoutVars>
          <dgm:hierBranch val="init"/>
        </dgm:presLayoutVars>
      </dgm:prSet>
      <dgm:spPr/>
    </dgm:pt>
    <dgm:pt modelId="{9F62C8C3-B21F-4516-ACF7-04064B63BC09}" type="pres">
      <dgm:prSet presAssocID="{A7DAC331-F160-422C-9C8A-6A9630FCCF5C}" presName="rootComposite" presStyleCnt="0"/>
      <dgm:spPr/>
    </dgm:pt>
    <dgm:pt modelId="{5B3CBAAA-4D7E-4977-BF74-C5F85A584C62}" type="pres">
      <dgm:prSet presAssocID="{A7DAC331-F160-422C-9C8A-6A9630FCCF5C}" presName="rootText" presStyleLbl="node1" presStyleIdx="0" presStyleCnt="3">
        <dgm:presLayoutVars>
          <dgm:chMax/>
          <dgm:chPref val="3"/>
        </dgm:presLayoutVars>
      </dgm:prSet>
      <dgm:spPr/>
    </dgm:pt>
    <dgm:pt modelId="{3B1CFF1C-21C5-4661-84AD-12540292A35F}" type="pres">
      <dgm:prSet presAssocID="{A7DAC331-F160-422C-9C8A-6A9630FCCF5C}" presName="titleText2" presStyleLbl="fgAcc1" presStyleIdx="0" presStyleCnt="3" custFlipVert="1" custScaleX="83456" custScaleY="20539">
        <dgm:presLayoutVars>
          <dgm:chMax val="0"/>
          <dgm:chPref val="0"/>
        </dgm:presLayoutVars>
      </dgm:prSet>
      <dgm:spPr/>
    </dgm:pt>
    <dgm:pt modelId="{2A1B4129-924D-4D7B-AB20-B281ACAC60D2}" type="pres">
      <dgm:prSet presAssocID="{A7DAC331-F160-422C-9C8A-6A9630FCCF5C}" presName="rootConnector" presStyleLbl="node2" presStyleIdx="0" presStyleCnt="0"/>
      <dgm:spPr/>
    </dgm:pt>
    <dgm:pt modelId="{D8F1006F-0AF0-464E-8B54-C06DB4C6B87C}" type="pres">
      <dgm:prSet presAssocID="{A7DAC331-F160-422C-9C8A-6A9630FCCF5C}" presName="hierChild4" presStyleCnt="0"/>
      <dgm:spPr/>
    </dgm:pt>
    <dgm:pt modelId="{E73436AD-2648-413A-A8E1-B38DAE0642F4}" type="pres">
      <dgm:prSet presAssocID="{A7DAC331-F160-422C-9C8A-6A9630FCCF5C}" presName="hierChild5" presStyleCnt="0"/>
      <dgm:spPr/>
    </dgm:pt>
    <dgm:pt modelId="{5F608832-1FF3-4C92-9D83-7D164A36E103}" type="pres">
      <dgm:prSet presAssocID="{3FD2A7D5-7353-4202-AD90-5F13EF59FCC0}" presName="Name37" presStyleLbl="parChTrans1D2" presStyleIdx="1" presStyleCnt="4"/>
      <dgm:spPr/>
    </dgm:pt>
    <dgm:pt modelId="{C152D8D5-B645-4ABF-BB91-2CF8A8C3EE67}" type="pres">
      <dgm:prSet presAssocID="{3AEE74BA-6815-47A0-84F4-460C21DB5358}" presName="hierRoot2" presStyleCnt="0">
        <dgm:presLayoutVars>
          <dgm:hierBranch val="init"/>
        </dgm:presLayoutVars>
      </dgm:prSet>
      <dgm:spPr/>
    </dgm:pt>
    <dgm:pt modelId="{3DF4A976-E092-4702-B7B1-A8A22204993A}" type="pres">
      <dgm:prSet presAssocID="{3AEE74BA-6815-47A0-84F4-460C21DB5358}" presName="rootComposite" presStyleCnt="0"/>
      <dgm:spPr/>
    </dgm:pt>
    <dgm:pt modelId="{66398F3A-6A47-4C32-A48F-2EF421D54A05}" type="pres">
      <dgm:prSet presAssocID="{3AEE74BA-6815-47A0-84F4-460C21DB5358}" presName="rootText" presStyleLbl="node1" presStyleIdx="1" presStyleCnt="3">
        <dgm:presLayoutVars>
          <dgm:chMax/>
          <dgm:chPref val="3"/>
        </dgm:presLayoutVars>
      </dgm:prSet>
      <dgm:spPr/>
    </dgm:pt>
    <dgm:pt modelId="{4608C55E-170F-485A-A491-5E23437FB04C}" type="pres">
      <dgm:prSet presAssocID="{3AEE74BA-6815-47A0-84F4-460C21DB5358}" presName="titleText2" presStyleLbl="fgAcc1" presStyleIdx="1" presStyleCnt="3" custScaleX="93456" custScaleY="20147">
        <dgm:presLayoutVars>
          <dgm:chMax val="0"/>
          <dgm:chPref val="0"/>
        </dgm:presLayoutVars>
      </dgm:prSet>
      <dgm:spPr/>
    </dgm:pt>
    <dgm:pt modelId="{8FC8BFF9-1199-4890-98B0-C488345CF17B}" type="pres">
      <dgm:prSet presAssocID="{3AEE74BA-6815-47A0-84F4-460C21DB5358}" presName="rootConnector" presStyleLbl="node2" presStyleIdx="0" presStyleCnt="0"/>
      <dgm:spPr/>
    </dgm:pt>
    <dgm:pt modelId="{160A5FD4-FA0C-4FE3-A475-C52D317665F3}" type="pres">
      <dgm:prSet presAssocID="{3AEE74BA-6815-47A0-84F4-460C21DB5358}" presName="hierChild4" presStyleCnt="0"/>
      <dgm:spPr/>
    </dgm:pt>
    <dgm:pt modelId="{AC7E22D8-831C-4F4C-8E93-5C5F47FE18F3}" type="pres">
      <dgm:prSet presAssocID="{3AEE74BA-6815-47A0-84F4-460C21DB5358}" presName="hierChild5" presStyleCnt="0"/>
      <dgm:spPr/>
    </dgm:pt>
    <dgm:pt modelId="{1F32A4F1-AC68-4528-82C7-1E6FD3704605}" type="pres">
      <dgm:prSet presAssocID="{FD2A5E42-9A88-4FAE-8F70-67D1F7669D2F}" presName="Name37" presStyleLbl="parChTrans1D2" presStyleIdx="2" presStyleCnt="4"/>
      <dgm:spPr/>
    </dgm:pt>
    <dgm:pt modelId="{01797359-53F5-4CB0-B67F-E0FE21885BEE}" type="pres">
      <dgm:prSet presAssocID="{08FD262C-24A8-4E1C-B051-7992D57ABB59}" presName="hierRoot2" presStyleCnt="0">
        <dgm:presLayoutVars>
          <dgm:hierBranch val="init"/>
        </dgm:presLayoutVars>
      </dgm:prSet>
      <dgm:spPr/>
    </dgm:pt>
    <dgm:pt modelId="{0AED3AB5-4217-4BA7-90B0-2ED833783C84}" type="pres">
      <dgm:prSet presAssocID="{08FD262C-24A8-4E1C-B051-7992D57ABB59}" presName="rootComposite" presStyleCnt="0"/>
      <dgm:spPr/>
    </dgm:pt>
    <dgm:pt modelId="{ACFB6D2B-AC72-4081-BDA3-63EDE1E625C5}" type="pres">
      <dgm:prSet presAssocID="{08FD262C-24A8-4E1C-B051-7992D57ABB59}" presName="rootText" presStyleLbl="node1" presStyleIdx="2" presStyleCnt="3">
        <dgm:presLayoutVars>
          <dgm:chMax/>
          <dgm:chPref val="3"/>
        </dgm:presLayoutVars>
      </dgm:prSet>
      <dgm:spPr/>
    </dgm:pt>
    <dgm:pt modelId="{AC4614E5-CC1C-4C11-98D7-B804BF641FE6}" type="pres">
      <dgm:prSet presAssocID="{08FD262C-24A8-4E1C-B051-7992D57ABB59}" presName="titleText2" presStyleLbl="fgAcc1" presStyleIdx="2" presStyleCnt="3" custScaleX="91568" custScaleY="24617">
        <dgm:presLayoutVars>
          <dgm:chMax val="0"/>
          <dgm:chPref val="0"/>
        </dgm:presLayoutVars>
      </dgm:prSet>
      <dgm:spPr/>
    </dgm:pt>
    <dgm:pt modelId="{A784B522-C188-475D-AF7F-83F7BA24013A}" type="pres">
      <dgm:prSet presAssocID="{08FD262C-24A8-4E1C-B051-7992D57ABB59}" presName="rootConnector" presStyleLbl="node2" presStyleIdx="0" presStyleCnt="0"/>
      <dgm:spPr/>
    </dgm:pt>
    <dgm:pt modelId="{0B2FD311-AA2A-4D16-84CB-2DF754AA5D05}" type="pres">
      <dgm:prSet presAssocID="{08FD262C-24A8-4E1C-B051-7992D57ABB59}" presName="hierChild4" presStyleCnt="0"/>
      <dgm:spPr/>
    </dgm:pt>
    <dgm:pt modelId="{D41F6BCF-B3D1-4E7D-9841-17DC44EB1324}" type="pres">
      <dgm:prSet presAssocID="{08FD262C-24A8-4E1C-B051-7992D57ABB59}" presName="hierChild5" presStyleCnt="0"/>
      <dgm:spPr/>
    </dgm:pt>
    <dgm:pt modelId="{65831D67-D200-4627-AB1F-5B5DAB83EE3F}" type="pres">
      <dgm:prSet presAssocID="{A5825CC0-D0BF-4013-8723-93C511C06D23}" presName="hierChild3" presStyleCnt="0"/>
      <dgm:spPr/>
    </dgm:pt>
    <dgm:pt modelId="{D1404BF5-8C0D-48AE-B860-112C304B3A36}" type="pres">
      <dgm:prSet presAssocID="{37A0B458-A75F-4B5E-9E10-6806C8A8A27E}" presName="Name96" presStyleLbl="parChTrans1D2" presStyleIdx="3" presStyleCnt="4"/>
      <dgm:spPr/>
    </dgm:pt>
    <dgm:pt modelId="{2B82FAE4-C9F0-487E-9969-FEC7D07A9346}" type="pres">
      <dgm:prSet presAssocID="{23333755-2799-46FB-B45F-AC3086A8C5EE}" presName="hierRoot3" presStyleCnt="0">
        <dgm:presLayoutVars>
          <dgm:hierBranch val="init"/>
        </dgm:presLayoutVars>
      </dgm:prSet>
      <dgm:spPr/>
    </dgm:pt>
    <dgm:pt modelId="{43CBA716-9F64-4363-B335-2C2F65D3CEC1}" type="pres">
      <dgm:prSet presAssocID="{23333755-2799-46FB-B45F-AC3086A8C5EE}" presName="rootComposite3" presStyleCnt="0"/>
      <dgm:spPr/>
    </dgm:pt>
    <dgm:pt modelId="{7FDD1B4A-628A-419F-BB4D-5778C816DA63}" type="pres">
      <dgm:prSet presAssocID="{23333755-2799-46FB-B45F-AC3086A8C5EE}" presName="rootText3" presStyleLbl="asst1" presStyleIdx="0" presStyleCnt="1">
        <dgm:presLayoutVars>
          <dgm:chPref val="3"/>
        </dgm:presLayoutVars>
      </dgm:prSet>
      <dgm:spPr/>
    </dgm:pt>
    <dgm:pt modelId="{A23B3451-4106-4356-9DE1-AB6D2EBF5AC8}" type="pres">
      <dgm:prSet presAssocID="{23333755-2799-46FB-B45F-AC3086A8C5EE}" presName="titleText3" presStyleLbl="fgAcc2" presStyleIdx="0" presStyleCnt="1" custFlipVert="1" custScaleX="91869" custScaleY="29716">
        <dgm:presLayoutVars>
          <dgm:chMax val="0"/>
          <dgm:chPref val="0"/>
        </dgm:presLayoutVars>
      </dgm:prSet>
      <dgm:spPr/>
    </dgm:pt>
    <dgm:pt modelId="{35B9694E-38E0-45AB-9DDF-3A1899A73E2B}" type="pres">
      <dgm:prSet presAssocID="{23333755-2799-46FB-B45F-AC3086A8C5EE}" presName="rootConnector3" presStyleLbl="asst1" presStyleIdx="0" presStyleCnt="1"/>
      <dgm:spPr/>
    </dgm:pt>
    <dgm:pt modelId="{DB272456-9985-4A02-8D2B-CDC0406556AE}" type="pres">
      <dgm:prSet presAssocID="{23333755-2799-46FB-B45F-AC3086A8C5EE}" presName="hierChild6" presStyleCnt="0"/>
      <dgm:spPr/>
    </dgm:pt>
    <dgm:pt modelId="{CFE7AC7D-E944-433C-98B1-6B28B521FDA2}" type="pres">
      <dgm:prSet presAssocID="{23333755-2799-46FB-B45F-AC3086A8C5EE}" presName="hierChild7" presStyleCnt="0"/>
      <dgm:spPr/>
    </dgm:pt>
  </dgm:ptLst>
  <dgm:cxnLst>
    <dgm:cxn modelId="{5F082304-A8A4-457F-8E09-FB75A9EED02F}" type="presOf" srcId="{AD234CCF-EDAD-4808-8905-D367BDF79123}" destId="{3B1CFF1C-21C5-4661-84AD-12540292A35F}" srcOrd="0" destOrd="0" presId="urn:microsoft.com/office/officeart/2008/layout/NameandTitleOrganizationalChart"/>
    <dgm:cxn modelId="{995D3E0E-695A-4CD1-AF7F-36AC70F6BE94}" type="presOf" srcId="{3B0A19F3-BBD8-4C18-9B65-2F0FC7B739F3}" destId="{A23B3451-4106-4356-9DE1-AB6D2EBF5AC8}" srcOrd="0" destOrd="0" presId="urn:microsoft.com/office/officeart/2008/layout/NameandTitleOrganizationalChart"/>
    <dgm:cxn modelId="{43CA850E-CDC1-47F4-BD9C-37A0F82E973C}" type="presOf" srcId="{A7DAC331-F160-422C-9C8A-6A9630FCCF5C}" destId="{5B3CBAAA-4D7E-4977-BF74-C5F85A584C62}" srcOrd="0" destOrd="0" presId="urn:microsoft.com/office/officeart/2008/layout/NameandTitleOrganizationalChart"/>
    <dgm:cxn modelId="{3D3F5829-21B7-4D04-9E6B-FE7A88076E56}" type="presOf" srcId="{23333755-2799-46FB-B45F-AC3086A8C5EE}" destId="{7FDD1B4A-628A-419F-BB4D-5778C816DA63}" srcOrd="0" destOrd="0" presId="urn:microsoft.com/office/officeart/2008/layout/NameandTitleOrganizationalChart"/>
    <dgm:cxn modelId="{5213DF31-A9DD-429A-9A99-511F4818CDE4}" type="presOf" srcId="{3AEE74BA-6815-47A0-84F4-460C21DB5358}" destId="{8FC8BFF9-1199-4890-98B0-C488345CF17B}" srcOrd="1" destOrd="0" presId="urn:microsoft.com/office/officeart/2008/layout/NameandTitleOrganizationalChart"/>
    <dgm:cxn modelId="{C71E5236-B5CA-4BCB-A8A7-0ED2052098B7}" type="presOf" srcId="{37A0B458-A75F-4B5E-9E10-6806C8A8A27E}" destId="{D1404BF5-8C0D-48AE-B860-112C304B3A36}" srcOrd="0" destOrd="0" presId="urn:microsoft.com/office/officeart/2008/layout/NameandTitleOrganizationalChart"/>
    <dgm:cxn modelId="{FC1B5171-62B6-4E08-9142-5322F4DF3310}" type="presOf" srcId="{08FD262C-24A8-4E1C-B051-7992D57ABB59}" destId="{A784B522-C188-475D-AF7F-83F7BA24013A}" srcOrd="1" destOrd="0" presId="urn:microsoft.com/office/officeart/2008/layout/NameandTitleOrganizationalChart"/>
    <dgm:cxn modelId="{0ECCC755-A2C8-42C3-AE73-6D8F363CCBF6}" srcId="{D40E6FDF-F9C6-4CDC-A5E4-52704AB53D93}" destId="{A5825CC0-D0BF-4013-8723-93C511C06D23}" srcOrd="0" destOrd="0" parTransId="{11A3962E-2D8C-4A71-B294-613D6C321B69}" sibTransId="{9B27EB3C-444A-4447-8540-DAE454CD62AF}"/>
    <dgm:cxn modelId="{AD2B4156-BCD2-4AA3-B69D-1B6B10BC95AB}" type="presOf" srcId="{A459A86C-00F6-4598-A685-B29E93921167}" destId="{4608C55E-170F-485A-A491-5E23437FB04C}" srcOrd="0" destOrd="0" presId="urn:microsoft.com/office/officeart/2008/layout/NameandTitleOrganizationalChart"/>
    <dgm:cxn modelId="{DFDDC956-2FA2-4BF2-981B-288BC030C709}" type="presOf" srcId="{9B27EB3C-444A-4447-8540-DAE454CD62AF}" destId="{4BCB391B-B9F5-4C58-812E-19B5424010CC}" srcOrd="0" destOrd="0" presId="urn:microsoft.com/office/officeart/2008/layout/NameandTitleOrganizationalChart"/>
    <dgm:cxn modelId="{457B4D58-5440-4D13-A528-EFB527B37AA8}" type="presOf" srcId="{3EAF85C6-7E7A-4045-8DFA-5F570580C78C}" destId="{3041F09F-BEDF-4147-942D-1790ADDB681A}" srcOrd="0" destOrd="0" presId="urn:microsoft.com/office/officeart/2008/layout/NameandTitleOrganizationalChart"/>
    <dgm:cxn modelId="{8CC4CF79-ED1F-4355-B42B-CEFADCA796A3}" type="presOf" srcId="{D40E6FDF-F9C6-4CDC-A5E4-52704AB53D93}" destId="{AF4E784B-B30E-4DD7-B29D-B02878B4B65A}" srcOrd="0" destOrd="0" presId="urn:microsoft.com/office/officeart/2008/layout/NameandTitleOrganizationalChart"/>
    <dgm:cxn modelId="{41F32092-1436-4AAB-8432-B8899244BDA3}" type="presOf" srcId="{A5825CC0-D0BF-4013-8723-93C511C06D23}" destId="{8A57A294-8575-4DD2-A830-F66AB3B20D8B}" srcOrd="0" destOrd="0" presId="urn:microsoft.com/office/officeart/2008/layout/NameandTitleOrganizationalChart"/>
    <dgm:cxn modelId="{6E13A293-7340-48C8-8D8C-C3D256F06324}" type="presOf" srcId="{23333755-2799-46FB-B45F-AC3086A8C5EE}" destId="{35B9694E-38E0-45AB-9DDF-3A1899A73E2B}" srcOrd="1" destOrd="0" presId="urn:microsoft.com/office/officeart/2008/layout/NameandTitleOrganizationalChart"/>
    <dgm:cxn modelId="{95421495-D63E-4993-9C8A-1BA11E6247B6}" srcId="{A5825CC0-D0BF-4013-8723-93C511C06D23}" destId="{3AEE74BA-6815-47A0-84F4-460C21DB5358}" srcOrd="2" destOrd="0" parTransId="{3FD2A7D5-7353-4202-AD90-5F13EF59FCC0}" sibTransId="{A459A86C-00F6-4598-A685-B29E93921167}"/>
    <dgm:cxn modelId="{8B7F0F97-F6FE-4991-9BA8-9F9FC96FC7B7}" type="presOf" srcId="{3FD2A7D5-7353-4202-AD90-5F13EF59FCC0}" destId="{5F608832-1FF3-4C92-9D83-7D164A36E103}" srcOrd="0" destOrd="0" presId="urn:microsoft.com/office/officeart/2008/layout/NameandTitleOrganizationalChart"/>
    <dgm:cxn modelId="{64E054A5-CB82-4731-A297-4A1226C85B92}" srcId="{A5825CC0-D0BF-4013-8723-93C511C06D23}" destId="{08FD262C-24A8-4E1C-B051-7992D57ABB59}" srcOrd="3" destOrd="0" parTransId="{FD2A5E42-9A88-4FAE-8F70-67D1F7669D2F}" sibTransId="{8187DB08-AFB0-45C4-8B0E-9AE8DC3154BA}"/>
    <dgm:cxn modelId="{BD66B5A5-40CD-4FCD-9285-EAA1FDECE53A}" type="presOf" srcId="{08FD262C-24A8-4E1C-B051-7992D57ABB59}" destId="{ACFB6D2B-AC72-4081-BDA3-63EDE1E625C5}" srcOrd="0" destOrd="0" presId="urn:microsoft.com/office/officeart/2008/layout/NameandTitleOrganizationalChart"/>
    <dgm:cxn modelId="{D0AE75AF-4152-4519-B2C2-256047952E59}" type="presOf" srcId="{A7DAC331-F160-422C-9C8A-6A9630FCCF5C}" destId="{2A1B4129-924D-4D7B-AB20-B281ACAC60D2}" srcOrd="1" destOrd="0" presId="urn:microsoft.com/office/officeart/2008/layout/NameandTitleOrganizationalChart"/>
    <dgm:cxn modelId="{437DE5B9-B501-4C20-88DA-876147B4157D}" srcId="{A5825CC0-D0BF-4013-8723-93C511C06D23}" destId="{23333755-2799-46FB-B45F-AC3086A8C5EE}" srcOrd="0" destOrd="0" parTransId="{37A0B458-A75F-4B5E-9E10-6806C8A8A27E}" sibTransId="{3B0A19F3-BBD8-4C18-9B65-2F0FC7B739F3}"/>
    <dgm:cxn modelId="{7DAAEEBE-7CF9-453D-BBD4-43FE427E9D13}" srcId="{A5825CC0-D0BF-4013-8723-93C511C06D23}" destId="{A7DAC331-F160-422C-9C8A-6A9630FCCF5C}" srcOrd="1" destOrd="0" parTransId="{3EAF85C6-7E7A-4045-8DFA-5F570580C78C}" sibTransId="{AD234CCF-EDAD-4808-8905-D367BDF79123}"/>
    <dgm:cxn modelId="{3B1F64CA-353A-4EFE-860D-794E1765CEA8}" type="presOf" srcId="{3AEE74BA-6815-47A0-84F4-460C21DB5358}" destId="{66398F3A-6A47-4C32-A48F-2EF421D54A05}" srcOrd="0" destOrd="0" presId="urn:microsoft.com/office/officeart/2008/layout/NameandTitleOrganizationalChart"/>
    <dgm:cxn modelId="{9C2E0BFB-687F-4909-A17B-CF66E2581D51}" type="presOf" srcId="{A5825CC0-D0BF-4013-8723-93C511C06D23}" destId="{74E6DE2E-05A3-4CAE-AE77-190307424584}" srcOrd="1" destOrd="0" presId="urn:microsoft.com/office/officeart/2008/layout/NameandTitleOrganizationalChart"/>
    <dgm:cxn modelId="{3EFE30FD-EAFD-406D-8835-52459918A5B5}" type="presOf" srcId="{8187DB08-AFB0-45C4-8B0E-9AE8DC3154BA}" destId="{AC4614E5-CC1C-4C11-98D7-B804BF641FE6}" srcOrd="0" destOrd="0" presId="urn:microsoft.com/office/officeart/2008/layout/NameandTitleOrganizationalChart"/>
    <dgm:cxn modelId="{41C35DFD-C0E7-405E-B1D0-5C14C50696A4}" type="presOf" srcId="{FD2A5E42-9A88-4FAE-8F70-67D1F7669D2F}" destId="{1F32A4F1-AC68-4528-82C7-1E6FD3704605}" srcOrd="0" destOrd="0" presId="urn:microsoft.com/office/officeart/2008/layout/NameandTitleOrganizationalChart"/>
    <dgm:cxn modelId="{12A0518F-F4D5-484C-9152-3E1E9805E969}" type="presParOf" srcId="{AF4E784B-B30E-4DD7-B29D-B02878B4B65A}" destId="{9F7CF86D-C385-40A9-B5AF-9325DE75EF95}" srcOrd="0" destOrd="0" presId="urn:microsoft.com/office/officeart/2008/layout/NameandTitleOrganizationalChart"/>
    <dgm:cxn modelId="{B8F53D97-BCE5-4CEF-9027-D867C5B2C441}" type="presParOf" srcId="{9F7CF86D-C385-40A9-B5AF-9325DE75EF95}" destId="{F1CD1A14-A863-418C-B6E6-46033FD85868}" srcOrd="0" destOrd="0" presId="urn:microsoft.com/office/officeart/2008/layout/NameandTitleOrganizationalChart"/>
    <dgm:cxn modelId="{687D2020-B17B-4545-91A5-0CD17C3C9BCF}" type="presParOf" srcId="{F1CD1A14-A863-418C-B6E6-46033FD85868}" destId="{8A57A294-8575-4DD2-A830-F66AB3B20D8B}" srcOrd="0" destOrd="0" presId="urn:microsoft.com/office/officeart/2008/layout/NameandTitleOrganizationalChart"/>
    <dgm:cxn modelId="{FE9942D3-68F1-4882-AEBB-2E79DA3B8362}" type="presParOf" srcId="{F1CD1A14-A863-418C-B6E6-46033FD85868}" destId="{4BCB391B-B9F5-4C58-812E-19B5424010CC}" srcOrd="1" destOrd="0" presId="urn:microsoft.com/office/officeart/2008/layout/NameandTitleOrganizationalChart"/>
    <dgm:cxn modelId="{B35B9317-2D77-4081-BBC4-119E65652F9B}" type="presParOf" srcId="{F1CD1A14-A863-418C-B6E6-46033FD85868}" destId="{74E6DE2E-05A3-4CAE-AE77-190307424584}" srcOrd="2" destOrd="0" presId="urn:microsoft.com/office/officeart/2008/layout/NameandTitleOrganizationalChart"/>
    <dgm:cxn modelId="{7BAC386D-3318-40AB-A3F6-B3A08DFA4C99}" type="presParOf" srcId="{9F7CF86D-C385-40A9-B5AF-9325DE75EF95}" destId="{53A5D165-836A-4670-9661-FF44A58099EE}" srcOrd="1" destOrd="0" presId="urn:microsoft.com/office/officeart/2008/layout/NameandTitleOrganizationalChart"/>
    <dgm:cxn modelId="{2BDF329B-AE6B-4D98-BEED-84C4673FFAA2}" type="presParOf" srcId="{53A5D165-836A-4670-9661-FF44A58099EE}" destId="{3041F09F-BEDF-4147-942D-1790ADDB681A}" srcOrd="0" destOrd="0" presId="urn:microsoft.com/office/officeart/2008/layout/NameandTitleOrganizationalChart"/>
    <dgm:cxn modelId="{1975CDEE-D6DB-4C51-9CDE-FA239424457E}" type="presParOf" srcId="{53A5D165-836A-4670-9661-FF44A58099EE}" destId="{9E101909-6E54-42A0-BF3B-704971443F5D}" srcOrd="1" destOrd="0" presId="urn:microsoft.com/office/officeart/2008/layout/NameandTitleOrganizationalChart"/>
    <dgm:cxn modelId="{74D9B2D3-EFEC-445C-A2EB-0759B4DA0F10}" type="presParOf" srcId="{9E101909-6E54-42A0-BF3B-704971443F5D}" destId="{9F62C8C3-B21F-4516-ACF7-04064B63BC09}" srcOrd="0" destOrd="0" presId="urn:microsoft.com/office/officeart/2008/layout/NameandTitleOrganizationalChart"/>
    <dgm:cxn modelId="{10869489-2AB7-4DB4-BBB1-10E431232054}" type="presParOf" srcId="{9F62C8C3-B21F-4516-ACF7-04064B63BC09}" destId="{5B3CBAAA-4D7E-4977-BF74-C5F85A584C62}" srcOrd="0" destOrd="0" presId="urn:microsoft.com/office/officeart/2008/layout/NameandTitleOrganizationalChart"/>
    <dgm:cxn modelId="{BF600C9C-2874-4BD7-B927-85EFC76FF847}" type="presParOf" srcId="{9F62C8C3-B21F-4516-ACF7-04064B63BC09}" destId="{3B1CFF1C-21C5-4661-84AD-12540292A35F}" srcOrd="1" destOrd="0" presId="urn:microsoft.com/office/officeart/2008/layout/NameandTitleOrganizationalChart"/>
    <dgm:cxn modelId="{A4AC64D6-20D5-46FF-9534-71D00087B3C1}" type="presParOf" srcId="{9F62C8C3-B21F-4516-ACF7-04064B63BC09}" destId="{2A1B4129-924D-4D7B-AB20-B281ACAC60D2}" srcOrd="2" destOrd="0" presId="urn:microsoft.com/office/officeart/2008/layout/NameandTitleOrganizationalChart"/>
    <dgm:cxn modelId="{9ECD260B-7462-4989-A682-E9F89DF9486D}" type="presParOf" srcId="{9E101909-6E54-42A0-BF3B-704971443F5D}" destId="{D8F1006F-0AF0-464E-8B54-C06DB4C6B87C}" srcOrd="1" destOrd="0" presId="urn:microsoft.com/office/officeart/2008/layout/NameandTitleOrganizationalChart"/>
    <dgm:cxn modelId="{4EF57154-9A14-4BF9-9C11-525D1D0DB0DF}" type="presParOf" srcId="{9E101909-6E54-42A0-BF3B-704971443F5D}" destId="{E73436AD-2648-413A-A8E1-B38DAE0642F4}" srcOrd="2" destOrd="0" presId="urn:microsoft.com/office/officeart/2008/layout/NameandTitleOrganizationalChart"/>
    <dgm:cxn modelId="{7F2C75B0-460C-47D1-9089-C523D7A29C1E}" type="presParOf" srcId="{53A5D165-836A-4670-9661-FF44A58099EE}" destId="{5F608832-1FF3-4C92-9D83-7D164A36E103}" srcOrd="2" destOrd="0" presId="urn:microsoft.com/office/officeart/2008/layout/NameandTitleOrganizationalChart"/>
    <dgm:cxn modelId="{C0BE8B81-047D-4FA5-A967-6B3F1067B188}" type="presParOf" srcId="{53A5D165-836A-4670-9661-FF44A58099EE}" destId="{C152D8D5-B645-4ABF-BB91-2CF8A8C3EE67}" srcOrd="3" destOrd="0" presId="urn:microsoft.com/office/officeart/2008/layout/NameandTitleOrganizationalChart"/>
    <dgm:cxn modelId="{2C5F6404-5CC9-45DC-B765-F9BE6FEB086E}" type="presParOf" srcId="{C152D8D5-B645-4ABF-BB91-2CF8A8C3EE67}" destId="{3DF4A976-E092-4702-B7B1-A8A22204993A}" srcOrd="0" destOrd="0" presId="urn:microsoft.com/office/officeart/2008/layout/NameandTitleOrganizationalChart"/>
    <dgm:cxn modelId="{989858B2-1BB1-47EE-910E-551B3ED0AF62}" type="presParOf" srcId="{3DF4A976-E092-4702-B7B1-A8A22204993A}" destId="{66398F3A-6A47-4C32-A48F-2EF421D54A05}" srcOrd="0" destOrd="0" presId="urn:microsoft.com/office/officeart/2008/layout/NameandTitleOrganizationalChart"/>
    <dgm:cxn modelId="{D8CC0D2A-B353-4AD6-B9D0-99550A7C1198}" type="presParOf" srcId="{3DF4A976-E092-4702-B7B1-A8A22204993A}" destId="{4608C55E-170F-485A-A491-5E23437FB04C}" srcOrd="1" destOrd="0" presId="urn:microsoft.com/office/officeart/2008/layout/NameandTitleOrganizationalChart"/>
    <dgm:cxn modelId="{0EB0E59C-E755-4DDF-8FE5-67209F834A1F}" type="presParOf" srcId="{3DF4A976-E092-4702-B7B1-A8A22204993A}" destId="{8FC8BFF9-1199-4890-98B0-C488345CF17B}" srcOrd="2" destOrd="0" presId="urn:microsoft.com/office/officeart/2008/layout/NameandTitleOrganizationalChart"/>
    <dgm:cxn modelId="{8E02728C-AED8-4116-86F2-9D956ABB8E31}" type="presParOf" srcId="{C152D8D5-B645-4ABF-BB91-2CF8A8C3EE67}" destId="{160A5FD4-FA0C-4FE3-A475-C52D317665F3}" srcOrd="1" destOrd="0" presId="urn:microsoft.com/office/officeart/2008/layout/NameandTitleOrganizationalChart"/>
    <dgm:cxn modelId="{B0A75CD2-D0A9-4F76-B31D-D169DD3F497E}" type="presParOf" srcId="{C152D8D5-B645-4ABF-BB91-2CF8A8C3EE67}" destId="{AC7E22D8-831C-4F4C-8E93-5C5F47FE18F3}" srcOrd="2" destOrd="0" presId="urn:microsoft.com/office/officeart/2008/layout/NameandTitleOrganizationalChart"/>
    <dgm:cxn modelId="{CF099C04-709E-4D2E-8C8E-9C50011920E5}" type="presParOf" srcId="{53A5D165-836A-4670-9661-FF44A58099EE}" destId="{1F32A4F1-AC68-4528-82C7-1E6FD3704605}" srcOrd="4" destOrd="0" presId="urn:microsoft.com/office/officeart/2008/layout/NameandTitleOrganizationalChart"/>
    <dgm:cxn modelId="{B2ED13B5-5F37-4257-854F-16C8FD3772DC}" type="presParOf" srcId="{53A5D165-836A-4670-9661-FF44A58099EE}" destId="{01797359-53F5-4CB0-B67F-E0FE21885BEE}" srcOrd="5" destOrd="0" presId="urn:microsoft.com/office/officeart/2008/layout/NameandTitleOrganizationalChart"/>
    <dgm:cxn modelId="{EB668A80-0369-4B95-892E-4DC935414454}" type="presParOf" srcId="{01797359-53F5-4CB0-B67F-E0FE21885BEE}" destId="{0AED3AB5-4217-4BA7-90B0-2ED833783C84}" srcOrd="0" destOrd="0" presId="urn:microsoft.com/office/officeart/2008/layout/NameandTitleOrganizationalChart"/>
    <dgm:cxn modelId="{73A9D031-20BE-4B36-9BCF-3C2AC0598C75}" type="presParOf" srcId="{0AED3AB5-4217-4BA7-90B0-2ED833783C84}" destId="{ACFB6D2B-AC72-4081-BDA3-63EDE1E625C5}" srcOrd="0" destOrd="0" presId="urn:microsoft.com/office/officeart/2008/layout/NameandTitleOrganizationalChart"/>
    <dgm:cxn modelId="{B76BA851-769E-45B3-967B-8C71FE98FAB2}" type="presParOf" srcId="{0AED3AB5-4217-4BA7-90B0-2ED833783C84}" destId="{AC4614E5-CC1C-4C11-98D7-B804BF641FE6}" srcOrd="1" destOrd="0" presId="urn:microsoft.com/office/officeart/2008/layout/NameandTitleOrganizationalChart"/>
    <dgm:cxn modelId="{F7B9AE40-81F8-48B3-B492-74FC0C506A4F}" type="presParOf" srcId="{0AED3AB5-4217-4BA7-90B0-2ED833783C84}" destId="{A784B522-C188-475D-AF7F-83F7BA24013A}" srcOrd="2" destOrd="0" presId="urn:microsoft.com/office/officeart/2008/layout/NameandTitleOrganizationalChart"/>
    <dgm:cxn modelId="{BBB931EE-4C66-4472-AD3E-14ED59ADE51E}" type="presParOf" srcId="{01797359-53F5-4CB0-B67F-E0FE21885BEE}" destId="{0B2FD311-AA2A-4D16-84CB-2DF754AA5D05}" srcOrd="1" destOrd="0" presId="urn:microsoft.com/office/officeart/2008/layout/NameandTitleOrganizationalChart"/>
    <dgm:cxn modelId="{D60C75B5-BDB5-44F4-A251-7424CBC8C148}" type="presParOf" srcId="{01797359-53F5-4CB0-B67F-E0FE21885BEE}" destId="{D41F6BCF-B3D1-4E7D-9841-17DC44EB1324}" srcOrd="2" destOrd="0" presId="urn:microsoft.com/office/officeart/2008/layout/NameandTitleOrganizationalChart"/>
    <dgm:cxn modelId="{BA3ED8D4-15A9-419C-A363-0B88CE1D0E7B}" type="presParOf" srcId="{9F7CF86D-C385-40A9-B5AF-9325DE75EF95}" destId="{65831D67-D200-4627-AB1F-5B5DAB83EE3F}" srcOrd="2" destOrd="0" presId="urn:microsoft.com/office/officeart/2008/layout/NameandTitleOrganizationalChart"/>
    <dgm:cxn modelId="{0967581E-D6A8-4AFB-9C6F-13C28065472B}" type="presParOf" srcId="{65831D67-D200-4627-AB1F-5B5DAB83EE3F}" destId="{D1404BF5-8C0D-48AE-B860-112C304B3A36}" srcOrd="0" destOrd="0" presId="urn:microsoft.com/office/officeart/2008/layout/NameandTitleOrganizationalChart"/>
    <dgm:cxn modelId="{D70B5573-FF25-46BA-BBCD-BFD379DFD6C7}" type="presParOf" srcId="{65831D67-D200-4627-AB1F-5B5DAB83EE3F}" destId="{2B82FAE4-C9F0-487E-9969-FEC7D07A9346}" srcOrd="1" destOrd="0" presId="urn:microsoft.com/office/officeart/2008/layout/NameandTitleOrganizationalChart"/>
    <dgm:cxn modelId="{D2EA99E5-D61B-4B97-A5E5-E49F84E66266}" type="presParOf" srcId="{2B82FAE4-C9F0-487E-9969-FEC7D07A9346}" destId="{43CBA716-9F64-4363-B335-2C2F65D3CEC1}" srcOrd="0" destOrd="0" presId="urn:microsoft.com/office/officeart/2008/layout/NameandTitleOrganizationalChart"/>
    <dgm:cxn modelId="{FD37A28A-ED11-4174-8194-E64EBD28DA62}" type="presParOf" srcId="{43CBA716-9F64-4363-B335-2C2F65D3CEC1}" destId="{7FDD1B4A-628A-419F-BB4D-5778C816DA63}" srcOrd="0" destOrd="0" presId="urn:microsoft.com/office/officeart/2008/layout/NameandTitleOrganizationalChart"/>
    <dgm:cxn modelId="{0797BA2F-9E46-4A69-99B7-A3C0B729511B}" type="presParOf" srcId="{43CBA716-9F64-4363-B335-2C2F65D3CEC1}" destId="{A23B3451-4106-4356-9DE1-AB6D2EBF5AC8}" srcOrd="1" destOrd="0" presId="urn:microsoft.com/office/officeart/2008/layout/NameandTitleOrganizationalChart"/>
    <dgm:cxn modelId="{C14E5912-DC49-4E9C-8259-6D0AEFD2CB60}" type="presParOf" srcId="{43CBA716-9F64-4363-B335-2C2F65D3CEC1}" destId="{35B9694E-38E0-45AB-9DDF-3A1899A73E2B}" srcOrd="2" destOrd="0" presId="urn:microsoft.com/office/officeart/2008/layout/NameandTitleOrganizationalChart"/>
    <dgm:cxn modelId="{9FBF4543-37C3-4CFA-AD5A-4BCF1724C0F8}" type="presParOf" srcId="{2B82FAE4-C9F0-487E-9969-FEC7D07A9346}" destId="{DB272456-9985-4A02-8D2B-CDC0406556AE}" srcOrd="1" destOrd="0" presId="urn:microsoft.com/office/officeart/2008/layout/NameandTitleOrganizationalChart"/>
    <dgm:cxn modelId="{B6004E8E-2E5B-409F-8829-C159546BE2A2}" type="presParOf" srcId="{2B82FAE4-C9F0-487E-9969-FEC7D07A9346}" destId="{CFE7AC7D-E944-433C-98B1-6B28B521FDA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9572-3ED9-4FA8-9D1E-6757814905F5}">
      <dsp:nvSpPr>
        <dsp:cNvPr id="0" name=""/>
        <dsp:cNvSpPr/>
      </dsp:nvSpPr>
      <dsp:spPr>
        <a:xfrm flipH="1">
          <a:off x="387381" y="0"/>
          <a:ext cx="1480107" cy="148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Operating Unit Level</a:t>
          </a:r>
        </a:p>
      </dsp:txBody>
      <dsp:txXfrm>
        <a:off x="417200" y="29819"/>
        <a:ext cx="958449" cy="1426262"/>
      </dsp:txXfrm>
    </dsp:sp>
    <dsp:sp modelId="{4EF7EDBF-D052-4276-9976-0380D9067B7D}">
      <dsp:nvSpPr>
        <dsp:cNvPr id="0" name=""/>
        <dsp:cNvSpPr/>
      </dsp:nvSpPr>
      <dsp:spPr>
        <a:xfrm>
          <a:off x="1219223" y="1786329"/>
          <a:ext cx="1494535" cy="148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Account Level</a:t>
          </a:r>
        </a:p>
      </dsp:txBody>
      <dsp:txXfrm>
        <a:off x="1250431" y="1817537"/>
        <a:ext cx="1003099" cy="1423484"/>
      </dsp:txXfrm>
    </dsp:sp>
    <dsp:sp modelId="{43DC67CC-F7FA-43BA-9AEE-D0EE41506EB1}">
      <dsp:nvSpPr>
        <dsp:cNvPr id="0" name=""/>
        <dsp:cNvSpPr/>
      </dsp:nvSpPr>
      <dsp:spPr>
        <a:xfrm>
          <a:off x="2057381" y="3410264"/>
          <a:ext cx="1352543" cy="14859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 Level</a:t>
          </a:r>
        </a:p>
      </dsp:txBody>
      <dsp:txXfrm>
        <a:off x="2085624" y="3438507"/>
        <a:ext cx="907797" cy="1429414"/>
      </dsp:txXfrm>
    </dsp:sp>
    <dsp:sp modelId="{0BCD61A9-B609-4AD1-B0E1-68E32A66132B}">
      <dsp:nvSpPr>
        <dsp:cNvPr id="0" name=""/>
        <dsp:cNvSpPr/>
      </dsp:nvSpPr>
      <dsp:spPr>
        <a:xfrm>
          <a:off x="1467785" y="1217948"/>
          <a:ext cx="965835" cy="550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685098" y="1217948"/>
        <a:ext cx="531209" cy="414612"/>
      </dsp:txXfrm>
    </dsp:sp>
    <dsp:sp modelId="{E04A4352-C195-4701-9F4C-B37FF9BAB78C}">
      <dsp:nvSpPr>
        <dsp:cNvPr id="0" name=""/>
        <dsp:cNvSpPr/>
      </dsp:nvSpPr>
      <dsp:spPr>
        <a:xfrm>
          <a:off x="2514602" y="2971799"/>
          <a:ext cx="965835" cy="4958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731915" y="2971799"/>
        <a:ext cx="531209" cy="373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04BF5-8C0D-48AE-B860-112C304B3A36}">
      <dsp:nvSpPr>
        <dsp:cNvPr id="0" name=""/>
        <dsp:cNvSpPr/>
      </dsp:nvSpPr>
      <dsp:spPr>
        <a:xfrm>
          <a:off x="2241818" y="1750453"/>
          <a:ext cx="192486" cy="670660"/>
        </a:xfrm>
        <a:custGeom>
          <a:avLst/>
          <a:gdLst/>
          <a:ahLst/>
          <a:cxnLst/>
          <a:rect l="0" t="0" r="0" b="0"/>
          <a:pathLst>
            <a:path>
              <a:moveTo>
                <a:pt x="192486" y="0"/>
              </a:moveTo>
              <a:lnTo>
                <a:pt x="192486" y="670660"/>
              </a:lnTo>
              <a:lnTo>
                <a:pt x="0" y="6706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2A4F1-AC68-4528-82C7-1E6FD3704605}">
      <dsp:nvSpPr>
        <dsp:cNvPr id="0" name=""/>
        <dsp:cNvSpPr/>
      </dsp:nvSpPr>
      <dsp:spPr>
        <a:xfrm>
          <a:off x="2434304" y="1750453"/>
          <a:ext cx="1740934" cy="134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9437"/>
              </a:lnTo>
              <a:lnTo>
                <a:pt x="1740934" y="1179437"/>
              </a:lnTo>
              <a:lnTo>
                <a:pt x="1740934" y="134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08832-1FF3-4C92-9D83-7D164A36E103}">
      <dsp:nvSpPr>
        <dsp:cNvPr id="0" name=""/>
        <dsp:cNvSpPr/>
      </dsp:nvSpPr>
      <dsp:spPr>
        <a:xfrm>
          <a:off x="2371224" y="1750453"/>
          <a:ext cx="91440" cy="1341321"/>
        </a:xfrm>
        <a:custGeom>
          <a:avLst/>
          <a:gdLst/>
          <a:ahLst/>
          <a:cxnLst/>
          <a:rect l="0" t="0" r="0" b="0"/>
          <a:pathLst>
            <a:path>
              <a:moveTo>
                <a:pt x="63080" y="0"/>
              </a:moveTo>
              <a:lnTo>
                <a:pt x="63080" y="1179437"/>
              </a:lnTo>
              <a:lnTo>
                <a:pt x="45720" y="1179437"/>
              </a:lnTo>
              <a:lnTo>
                <a:pt x="45720" y="134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1F09F-BEDF-4147-942D-1790ADDB681A}">
      <dsp:nvSpPr>
        <dsp:cNvPr id="0" name=""/>
        <dsp:cNvSpPr/>
      </dsp:nvSpPr>
      <dsp:spPr>
        <a:xfrm>
          <a:off x="718948" y="1750453"/>
          <a:ext cx="1715355" cy="1341321"/>
        </a:xfrm>
        <a:custGeom>
          <a:avLst/>
          <a:gdLst/>
          <a:ahLst/>
          <a:cxnLst/>
          <a:rect l="0" t="0" r="0" b="0"/>
          <a:pathLst>
            <a:path>
              <a:moveTo>
                <a:pt x="1715355" y="0"/>
              </a:moveTo>
              <a:lnTo>
                <a:pt x="1715355" y="1179437"/>
              </a:lnTo>
              <a:lnTo>
                <a:pt x="0" y="1179437"/>
              </a:lnTo>
              <a:lnTo>
                <a:pt x="0" y="13413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7A294-8575-4DD2-A830-F66AB3B20D8B}">
      <dsp:nvSpPr>
        <dsp:cNvPr id="0" name=""/>
        <dsp:cNvSpPr/>
      </dsp:nvSpPr>
      <dsp:spPr>
        <a:xfrm>
          <a:off x="1764309" y="1056666"/>
          <a:ext cx="1339988" cy="69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90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RCML</a:t>
          </a:r>
        </a:p>
      </dsp:txBody>
      <dsp:txXfrm>
        <a:off x="1764309" y="1056666"/>
        <a:ext cx="1339988" cy="693786"/>
      </dsp:txXfrm>
    </dsp:sp>
    <dsp:sp modelId="{4BCB391B-B9F5-4C58-812E-19B5424010CC}">
      <dsp:nvSpPr>
        <dsp:cNvPr id="0" name=""/>
        <dsp:cNvSpPr/>
      </dsp:nvSpPr>
      <dsp:spPr>
        <a:xfrm>
          <a:off x="2057573" y="1685637"/>
          <a:ext cx="1155459" cy="525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573" y="1685637"/>
        <a:ext cx="1155459" cy="52545"/>
      </dsp:txXfrm>
    </dsp:sp>
    <dsp:sp modelId="{5B3CBAAA-4D7E-4977-BF74-C5F85A584C62}">
      <dsp:nvSpPr>
        <dsp:cNvPr id="0" name=""/>
        <dsp:cNvSpPr/>
      </dsp:nvSpPr>
      <dsp:spPr>
        <a:xfrm>
          <a:off x="48953" y="3091774"/>
          <a:ext cx="1339988" cy="69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90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Manager</a:t>
          </a:r>
        </a:p>
      </dsp:txBody>
      <dsp:txXfrm>
        <a:off x="48953" y="3091774"/>
        <a:ext cx="1339988" cy="693786"/>
      </dsp:txXfrm>
    </dsp:sp>
    <dsp:sp modelId="{3B1CFF1C-21C5-4661-84AD-12540292A35F}">
      <dsp:nvSpPr>
        <dsp:cNvPr id="0" name=""/>
        <dsp:cNvSpPr/>
      </dsp:nvSpPr>
      <dsp:spPr>
        <a:xfrm flipV="1">
          <a:off x="416711" y="3723268"/>
          <a:ext cx="1006471" cy="474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16711" y="3723268"/>
        <a:ext cx="1006471" cy="47498"/>
      </dsp:txXfrm>
    </dsp:sp>
    <dsp:sp modelId="{66398F3A-6A47-4C32-A48F-2EF421D54A05}">
      <dsp:nvSpPr>
        <dsp:cNvPr id="0" name=""/>
        <dsp:cNvSpPr/>
      </dsp:nvSpPr>
      <dsp:spPr>
        <a:xfrm>
          <a:off x="1746949" y="3091774"/>
          <a:ext cx="1339988" cy="69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90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Manager</a:t>
          </a:r>
        </a:p>
      </dsp:txBody>
      <dsp:txXfrm>
        <a:off x="1746949" y="3091774"/>
        <a:ext cx="1339988" cy="693786"/>
      </dsp:txXfrm>
    </dsp:sp>
    <dsp:sp modelId="{4608C55E-170F-485A-A491-5E23437FB04C}">
      <dsp:nvSpPr>
        <dsp:cNvPr id="0" name=""/>
        <dsp:cNvSpPr/>
      </dsp:nvSpPr>
      <dsp:spPr>
        <a:xfrm>
          <a:off x="2054407" y="3723721"/>
          <a:ext cx="1127070" cy="465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4407" y="3723721"/>
        <a:ext cx="1127070" cy="46592"/>
      </dsp:txXfrm>
    </dsp:sp>
    <dsp:sp modelId="{ACFB6D2B-AC72-4081-BDA3-63EDE1E625C5}">
      <dsp:nvSpPr>
        <dsp:cNvPr id="0" name=""/>
        <dsp:cNvSpPr/>
      </dsp:nvSpPr>
      <dsp:spPr>
        <a:xfrm>
          <a:off x="3505244" y="3091774"/>
          <a:ext cx="1339988" cy="69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90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Manager</a:t>
          </a:r>
        </a:p>
      </dsp:txBody>
      <dsp:txXfrm>
        <a:off x="3505244" y="3091774"/>
        <a:ext cx="1339988" cy="693786"/>
      </dsp:txXfrm>
    </dsp:sp>
    <dsp:sp modelId="{AC4614E5-CC1C-4C11-98D7-B804BF641FE6}">
      <dsp:nvSpPr>
        <dsp:cNvPr id="0" name=""/>
        <dsp:cNvSpPr/>
      </dsp:nvSpPr>
      <dsp:spPr>
        <a:xfrm>
          <a:off x="3824087" y="3718552"/>
          <a:ext cx="1104301" cy="569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087" y="3718552"/>
        <a:ext cx="1104301" cy="56929"/>
      </dsp:txXfrm>
    </dsp:sp>
    <dsp:sp modelId="{7FDD1B4A-628A-419F-BB4D-5778C816DA63}">
      <dsp:nvSpPr>
        <dsp:cNvPr id="0" name=""/>
        <dsp:cNvSpPr/>
      </dsp:nvSpPr>
      <dsp:spPr>
        <a:xfrm>
          <a:off x="901829" y="2074220"/>
          <a:ext cx="1339988" cy="69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90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Portfolio Managers</a:t>
          </a:r>
        </a:p>
      </dsp:txBody>
      <dsp:txXfrm>
        <a:off x="901829" y="2074220"/>
        <a:ext cx="1339988" cy="693786"/>
      </dsp:txXfrm>
    </dsp:sp>
    <dsp:sp modelId="{A23B3451-4106-4356-9DE1-AB6D2EBF5AC8}">
      <dsp:nvSpPr>
        <dsp:cNvPr id="0" name=""/>
        <dsp:cNvSpPr/>
      </dsp:nvSpPr>
      <dsp:spPr>
        <a:xfrm flipV="1">
          <a:off x="1218856" y="2695102"/>
          <a:ext cx="1107931" cy="687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218856" y="2695102"/>
        <a:ext cx="1107931" cy="68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BBDE7-5E1D-4DC1-89B4-2700AF072E0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23AF-B71B-4437-8FAC-734FA85E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1152525" y="4343400"/>
            <a:ext cx="459105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68190E-47E0-44FB-99C7-F5481E75DCFD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7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example when phone battery dies</a:t>
            </a:r>
          </a:p>
          <a:p>
            <a:r>
              <a:rPr lang="en-GB" dirty="0"/>
              <a:t>Then example when crisis hits the business </a:t>
            </a:r>
          </a:p>
          <a:p>
            <a:endParaRPr lang="en-GB" dirty="0"/>
          </a:p>
          <a:p>
            <a:r>
              <a:rPr lang="en-GB" dirty="0"/>
              <a:t>Normal responses to crisis planning:</a:t>
            </a:r>
            <a:br>
              <a:rPr lang="en-GB" dirty="0"/>
            </a:br>
            <a:r>
              <a:rPr lang="en-GB" dirty="0"/>
              <a:t>We are too big to fail</a:t>
            </a:r>
          </a:p>
          <a:p>
            <a:r>
              <a:rPr lang="en-GB" dirty="0"/>
              <a:t>We area covered by insurance</a:t>
            </a:r>
          </a:p>
          <a:p>
            <a:r>
              <a:rPr lang="en-GB" dirty="0"/>
              <a:t>We are not a terrorist target</a:t>
            </a:r>
          </a:p>
          <a:p>
            <a:r>
              <a:rPr lang="en-GB" dirty="0"/>
              <a:t>Things have been fine so far</a:t>
            </a:r>
          </a:p>
          <a:p>
            <a:r>
              <a:rPr lang="en-GB" dirty="0"/>
              <a:t>So basically : it will never happen to me</a:t>
            </a:r>
          </a:p>
          <a:p>
            <a:endParaRPr lang="en-GB" dirty="0"/>
          </a:p>
          <a:p>
            <a:r>
              <a:rPr lang="en-GB" dirty="0"/>
              <a:t>Reality: Businesses can close down due to the loss of a critical resource for more than 10 days</a:t>
            </a:r>
          </a:p>
          <a:p>
            <a:r>
              <a:rPr lang="en-GB" dirty="0"/>
              <a:t>             Companies can loose 75% of their business after a disaster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Threats are classified into:</a:t>
            </a:r>
          </a:p>
          <a:p>
            <a:r>
              <a:rPr lang="en-GB" dirty="0"/>
              <a:t>Environment and Natural –  Floods, cyclone</a:t>
            </a:r>
          </a:p>
          <a:p>
            <a:r>
              <a:rPr lang="en-GB" dirty="0"/>
              <a:t>Man made – Strike, war</a:t>
            </a:r>
          </a:p>
          <a:p>
            <a:r>
              <a:rPr lang="en-GB" dirty="0"/>
              <a:t>Infrastructure – System crashes, Downtime, Power outages</a:t>
            </a:r>
          </a:p>
          <a:p>
            <a:endParaRPr lang="en-GB" dirty="0"/>
          </a:p>
          <a:p>
            <a:r>
              <a:rPr lang="en-GB" dirty="0"/>
              <a:t>BCP + DRP = BCM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Outage: A period of time when It services are not in operation. 3 diff types. </a:t>
            </a:r>
          </a:p>
          <a:p>
            <a:r>
              <a:rPr lang="en-GB" dirty="0"/>
              <a:t>RTO: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 of time by which a minimum % of Service level has to be restored after a disruption, in order to avoid unacceptable consequences associated with a break in business continuity</a:t>
            </a:r>
            <a:endParaRPr lang="en-GB" dirty="0"/>
          </a:p>
          <a:p>
            <a:endParaRPr lang="en-GB" dirty="0"/>
          </a:p>
          <a:p>
            <a:r>
              <a:rPr lang="en-GB" dirty="0"/>
              <a:t>RPO: P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oint in time to which data can be recovered. </a:t>
            </a:r>
            <a:r>
              <a:rPr lang="en-GB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RPO of 30 mins means 30mins of data lost.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MTPoD</a:t>
            </a:r>
            <a:r>
              <a:rPr lang="en-GB" dirty="0"/>
              <a:t>: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allowable time by when the key products or Services is made 100% available.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Staff Dispersal: Moving associates to an alternate site</a:t>
            </a:r>
          </a:p>
          <a:p>
            <a:r>
              <a:rPr lang="en-GB" dirty="0"/>
              <a:t>Work Re-location: Offloading work to an alternate site.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Enablers of BCM- who help in smooth and proper deployment of BCM.</a:t>
            </a:r>
          </a:p>
          <a:p>
            <a:r>
              <a:rPr lang="en-GB" dirty="0"/>
              <a:t>There are multiple level designated roles that are established to ensure proper deployment of BCM.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Call Tree: A structured cascade method that enables a list of persons to be contacted as part of the invocation procedure.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423AF-B71B-4437-8FAC-734FA85E5A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7872" y="333375"/>
            <a:ext cx="2969132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272" y="523807"/>
            <a:ext cx="1562030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080611"/>
            <a:ext cx="8227457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72" y="2675800"/>
            <a:ext cx="822745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1817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2215" y="6497852"/>
            <a:ext cx="324188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prstClr val="white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723" y="5879701"/>
            <a:ext cx="2474910" cy="4023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U:\Repro 1\Corporate PPT Template\Images 070414\Final Image 090413 - Low Res\14805329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76" y="744504"/>
            <a:ext cx="12226090" cy="61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6" y="6345643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8098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747" y="1189037"/>
            <a:ext cx="5383398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0109" y="1189037"/>
            <a:ext cx="5383398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886200"/>
            <a:ext cx="10360501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4"/>
            <a:ext cx="10360501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8" y="1187450"/>
            <a:ext cx="5385514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748" y="1916112"/>
            <a:ext cx="5385514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530" y="1187450"/>
            <a:ext cx="5387630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6530" y="1916112"/>
            <a:ext cx="5387630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48" y="1125538"/>
            <a:ext cx="4010039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186" y="1125538"/>
            <a:ext cx="6813892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748" y="1951037"/>
            <a:ext cx="4010039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76801"/>
            <a:ext cx="7313295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43001"/>
            <a:ext cx="7313295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443539"/>
            <a:ext cx="7313295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27" y="1190625"/>
            <a:ext cx="11158277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U:\Repro 1\Corporate PPT Template\Images 070414\Final Image 090413 - Low Res\781617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39146"/>
            <a:ext cx="12188820" cy="61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43" name="Rectangle 4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4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4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48" name="Freeform 4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9" name="Freeform 4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50" name="Freeform 4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47" name="Freeform 4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3037339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049" y="1168400"/>
            <a:ext cx="11234482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9061" y="1189038"/>
            <a:ext cx="2742486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400" y="1189038"/>
            <a:ext cx="8251640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60" y="3200401"/>
            <a:ext cx="10360501" cy="609600"/>
          </a:xfrm>
        </p:spPr>
        <p:txBody>
          <a:bodyPr>
            <a:noAutofit/>
          </a:bodyPr>
          <a:lstStyle>
            <a:lvl1pPr algn="l">
              <a:defRPr sz="3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2999">
                <a:solidFill>
                  <a:schemeClr val="bg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40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srgbClr val="000000"/>
              </a:solidFill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65004" y="428625"/>
            <a:ext cx="4348616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solidFill>
                  <a:srgbClr val="000000"/>
                </a:solidFill>
              </a:endParaRPr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10906740" y="424800"/>
            <a:ext cx="64710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solidFill>
                <a:srgbClr val="000000"/>
              </a:solidFill>
            </a:endParaRPr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345407"/>
            <a:ext cx="3281232" cy="1260043"/>
          </a:xfrm>
          <a:prstGeom prst="rect">
            <a:avLst/>
          </a:prstGeom>
          <a:noFill/>
        </p:spPr>
      </p:pic>
      <p:pic>
        <p:nvPicPr>
          <p:cNvPr id="22" name="Picture 3" descr="C:\NAGESH\TCSL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656" y="6400802"/>
            <a:ext cx="3047207" cy="92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0139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" y="0"/>
            <a:ext cx="12188825" cy="6858002"/>
            <a:chOff x="3" y="0"/>
            <a:chExt cx="9144000" cy="6858002"/>
          </a:xfrm>
        </p:grpSpPr>
        <p:sp>
          <p:nvSpPr>
            <p:cNvPr id="31" name="Rectangle 30"/>
            <p:cNvSpPr/>
            <p:nvPr/>
          </p:nvSpPr>
          <p:spPr>
            <a:xfrm>
              <a:off x="3" y="0"/>
              <a:ext cx="9144000" cy="68580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501" y="6295414"/>
              <a:ext cx="2454502" cy="562588"/>
            </a:xfrm>
            <a:prstGeom prst="rect">
              <a:avLst/>
            </a:prstGeom>
          </p:spPr>
        </p:pic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25" name="Freeform 24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6" name="Freeform 25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27" name="Freeform 26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12" y="6295414"/>
            <a:ext cx="3271817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872" y="333375"/>
            <a:ext cx="3163431" cy="314216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12" y="6295414"/>
            <a:ext cx="3271817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872" y="333375"/>
            <a:ext cx="3163431" cy="314216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12" y="6295414"/>
            <a:ext cx="3271817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872" y="333375"/>
            <a:ext cx="3163431" cy="314216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12" y="6295414"/>
            <a:ext cx="3271817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872" y="333375"/>
            <a:ext cx="3163431" cy="314216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12" y="6295414"/>
            <a:ext cx="3271817" cy="562588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7872" y="333375"/>
            <a:ext cx="3163431" cy="314216"/>
            <a:chOff x="381003" y="333375"/>
            <a:chExt cx="2373191" cy="314216"/>
          </a:xfrm>
        </p:grpSpPr>
        <p:grpSp>
          <p:nvGrpSpPr>
            <p:cNvPr id="24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582366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Myriad Pro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U:\Repro 1\Corporate PPT Template\Images 070414\Final Image 090413 - Low Res\200363998-001(4)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15702" b="5789"/>
          <a:stretch/>
        </p:blipFill>
        <p:spPr bwMode="auto">
          <a:xfrm>
            <a:off x="0" y="1"/>
            <a:ext cx="12188822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816564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5"/>
            <a:ext cx="10360501" cy="4816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1"/>
            <a:ext cx="8532178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052" indent="0" algn="ctr">
              <a:buNone/>
              <a:defRPr/>
            </a:lvl2pPr>
            <a:lvl3pPr marL="914103" indent="0" algn="ctr">
              <a:buNone/>
              <a:defRPr/>
            </a:lvl3pPr>
            <a:lvl4pPr marL="1371155" indent="0" algn="ctr">
              <a:buNone/>
              <a:defRPr/>
            </a:lvl4pPr>
            <a:lvl5pPr marL="1828205" indent="0" algn="ctr">
              <a:buNone/>
              <a:defRPr/>
            </a:lvl5pPr>
            <a:lvl6pPr marL="2285257" indent="0" algn="ctr">
              <a:buNone/>
              <a:defRPr/>
            </a:lvl6pPr>
            <a:lvl7pPr marL="2742308" indent="0" algn="ctr">
              <a:buNone/>
              <a:defRPr/>
            </a:lvl7pPr>
            <a:lvl8pPr marL="3199360" indent="0" algn="ctr">
              <a:buNone/>
              <a:defRPr/>
            </a:lvl8pPr>
            <a:lvl9pPr marL="365641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849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7028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830997"/>
          </a:xfrm>
        </p:spPr>
        <p:txBody>
          <a:bodyPr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06791"/>
            <a:ext cx="10360501" cy="400110"/>
          </a:xfrm>
        </p:spPr>
        <p:txBody>
          <a:bodyPr anchor="b"/>
          <a:lstStyle>
            <a:lvl1pPr marL="0" indent="0">
              <a:buNone/>
              <a:defRPr sz="1999"/>
            </a:lvl1pPr>
            <a:lvl2pPr marL="457052" indent="0">
              <a:buNone/>
              <a:defRPr sz="1799"/>
            </a:lvl2pPr>
            <a:lvl3pPr marL="914103" indent="0">
              <a:buNone/>
              <a:defRPr sz="1600"/>
            </a:lvl3pPr>
            <a:lvl4pPr marL="1371155" indent="0">
              <a:buNone/>
              <a:defRPr sz="1400"/>
            </a:lvl4pPr>
            <a:lvl5pPr marL="1828205" indent="0">
              <a:buNone/>
              <a:defRPr sz="1400"/>
            </a:lvl5pPr>
            <a:lvl6pPr marL="2285257" indent="0">
              <a:buNone/>
              <a:defRPr sz="1400"/>
            </a:lvl6pPr>
            <a:lvl7pPr marL="2742308" indent="0">
              <a:buNone/>
              <a:defRPr sz="1400"/>
            </a:lvl7pPr>
            <a:lvl8pPr marL="3199360" indent="0">
              <a:buNone/>
              <a:defRPr sz="1400"/>
            </a:lvl8pPr>
            <a:lvl9pPr marL="36564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727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179" y="1536702"/>
            <a:ext cx="4712588" cy="246221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536702"/>
            <a:ext cx="4712589" cy="2462212"/>
          </a:xfrm>
        </p:spPr>
        <p:txBody>
          <a:bodyPr/>
          <a:lstStyle>
            <a:lvl1pPr>
              <a:defRPr sz="2799"/>
            </a:lvl1pPr>
            <a:lvl2pPr>
              <a:defRPr sz="2399"/>
            </a:lvl2pPr>
            <a:lvl3pPr>
              <a:defRPr sz="1999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4662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4816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713212"/>
            <a:ext cx="5385514" cy="46166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1999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5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178510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713212"/>
            <a:ext cx="5387630" cy="461665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52" indent="0">
              <a:buNone/>
              <a:defRPr sz="1999" b="1"/>
            </a:lvl2pPr>
            <a:lvl3pPr marL="914103" indent="0">
              <a:buNone/>
              <a:defRPr sz="1799" b="1"/>
            </a:lvl3pPr>
            <a:lvl4pPr marL="1371155" indent="0">
              <a:buNone/>
              <a:defRPr sz="1600" b="1"/>
            </a:lvl4pPr>
            <a:lvl5pPr marL="1828205" indent="0">
              <a:buNone/>
              <a:defRPr sz="1600" b="1"/>
            </a:lvl5pPr>
            <a:lvl6pPr marL="2285257" indent="0">
              <a:buNone/>
              <a:defRPr sz="1600" b="1"/>
            </a:lvl6pPr>
            <a:lvl7pPr marL="2742308" indent="0">
              <a:buNone/>
              <a:defRPr sz="1600" b="1"/>
            </a:lvl7pPr>
            <a:lvl8pPr marL="3199360" indent="0">
              <a:buNone/>
              <a:defRPr sz="1600" b="1"/>
            </a:lvl8pPr>
            <a:lvl9pPr marL="36564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178510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8050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508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4963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988824"/>
            <a:ext cx="4010039" cy="44627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231448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5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80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921063"/>
            <a:ext cx="7313295" cy="44627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6"/>
            <a:ext cx="7313295" cy="584775"/>
          </a:xfrm>
        </p:spPr>
        <p:txBody>
          <a:bodyPr/>
          <a:lstStyle>
            <a:lvl1pPr marL="0" indent="0">
              <a:buNone/>
              <a:defRPr sz="3199"/>
            </a:lvl1pPr>
            <a:lvl2pPr marL="457052" indent="0">
              <a:buNone/>
              <a:defRPr sz="2799"/>
            </a:lvl2pPr>
            <a:lvl3pPr marL="914103" indent="0">
              <a:buNone/>
              <a:defRPr sz="2399"/>
            </a:lvl3pPr>
            <a:lvl4pPr marL="1371155" indent="0">
              <a:buNone/>
              <a:defRPr sz="1999"/>
            </a:lvl4pPr>
            <a:lvl5pPr marL="1828205" indent="0">
              <a:buNone/>
              <a:defRPr sz="1999"/>
            </a:lvl5pPr>
            <a:lvl6pPr marL="2285257" indent="0">
              <a:buNone/>
              <a:defRPr sz="1999"/>
            </a:lvl6pPr>
            <a:lvl7pPr marL="2742308" indent="0">
              <a:buNone/>
              <a:defRPr sz="1999"/>
            </a:lvl7pPr>
            <a:lvl8pPr marL="3199360" indent="0">
              <a:buNone/>
              <a:defRPr sz="1999"/>
            </a:lvl8pPr>
            <a:lvl9pPr marL="3656412" indent="0">
              <a:buNone/>
              <a:defRPr sz="19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3" indent="0">
              <a:buNone/>
              <a:defRPr sz="1000"/>
            </a:lvl3pPr>
            <a:lvl4pPr marL="1371155" indent="0">
              <a:buNone/>
              <a:defRPr sz="900"/>
            </a:lvl4pPr>
            <a:lvl5pPr marL="1828205" indent="0">
              <a:buNone/>
              <a:defRPr sz="900"/>
            </a:lvl5pPr>
            <a:lvl6pPr marL="2285257" indent="0">
              <a:buNone/>
              <a:defRPr sz="900"/>
            </a:lvl6pPr>
            <a:lvl7pPr marL="2742308" indent="0">
              <a:buNone/>
              <a:defRPr sz="900"/>
            </a:lvl7pPr>
            <a:lvl8pPr marL="3199360" indent="0">
              <a:buNone/>
              <a:defRPr sz="900"/>
            </a:lvl8pPr>
            <a:lvl9pPr marL="36564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099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42658" y="1536701"/>
            <a:ext cx="4782848" cy="1366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23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U:\Repro 1\Corporate PPT Template\Images 070414\Final Image 090413 - Low Res\New Final GettyImages_medwt705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0749"/>
          <a:stretch/>
        </p:blipFill>
        <p:spPr bwMode="auto">
          <a:xfrm>
            <a:off x="0" y="0"/>
            <a:ext cx="12188825" cy="686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3003577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21022" y="53975"/>
            <a:ext cx="963084" cy="280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90647" y="53975"/>
            <a:ext cx="1674305" cy="280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9621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41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U:\Repro 1\Corporate PPT Template\Images 070414\Final Image 090413 - Low Res\Rowing-Close-u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17"/>
          <a:stretch/>
        </p:blipFill>
        <p:spPr bwMode="auto">
          <a:xfrm>
            <a:off x="0" y="124823"/>
            <a:ext cx="12188825" cy="6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189410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49"/>
          <a:stretch/>
        </p:blipFill>
        <p:spPr>
          <a:xfrm>
            <a:off x="1" y="4"/>
            <a:ext cx="12188825" cy="685799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3989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"/>
          <a:stretch/>
        </p:blipFill>
        <p:spPr>
          <a:xfrm>
            <a:off x="1" y="717829"/>
            <a:ext cx="12203324" cy="614131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18297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"/>
            <a:ext cx="12188825" cy="685862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31651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76"/>
          <a:stretch/>
        </p:blipFill>
        <p:spPr>
          <a:xfrm>
            <a:off x="0" y="0"/>
            <a:ext cx="12188822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0" y="4"/>
            <a:ext cx="12188825" cy="759624"/>
            <a:chOff x="0" y="4"/>
            <a:chExt cx="9144000" cy="759624"/>
          </a:xfrm>
        </p:grpSpPr>
        <p:sp>
          <p:nvSpPr>
            <p:cNvPr id="33" name="Rectangle 32"/>
            <p:cNvSpPr/>
            <p:nvPr/>
          </p:nvSpPr>
          <p:spPr>
            <a:xfrm>
              <a:off x="0" y="4"/>
              <a:ext cx="9144000" cy="759624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8365792" y="124823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35" name="Group 18"/>
            <p:cNvGrpSpPr/>
            <p:nvPr/>
          </p:nvGrpSpPr>
          <p:grpSpPr>
            <a:xfrm>
              <a:off x="381000" y="249151"/>
              <a:ext cx="2373191" cy="314216"/>
              <a:chOff x="381000" y="333375"/>
              <a:chExt cx="2373191" cy="314216"/>
            </a:xfrm>
          </p:grpSpPr>
          <p:grpSp>
            <p:nvGrpSpPr>
              <p:cNvPr id="36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 flipH="1">
            <a:off x="1422029" y="4648200"/>
            <a:ext cx="10766794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8917008" y="6295414"/>
            <a:ext cx="3271817" cy="56258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83398" y="6539546"/>
            <a:ext cx="325035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bg1"/>
                </a:solidFill>
                <a:latin typeface="Myriad Pro"/>
              </a:rPr>
              <a:t>Copyright © 2014 Tata Consultancy Services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324" y="5454335"/>
            <a:ext cx="7934925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324" y="4873752"/>
            <a:ext cx="8227457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11" y="6387399"/>
            <a:ext cx="2370049" cy="37861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57216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9.xml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0"/>
            <a:ext cx="12188825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0979" y="6593330"/>
            <a:ext cx="869841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0659" y="6593330"/>
            <a:ext cx="1387603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1688" y="6594735"/>
            <a:ext cx="585542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928704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07" y="60740"/>
            <a:ext cx="11345897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07" y="924945"/>
            <a:ext cx="113458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0" r:id="rId3"/>
    <p:sldLayoutId id="2147483708" r:id="rId4"/>
    <p:sldLayoutId id="2147483679" r:id="rId5"/>
    <p:sldLayoutId id="2147483678" r:id="rId6"/>
    <p:sldLayoutId id="2147483707" r:id="rId7"/>
    <p:sldLayoutId id="2147483681" r:id="rId8"/>
    <p:sldLayoutId id="2147483709" r:id="rId9"/>
    <p:sldLayoutId id="2147483712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3" r:id="rId2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56BBED"/>
            </a:gs>
            <a:gs pos="89999">
              <a:srgbClr val="0067AC"/>
            </a:gs>
            <a:gs pos="100000">
              <a:srgbClr val="0067AC"/>
            </a:gs>
          </a:gsLst>
          <a:lin ang="199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3"/>
          <p:cNvGrpSpPr>
            <a:grpSpLocks/>
          </p:cNvGrpSpPr>
          <p:nvPr/>
        </p:nvGrpSpPr>
        <p:grpSpPr bwMode="auto">
          <a:xfrm>
            <a:off x="-25393" y="0"/>
            <a:ext cx="12214218" cy="6324600"/>
            <a:chOff x="-19051" y="2"/>
            <a:chExt cx="9163050" cy="6324600"/>
          </a:xfrm>
        </p:grpSpPr>
        <p:sp>
          <p:nvSpPr>
            <p:cNvPr id="2055" name="Rectangle 17"/>
            <p:cNvSpPr>
              <a:spLocks/>
            </p:cNvSpPr>
            <p:nvPr/>
          </p:nvSpPr>
          <p:spPr bwMode="auto">
            <a:xfrm>
              <a:off x="-19051" y="2"/>
              <a:ext cx="9163050" cy="6324600"/>
            </a:xfrm>
            <a:custGeom>
              <a:avLst/>
              <a:gdLst>
                <a:gd name="T0" fmla="*/ 19050 w 9163050"/>
                <a:gd name="T1" fmla="*/ 0 h 6324600"/>
                <a:gd name="T2" fmla="*/ 9163050 w 9163050"/>
                <a:gd name="T3" fmla="*/ 0 h 6324600"/>
                <a:gd name="T4" fmla="*/ 9163050 w 9163050"/>
                <a:gd name="T5" fmla="*/ 4648200 h 6324600"/>
                <a:gd name="T6" fmla="*/ 1085850 w 9163050"/>
                <a:gd name="T7" fmla="*/ 4648200 h 6324600"/>
                <a:gd name="T8" fmla="*/ 1085850 w 9163050"/>
                <a:gd name="T9" fmla="*/ 6315075 h 6324600"/>
                <a:gd name="T10" fmla="*/ 0 w 9163050"/>
                <a:gd name="T11" fmla="*/ 6324600 h 6324600"/>
                <a:gd name="T12" fmla="*/ 19050 w 9163050"/>
                <a:gd name="T13" fmla="*/ 4648200 h 6324600"/>
                <a:gd name="T14" fmla="*/ 19050 w 9163050"/>
                <a:gd name="T15" fmla="*/ 0 h 6324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63050" h="6324600">
                  <a:moveTo>
                    <a:pt x="19050" y="0"/>
                  </a:moveTo>
                  <a:lnTo>
                    <a:pt x="9163050" y="0"/>
                  </a:lnTo>
                  <a:lnTo>
                    <a:pt x="9163050" y="4648200"/>
                  </a:lnTo>
                  <a:lnTo>
                    <a:pt x="1085850" y="4648200"/>
                  </a:lnTo>
                  <a:lnTo>
                    <a:pt x="1085850" y="6315075"/>
                  </a:lnTo>
                  <a:lnTo>
                    <a:pt x="0" y="6324600"/>
                  </a:lnTo>
                  <a:lnTo>
                    <a:pt x="19050" y="4648200"/>
                  </a:lnTo>
                  <a:lnTo>
                    <a:pt x="19050" y="0"/>
                  </a:lnTo>
                  <a:close/>
                </a:path>
              </a:pathLst>
            </a:custGeom>
            <a:gradFill rotWithShape="1">
              <a:gsLst>
                <a:gs pos="0">
                  <a:srgbClr val="56BBED"/>
                </a:gs>
                <a:gs pos="89999">
                  <a:srgbClr val="0067AC"/>
                </a:gs>
                <a:gs pos="100000">
                  <a:srgbClr val="0067AC"/>
                </a:gs>
              </a:gsLst>
              <a:lin ang="1992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056" name="Freeform 9"/>
            <p:cNvSpPr>
              <a:spLocks noEditPoints="1"/>
            </p:cNvSpPr>
            <p:nvPr/>
          </p:nvSpPr>
          <p:spPr bwMode="auto">
            <a:xfrm>
              <a:off x="8364537" y="257177"/>
              <a:ext cx="485775" cy="423863"/>
            </a:xfrm>
            <a:custGeom>
              <a:avLst/>
              <a:gdLst>
                <a:gd name="T0" fmla="*/ 2147483646 w 835"/>
                <a:gd name="T1" fmla="*/ 2147483646 h 727"/>
                <a:gd name="T2" fmla="*/ 2147483646 w 835"/>
                <a:gd name="T3" fmla="*/ 2147483646 h 727"/>
                <a:gd name="T4" fmla="*/ 2147483646 w 835"/>
                <a:gd name="T5" fmla="*/ 2147483646 h 727"/>
                <a:gd name="T6" fmla="*/ 2147483646 w 835"/>
                <a:gd name="T7" fmla="*/ 2147483646 h 727"/>
                <a:gd name="T8" fmla="*/ 2147483646 w 835"/>
                <a:gd name="T9" fmla="*/ 2147483646 h 727"/>
                <a:gd name="T10" fmla="*/ 2147483646 w 835"/>
                <a:gd name="T11" fmla="*/ 2147483646 h 727"/>
                <a:gd name="T12" fmla="*/ 2147483646 w 835"/>
                <a:gd name="T13" fmla="*/ 2147483646 h 727"/>
                <a:gd name="T14" fmla="*/ 2147483646 w 835"/>
                <a:gd name="T15" fmla="*/ 2147483646 h 727"/>
                <a:gd name="T16" fmla="*/ 2147483646 w 835"/>
                <a:gd name="T17" fmla="*/ 2147483646 h 727"/>
                <a:gd name="T18" fmla="*/ 2147483646 w 835"/>
                <a:gd name="T19" fmla="*/ 2147483646 h 727"/>
                <a:gd name="T20" fmla="*/ 2147483646 w 835"/>
                <a:gd name="T21" fmla="*/ 2147483646 h 727"/>
                <a:gd name="T22" fmla="*/ 2147483646 w 835"/>
                <a:gd name="T23" fmla="*/ 2147483646 h 727"/>
                <a:gd name="T24" fmla="*/ 2147483646 w 835"/>
                <a:gd name="T25" fmla="*/ 2147483646 h 727"/>
                <a:gd name="T26" fmla="*/ 2147483646 w 835"/>
                <a:gd name="T27" fmla="*/ 2147483646 h 727"/>
                <a:gd name="T28" fmla="*/ 2147483646 w 835"/>
                <a:gd name="T29" fmla="*/ 2147483646 h 727"/>
                <a:gd name="T30" fmla="*/ 2147483646 w 835"/>
                <a:gd name="T31" fmla="*/ 2147483646 h 727"/>
                <a:gd name="T32" fmla="*/ 2147483646 w 835"/>
                <a:gd name="T33" fmla="*/ 2147483646 h 727"/>
                <a:gd name="T34" fmla="*/ 2147483646 w 835"/>
                <a:gd name="T35" fmla="*/ 2147483646 h 727"/>
                <a:gd name="T36" fmla="*/ 2147483646 w 835"/>
                <a:gd name="T37" fmla="*/ 2147483646 h 727"/>
                <a:gd name="T38" fmla="*/ 0 w 835"/>
                <a:gd name="T39" fmla="*/ 2147483646 h 727"/>
                <a:gd name="T40" fmla="*/ 2147483646 w 835"/>
                <a:gd name="T41" fmla="*/ 2147483646 h 727"/>
                <a:gd name="T42" fmla="*/ 2147483646 w 835"/>
                <a:gd name="T43" fmla="*/ 2147483646 h 727"/>
                <a:gd name="T44" fmla="*/ 2147483646 w 835"/>
                <a:gd name="T45" fmla="*/ 2147483646 h 727"/>
                <a:gd name="T46" fmla="*/ 2147483646 w 835"/>
                <a:gd name="T47" fmla="*/ 2147483646 h 727"/>
                <a:gd name="T48" fmla="*/ 2147483646 w 835"/>
                <a:gd name="T49" fmla="*/ 2147483646 h 727"/>
                <a:gd name="T50" fmla="*/ 2147483646 w 835"/>
                <a:gd name="T51" fmla="*/ 2147483646 h 727"/>
                <a:gd name="T52" fmla="*/ 2147483646 w 835"/>
                <a:gd name="T53" fmla="*/ 2147483646 h 727"/>
                <a:gd name="T54" fmla="*/ 2147483646 w 835"/>
                <a:gd name="T55" fmla="*/ 2147483646 h 727"/>
                <a:gd name="T56" fmla="*/ 2147483646 w 835"/>
                <a:gd name="T57" fmla="*/ 2147483646 h 727"/>
                <a:gd name="T58" fmla="*/ 2147483646 w 835"/>
                <a:gd name="T59" fmla="*/ 2147483646 h 727"/>
                <a:gd name="T60" fmla="*/ 2147483646 w 835"/>
                <a:gd name="T61" fmla="*/ 2147483646 h 727"/>
                <a:gd name="T62" fmla="*/ 2147483646 w 835"/>
                <a:gd name="T63" fmla="*/ 2147483646 h 727"/>
                <a:gd name="T64" fmla="*/ 2147483646 w 835"/>
                <a:gd name="T65" fmla="*/ 2147483646 h 727"/>
                <a:gd name="T66" fmla="*/ 2147483646 w 835"/>
                <a:gd name="T67" fmla="*/ 2147483646 h 727"/>
                <a:gd name="T68" fmla="*/ 2147483646 w 835"/>
                <a:gd name="T69" fmla="*/ 2147483646 h 727"/>
                <a:gd name="T70" fmla="*/ 2147483646 w 835"/>
                <a:gd name="T71" fmla="*/ 2147483646 h 727"/>
                <a:gd name="T72" fmla="*/ 2147483646 w 835"/>
                <a:gd name="T73" fmla="*/ 2147483646 h 727"/>
                <a:gd name="T74" fmla="*/ 2147483646 w 835"/>
                <a:gd name="T75" fmla="*/ 2147483646 h 727"/>
                <a:gd name="T76" fmla="*/ 2147483646 w 835"/>
                <a:gd name="T77" fmla="*/ 2147483646 h 727"/>
                <a:gd name="T78" fmla="*/ 2147483646 w 835"/>
                <a:gd name="T79" fmla="*/ 2147483646 h 727"/>
                <a:gd name="T80" fmla="*/ 2147483646 w 835"/>
                <a:gd name="T81" fmla="*/ 2147483646 h 727"/>
                <a:gd name="T82" fmla="*/ 2147483646 w 835"/>
                <a:gd name="T83" fmla="*/ 2147483646 h 727"/>
                <a:gd name="T84" fmla="*/ 2147483646 w 835"/>
                <a:gd name="T85" fmla="*/ 2147483646 h 727"/>
                <a:gd name="T86" fmla="*/ 2147483646 w 835"/>
                <a:gd name="T87" fmla="*/ 2147483646 h 727"/>
                <a:gd name="T88" fmla="*/ 2147483646 w 835"/>
                <a:gd name="T89" fmla="*/ 2147483646 h 727"/>
                <a:gd name="T90" fmla="*/ 2147483646 w 835"/>
                <a:gd name="T91" fmla="*/ 2147483646 h 727"/>
                <a:gd name="T92" fmla="*/ 2147483646 w 835"/>
                <a:gd name="T93" fmla="*/ 2147483646 h 727"/>
                <a:gd name="T94" fmla="*/ 2147483646 w 835"/>
                <a:gd name="T95" fmla="*/ 2147483646 h 727"/>
                <a:gd name="T96" fmla="*/ 2147483646 w 835"/>
                <a:gd name="T97" fmla="*/ 2147483646 h 727"/>
                <a:gd name="T98" fmla="*/ 2147483646 w 835"/>
                <a:gd name="T99" fmla="*/ 2147483646 h 727"/>
                <a:gd name="T100" fmla="*/ 2147483646 w 835"/>
                <a:gd name="T101" fmla="*/ 2147483646 h 727"/>
                <a:gd name="T102" fmla="*/ 2147483646 w 835"/>
                <a:gd name="T103" fmla="*/ 2147483646 h 72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8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2057" name="Group 18"/>
            <p:cNvGrpSpPr>
              <a:grpSpLocks/>
            </p:cNvGrpSpPr>
            <p:nvPr/>
          </p:nvGrpSpPr>
          <p:grpSpPr bwMode="auto">
            <a:xfrm>
              <a:off x="381000" y="333375"/>
              <a:ext cx="2373191" cy="314216"/>
              <a:chOff x="381000" y="333375"/>
              <a:chExt cx="2373191" cy="314216"/>
            </a:xfrm>
          </p:grpSpPr>
          <p:grpSp>
            <p:nvGrpSpPr>
              <p:cNvPr id="4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1800" dirty="0">
                    <a:solidFill>
                      <a:prstClr val="white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1800" dirty="0">
                    <a:solidFill>
                      <a:prstClr val="white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en-US" sz="1800" dirty="0">
                    <a:solidFill>
                      <a:prstClr val="white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059" name="Freeform 28"/>
              <p:cNvSpPr>
                <a:spLocks noEditPoints="1"/>
              </p:cNvSpPr>
              <p:nvPr/>
            </p:nvSpPr>
            <p:spPr bwMode="auto">
              <a:xfrm>
                <a:off x="1582737" y="523877"/>
                <a:ext cx="1171575" cy="123825"/>
              </a:xfrm>
              <a:custGeom>
                <a:avLst/>
                <a:gdLst>
                  <a:gd name="T0" fmla="*/ 2147483646 w 7953"/>
                  <a:gd name="T1" fmla="*/ 2147483646 h 842"/>
                  <a:gd name="T2" fmla="*/ 2147483646 w 7953"/>
                  <a:gd name="T3" fmla="*/ 2147483646 h 842"/>
                  <a:gd name="T4" fmla="*/ 2147483646 w 7953"/>
                  <a:gd name="T5" fmla="*/ 2147483646 h 842"/>
                  <a:gd name="T6" fmla="*/ 2147483646 w 7953"/>
                  <a:gd name="T7" fmla="*/ 2147483646 h 842"/>
                  <a:gd name="T8" fmla="*/ 2147483646 w 7953"/>
                  <a:gd name="T9" fmla="*/ 2147483646 h 842"/>
                  <a:gd name="T10" fmla="*/ 2147483646 w 7953"/>
                  <a:gd name="T11" fmla="*/ 2147483646 h 842"/>
                  <a:gd name="T12" fmla="*/ 2147483646 w 7953"/>
                  <a:gd name="T13" fmla="*/ 2147483646 h 842"/>
                  <a:gd name="T14" fmla="*/ 2147483646 w 7953"/>
                  <a:gd name="T15" fmla="*/ 2147483646 h 842"/>
                  <a:gd name="T16" fmla="*/ 2147483646 w 7953"/>
                  <a:gd name="T17" fmla="*/ 2147483646 h 842"/>
                  <a:gd name="T18" fmla="*/ 2147483646 w 7953"/>
                  <a:gd name="T19" fmla="*/ 2147483646 h 842"/>
                  <a:gd name="T20" fmla="*/ 2147483646 w 7953"/>
                  <a:gd name="T21" fmla="*/ 2147483646 h 842"/>
                  <a:gd name="T22" fmla="*/ 2147483646 w 7953"/>
                  <a:gd name="T23" fmla="*/ 2147483646 h 842"/>
                  <a:gd name="T24" fmla="*/ 2147483646 w 7953"/>
                  <a:gd name="T25" fmla="*/ 2147483646 h 842"/>
                  <a:gd name="T26" fmla="*/ 2147483646 w 7953"/>
                  <a:gd name="T27" fmla="*/ 2147483646 h 842"/>
                  <a:gd name="T28" fmla="*/ 2147483646 w 7953"/>
                  <a:gd name="T29" fmla="*/ 2147483646 h 842"/>
                  <a:gd name="T30" fmla="*/ 2147483646 w 7953"/>
                  <a:gd name="T31" fmla="*/ 2147483646 h 842"/>
                  <a:gd name="T32" fmla="*/ 2147483646 w 7953"/>
                  <a:gd name="T33" fmla="*/ 2147483646 h 842"/>
                  <a:gd name="T34" fmla="*/ 2147483646 w 7953"/>
                  <a:gd name="T35" fmla="*/ 2147483646 h 842"/>
                  <a:gd name="T36" fmla="*/ 2147483646 w 7953"/>
                  <a:gd name="T37" fmla="*/ 2147483646 h 842"/>
                  <a:gd name="T38" fmla="*/ 2147483646 w 7953"/>
                  <a:gd name="T39" fmla="*/ 2147483646 h 842"/>
                  <a:gd name="T40" fmla="*/ 2147483646 w 7953"/>
                  <a:gd name="T41" fmla="*/ 2147483646 h 842"/>
                  <a:gd name="T42" fmla="*/ 2147483646 w 7953"/>
                  <a:gd name="T43" fmla="*/ 2147483646 h 842"/>
                  <a:gd name="T44" fmla="*/ 2147483646 w 7953"/>
                  <a:gd name="T45" fmla="*/ 2147483646 h 842"/>
                  <a:gd name="T46" fmla="*/ 2147483646 w 7953"/>
                  <a:gd name="T47" fmla="*/ 2147483646 h 842"/>
                  <a:gd name="T48" fmla="*/ 2147483646 w 7953"/>
                  <a:gd name="T49" fmla="*/ 2147483646 h 842"/>
                  <a:gd name="T50" fmla="*/ 2147483646 w 7953"/>
                  <a:gd name="T51" fmla="*/ 2147483646 h 842"/>
                  <a:gd name="T52" fmla="*/ 2147483646 w 7953"/>
                  <a:gd name="T53" fmla="*/ 2147483646 h 842"/>
                  <a:gd name="T54" fmla="*/ 2147483646 w 7953"/>
                  <a:gd name="T55" fmla="*/ 2147483646 h 842"/>
                  <a:gd name="T56" fmla="*/ 2147483646 w 7953"/>
                  <a:gd name="T57" fmla="*/ 2147483646 h 842"/>
                  <a:gd name="T58" fmla="*/ 2147483646 w 7953"/>
                  <a:gd name="T59" fmla="*/ 2147483646 h 842"/>
                  <a:gd name="T60" fmla="*/ 2147483646 w 7953"/>
                  <a:gd name="T61" fmla="*/ 2147483646 h 842"/>
                  <a:gd name="T62" fmla="*/ 2147483646 w 7953"/>
                  <a:gd name="T63" fmla="*/ 2147483646 h 842"/>
                  <a:gd name="T64" fmla="*/ 2147483646 w 7953"/>
                  <a:gd name="T65" fmla="*/ 2147483646 h 842"/>
                  <a:gd name="T66" fmla="*/ 2147483646 w 7953"/>
                  <a:gd name="T67" fmla="*/ 2147483646 h 842"/>
                  <a:gd name="T68" fmla="*/ 2147483646 w 7953"/>
                  <a:gd name="T69" fmla="*/ 2147483646 h 842"/>
                  <a:gd name="T70" fmla="*/ 2147483646 w 7953"/>
                  <a:gd name="T71" fmla="*/ 2147483646 h 842"/>
                  <a:gd name="T72" fmla="*/ 2147483646 w 7953"/>
                  <a:gd name="T73" fmla="*/ 2147483646 h 842"/>
                  <a:gd name="T74" fmla="*/ 2147483646 w 7953"/>
                  <a:gd name="T75" fmla="*/ 2147483646 h 842"/>
                  <a:gd name="T76" fmla="*/ 2147483646 w 7953"/>
                  <a:gd name="T77" fmla="*/ 2147483646 h 842"/>
                  <a:gd name="T78" fmla="*/ 2147483646 w 7953"/>
                  <a:gd name="T79" fmla="*/ 2147483646 h 842"/>
                  <a:gd name="T80" fmla="*/ 2147483646 w 7953"/>
                  <a:gd name="T81" fmla="*/ 2147483646 h 842"/>
                  <a:gd name="T82" fmla="*/ 2147483646 w 7953"/>
                  <a:gd name="T83" fmla="*/ 2147483646 h 842"/>
                  <a:gd name="T84" fmla="*/ 2147483646 w 7953"/>
                  <a:gd name="T85" fmla="*/ 2147483646 h 842"/>
                  <a:gd name="T86" fmla="*/ 2147483646 w 7953"/>
                  <a:gd name="T87" fmla="*/ 2147483646 h 842"/>
                  <a:gd name="T88" fmla="*/ 2147483646 w 7953"/>
                  <a:gd name="T89" fmla="*/ 2147483646 h 842"/>
                  <a:gd name="T90" fmla="*/ 2147483646 w 7953"/>
                  <a:gd name="T91" fmla="*/ 2147483646 h 842"/>
                  <a:gd name="T92" fmla="*/ 2147483646 w 7953"/>
                  <a:gd name="T93" fmla="*/ 2147483646 h 842"/>
                  <a:gd name="T94" fmla="*/ 2147483646 w 7953"/>
                  <a:gd name="T95" fmla="*/ 2147483646 h 842"/>
                  <a:gd name="T96" fmla="*/ 2147483646 w 7953"/>
                  <a:gd name="T97" fmla="*/ 2147483646 h 842"/>
                  <a:gd name="T98" fmla="*/ 2147483646 w 7953"/>
                  <a:gd name="T99" fmla="*/ 2147483646 h 842"/>
                  <a:gd name="T100" fmla="*/ 2147483646 w 7953"/>
                  <a:gd name="T101" fmla="*/ 2147483646 h 842"/>
                  <a:gd name="T102" fmla="*/ 2147483646 w 7953"/>
                  <a:gd name="T103" fmla="*/ 2147483646 h 842"/>
                  <a:gd name="T104" fmla="*/ 2147483646 w 7953"/>
                  <a:gd name="T105" fmla="*/ 2147483646 h 842"/>
                  <a:gd name="T106" fmla="*/ 2147483646 w 7953"/>
                  <a:gd name="T107" fmla="*/ 2147483646 h 842"/>
                  <a:gd name="T108" fmla="*/ 2147483646 w 7953"/>
                  <a:gd name="T109" fmla="*/ 2147483646 h 842"/>
                  <a:gd name="T110" fmla="*/ 2147483646 w 7953"/>
                  <a:gd name="T111" fmla="*/ 2147483646 h 842"/>
                  <a:gd name="T112" fmla="*/ 2147483646 w 7953"/>
                  <a:gd name="T113" fmla="*/ 2147483646 h 842"/>
                  <a:gd name="T114" fmla="*/ 2147483646 w 7953"/>
                  <a:gd name="T115" fmla="*/ 2147483646 h 842"/>
                  <a:gd name="T116" fmla="*/ 2147483646 w 7953"/>
                  <a:gd name="T117" fmla="*/ 2147483646 h 842"/>
                  <a:gd name="T118" fmla="*/ 2147483646 w 7953"/>
                  <a:gd name="T119" fmla="*/ 2147483646 h 842"/>
                  <a:gd name="T120" fmla="*/ 2147483646 w 7953"/>
                  <a:gd name="T121" fmla="*/ 2147483646 h 842"/>
                  <a:gd name="T122" fmla="*/ 2147483646 w 7953"/>
                  <a:gd name="T123" fmla="*/ 2147483646 h 842"/>
                  <a:gd name="T124" fmla="*/ 2147483646 w 7953"/>
                  <a:gd name="T125" fmla="*/ 2147483646 h 84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5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8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60228" y="2933700"/>
            <a:ext cx="10766795" cy="554038"/>
          </a:xfrm>
          <a:prstGeom prst="rect">
            <a:avLst/>
          </a:prstGeom>
          <a:noFill/>
        </p:spPr>
        <p:txBody>
          <a:bodyPr/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Arial" pitchFamily="34" charset="0"/>
              </a:rPr>
              <a:t>Thank You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 flipH="1">
            <a:off x="-12696" y="5715000"/>
            <a:ext cx="12201522" cy="1189038"/>
          </a:xfrm>
          <a:prstGeom prst="rect">
            <a:avLst/>
          </a:prstGeom>
          <a:solidFill>
            <a:srgbClr val="B9AFA4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>
              <a:solidFill>
                <a:srgbClr val="FFFFFF"/>
              </a:solidFill>
              <a:latin typeface="Myriad Pro"/>
              <a:ea typeface="MS PGothic" panose="020B060007020508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101" y="5943600"/>
            <a:ext cx="2611286" cy="819150"/>
          </a:xfrm>
          <a:prstGeom prst="rect">
            <a:avLst/>
          </a:prstGeom>
          <a:noFill/>
        </p:spPr>
        <p:txBody>
          <a:bodyPr wrap="none"/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IT Services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Business Solutions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Consulting</a:t>
            </a:r>
          </a:p>
        </p:txBody>
      </p:sp>
      <p:pic>
        <p:nvPicPr>
          <p:cNvPr id="2054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2" y="5137150"/>
            <a:ext cx="3273631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8"/>
          <p:cNvSpPr txBox="1"/>
          <p:nvPr userDrawn="1"/>
        </p:nvSpPr>
        <p:spPr>
          <a:xfrm>
            <a:off x="8430604" y="6520449"/>
            <a:ext cx="36566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dirty="0">
                <a:solidFill>
                  <a:srgbClr val="FFFFFF"/>
                </a:solidFill>
                <a:latin typeface="Myriad Pro" charset="0"/>
              </a:rPr>
              <a:t>Copyright © 2017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34754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latin typeface="Myriad Pro" pitchFamily="34" charset="0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Myriad Pro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Myriad Pro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Myriad Pro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Myriad Pro"/>
          <a:ea typeface="MS PGothic" panose="020B0600070205080204" pitchFamily="34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250">
          <a:solidFill>
            <a:schemeClr val="bg1"/>
          </a:solidFill>
          <a:latin typeface="Myriad Pro"/>
        </a:defRPr>
      </a:lvl6pPr>
      <a:lvl7pPr marL="685800" algn="l" rtl="0" fontAlgn="base">
        <a:spcBef>
          <a:spcPct val="0"/>
        </a:spcBef>
        <a:spcAft>
          <a:spcPct val="0"/>
        </a:spcAft>
        <a:defRPr sz="2250">
          <a:solidFill>
            <a:schemeClr val="bg1"/>
          </a:solidFill>
          <a:latin typeface="Myriad Pro"/>
        </a:defRPr>
      </a:lvl7pPr>
      <a:lvl8pPr marL="1028700" algn="l" rtl="0" fontAlgn="base">
        <a:spcBef>
          <a:spcPct val="0"/>
        </a:spcBef>
        <a:spcAft>
          <a:spcPct val="0"/>
        </a:spcAft>
        <a:defRPr sz="2250">
          <a:solidFill>
            <a:schemeClr val="bg1"/>
          </a:solidFill>
          <a:latin typeface="Myriad Pro"/>
        </a:defRPr>
      </a:lvl8pPr>
      <a:lvl9pPr marL="1371600" algn="l" rtl="0" fontAlgn="base">
        <a:spcBef>
          <a:spcPct val="0"/>
        </a:spcBef>
        <a:spcAft>
          <a:spcPct val="0"/>
        </a:spcAft>
        <a:defRPr sz="2250">
          <a:solidFill>
            <a:schemeClr val="bg1"/>
          </a:solidFill>
          <a:latin typeface="Myriad Pro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31" y="82296"/>
            <a:ext cx="11384363" cy="832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" y="0"/>
            <a:ext cx="12188825" cy="6858000"/>
            <a:chOff x="3" y="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3" y="0"/>
              <a:ext cx="9144000" cy="6858000"/>
            </a:xfrm>
            <a:prstGeom prst="rect">
              <a:avLst/>
            </a:pr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>
                <a:latin typeface="Myriad Pro"/>
              </a:rPr>
              <a:t>Click to edit Master title style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1" y="-23686"/>
            <a:ext cx="12188825" cy="68580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7872" y="257176"/>
            <a:ext cx="11290726" cy="424339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Myriad Pro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1" y="-23686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7872" y="257176"/>
            <a:ext cx="11290726" cy="424339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Myriad Pro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1" y="-23686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7872" y="257176"/>
            <a:ext cx="11290726" cy="424339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Myriad Pro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1" y="-23686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7872" y="257176"/>
            <a:ext cx="11290726" cy="424339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Myriad Pro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12971" y="-23686"/>
            <a:ext cx="12188825" cy="68580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3" y="6473952"/>
            <a:ext cx="88453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00" b="1" kern="1200" noProof="0" smtClean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b="1" kern="1200" noProof="0" dirty="0">
                <a:solidFill>
                  <a:schemeClr val="bg1"/>
                </a:solidFill>
                <a:latin typeface="Myriad Pro"/>
                <a:ea typeface="+mn-ea"/>
                <a:cs typeface="Arial" pitchFamily="34" charset="0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07872" y="257176"/>
            <a:ext cx="11290726" cy="424339"/>
            <a:chOff x="381003" y="257175"/>
            <a:chExt cx="8470250" cy="424339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3" y="333375"/>
              <a:ext cx="2373191" cy="314216"/>
              <a:chOff x="381003" y="333375"/>
              <a:chExt cx="2373191" cy="314216"/>
            </a:xfrm>
          </p:grpSpPr>
          <p:grpSp>
            <p:nvGrpSpPr>
              <p:cNvPr id="24" name="Group 15"/>
              <p:cNvGrpSpPr/>
              <p:nvPr/>
            </p:nvGrpSpPr>
            <p:grpSpPr>
              <a:xfrm>
                <a:off x="381003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8" name="Freeform 37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9" name="Freeform 38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40" name="Freeform 39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1582366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Myriad Pr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507872" y="2702817"/>
            <a:ext cx="8227457" cy="75360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latin typeface="Myriad Pro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25395" y="2"/>
            <a:ext cx="12214218" cy="6324600"/>
            <a:chOff x="-19051" y="2"/>
            <a:chExt cx="9163050" cy="6324600"/>
          </a:xfrm>
        </p:grpSpPr>
        <p:sp>
          <p:nvSpPr>
            <p:cNvPr id="22" name="Rectangle 17"/>
            <p:cNvSpPr/>
            <p:nvPr/>
          </p:nvSpPr>
          <p:spPr>
            <a:xfrm>
              <a:off x="-19051" y="2"/>
              <a:ext cx="9163050" cy="6324600"/>
            </a:xfrm>
            <a:custGeom>
              <a:avLst/>
              <a:gdLst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0 w 9144000"/>
                <a:gd name="connsiteY3" fmla="*/ 4648200 h 4648200"/>
                <a:gd name="connsiteX4" fmla="*/ 0 w 9144000"/>
                <a:gd name="connsiteY4" fmla="*/ 0 h 4648200"/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952500 w 9144000"/>
                <a:gd name="connsiteY3" fmla="*/ 4648200 h 4648200"/>
                <a:gd name="connsiteX4" fmla="*/ 0 w 9144000"/>
                <a:gd name="connsiteY4" fmla="*/ 4648200 h 4648200"/>
                <a:gd name="connsiteX5" fmla="*/ 0 w 9144000"/>
                <a:gd name="connsiteY5" fmla="*/ 0 h 4648200"/>
                <a:gd name="connsiteX0" fmla="*/ 0 w 9144000"/>
                <a:gd name="connsiteY0" fmla="*/ 0 h 4648200"/>
                <a:gd name="connsiteX1" fmla="*/ 9144000 w 9144000"/>
                <a:gd name="connsiteY1" fmla="*/ 0 h 4648200"/>
                <a:gd name="connsiteX2" fmla="*/ 9144000 w 9144000"/>
                <a:gd name="connsiteY2" fmla="*/ 4648200 h 4648200"/>
                <a:gd name="connsiteX3" fmla="*/ 952500 w 9144000"/>
                <a:gd name="connsiteY3" fmla="*/ 4648200 h 4648200"/>
                <a:gd name="connsiteX4" fmla="*/ 819150 w 9144000"/>
                <a:gd name="connsiteY4" fmla="*/ 4648200 h 4648200"/>
                <a:gd name="connsiteX5" fmla="*/ 0 w 9144000"/>
                <a:gd name="connsiteY5" fmla="*/ 4648200 h 4648200"/>
                <a:gd name="connsiteX6" fmla="*/ 0 w 9144000"/>
                <a:gd name="connsiteY6" fmla="*/ 0 h 4648200"/>
                <a:gd name="connsiteX0" fmla="*/ 0 w 9144000"/>
                <a:gd name="connsiteY0" fmla="*/ 0 h 6181725"/>
                <a:gd name="connsiteX1" fmla="*/ 9144000 w 9144000"/>
                <a:gd name="connsiteY1" fmla="*/ 0 h 6181725"/>
                <a:gd name="connsiteX2" fmla="*/ 9144000 w 9144000"/>
                <a:gd name="connsiteY2" fmla="*/ 4648200 h 6181725"/>
                <a:gd name="connsiteX3" fmla="*/ 952500 w 9144000"/>
                <a:gd name="connsiteY3" fmla="*/ 4648200 h 6181725"/>
                <a:gd name="connsiteX4" fmla="*/ 942975 w 9144000"/>
                <a:gd name="connsiteY4" fmla="*/ 6181725 h 6181725"/>
                <a:gd name="connsiteX5" fmla="*/ 0 w 9144000"/>
                <a:gd name="connsiteY5" fmla="*/ 4648200 h 6181725"/>
                <a:gd name="connsiteX6" fmla="*/ 0 w 9144000"/>
                <a:gd name="connsiteY6" fmla="*/ 0 h 6181725"/>
                <a:gd name="connsiteX0" fmla="*/ 0 w 9144000"/>
                <a:gd name="connsiteY0" fmla="*/ 0 h 6181725"/>
                <a:gd name="connsiteX1" fmla="*/ 9144000 w 9144000"/>
                <a:gd name="connsiteY1" fmla="*/ 0 h 6181725"/>
                <a:gd name="connsiteX2" fmla="*/ 9144000 w 9144000"/>
                <a:gd name="connsiteY2" fmla="*/ 4648200 h 6181725"/>
                <a:gd name="connsiteX3" fmla="*/ 952500 w 9144000"/>
                <a:gd name="connsiteY3" fmla="*/ 4648200 h 6181725"/>
                <a:gd name="connsiteX4" fmla="*/ 942975 w 9144000"/>
                <a:gd name="connsiteY4" fmla="*/ 6181725 h 6181725"/>
                <a:gd name="connsiteX5" fmla="*/ 552450 w 9144000"/>
                <a:gd name="connsiteY5" fmla="*/ 5534025 h 6181725"/>
                <a:gd name="connsiteX6" fmla="*/ 0 w 9144000"/>
                <a:gd name="connsiteY6" fmla="*/ 4648200 h 6181725"/>
                <a:gd name="connsiteX7" fmla="*/ 0 w 9144000"/>
                <a:gd name="connsiteY7" fmla="*/ 0 h 6181725"/>
                <a:gd name="connsiteX0" fmla="*/ 9525 w 9153525"/>
                <a:gd name="connsiteY0" fmla="*/ 0 h 6267450"/>
                <a:gd name="connsiteX1" fmla="*/ 9153525 w 9153525"/>
                <a:gd name="connsiteY1" fmla="*/ 0 h 6267450"/>
                <a:gd name="connsiteX2" fmla="*/ 9153525 w 9153525"/>
                <a:gd name="connsiteY2" fmla="*/ 4648200 h 6267450"/>
                <a:gd name="connsiteX3" fmla="*/ 962025 w 9153525"/>
                <a:gd name="connsiteY3" fmla="*/ 4648200 h 6267450"/>
                <a:gd name="connsiteX4" fmla="*/ 952500 w 9153525"/>
                <a:gd name="connsiteY4" fmla="*/ 6181725 h 6267450"/>
                <a:gd name="connsiteX5" fmla="*/ 0 w 9153525"/>
                <a:gd name="connsiteY5" fmla="*/ 6267450 h 6267450"/>
                <a:gd name="connsiteX6" fmla="*/ 9525 w 9153525"/>
                <a:gd name="connsiteY6" fmla="*/ 4648200 h 6267450"/>
                <a:gd name="connsiteX7" fmla="*/ 9525 w 9153525"/>
                <a:gd name="connsiteY7" fmla="*/ 0 h 6267450"/>
                <a:gd name="connsiteX0" fmla="*/ 9525 w 9153525"/>
                <a:gd name="connsiteY0" fmla="*/ 0 h 6315075"/>
                <a:gd name="connsiteX1" fmla="*/ 9153525 w 9153525"/>
                <a:gd name="connsiteY1" fmla="*/ 0 h 6315075"/>
                <a:gd name="connsiteX2" fmla="*/ 9153525 w 9153525"/>
                <a:gd name="connsiteY2" fmla="*/ 4648200 h 6315075"/>
                <a:gd name="connsiteX3" fmla="*/ 962025 w 9153525"/>
                <a:gd name="connsiteY3" fmla="*/ 4648200 h 6315075"/>
                <a:gd name="connsiteX4" fmla="*/ 1076325 w 9153525"/>
                <a:gd name="connsiteY4" fmla="*/ 6315075 h 6315075"/>
                <a:gd name="connsiteX5" fmla="*/ 0 w 9153525"/>
                <a:gd name="connsiteY5" fmla="*/ 6267450 h 6315075"/>
                <a:gd name="connsiteX6" fmla="*/ 9525 w 9153525"/>
                <a:gd name="connsiteY6" fmla="*/ 4648200 h 6315075"/>
                <a:gd name="connsiteX7" fmla="*/ 9525 w 9153525"/>
                <a:gd name="connsiteY7" fmla="*/ 0 h 6315075"/>
                <a:gd name="connsiteX0" fmla="*/ 9525 w 9153525"/>
                <a:gd name="connsiteY0" fmla="*/ 0 h 6315075"/>
                <a:gd name="connsiteX1" fmla="*/ 9153525 w 9153525"/>
                <a:gd name="connsiteY1" fmla="*/ 0 h 6315075"/>
                <a:gd name="connsiteX2" fmla="*/ 9153525 w 9153525"/>
                <a:gd name="connsiteY2" fmla="*/ 4648200 h 6315075"/>
                <a:gd name="connsiteX3" fmla="*/ 1076325 w 9153525"/>
                <a:gd name="connsiteY3" fmla="*/ 4648200 h 6315075"/>
                <a:gd name="connsiteX4" fmla="*/ 1076325 w 9153525"/>
                <a:gd name="connsiteY4" fmla="*/ 6315075 h 6315075"/>
                <a:gd name="connsiteX5" fmla="*/ 0 w 9153525"/>
                <a:gd name="connsiteY5" fmla="*/ 6267450 h 6315075"/>
                <a:gd name="connsiteX6" fmla="*/ 9525 w 9153525"/>
                <a:gd name="connsiteY6" fmla="*/ 4648200 h 6315075"/>
                <a:gd name="connsiteX7" fmla="*/ 9525 w 9153525"/>
                <a:gd name="connsiteY7" fmla="*/ 0 h 6315075"/>
                <a:gd name="connsiteX0" fmla="*/ 19050 w 9163050"/>
                <a:gd name="connsiteY0" fmla="*/ 0 h 6324600"/>
                <a:gd name="connsiteX1" fmla="*/ 9163050 w 9163050"/>
                <a:gd name="connsiteY1" fmla="*/ 0 h 6324600"/>
                <a:gd name="connsiteX2" fmla="*/ 9163050 w 9163050"/>
                <a:gd name="connsiteY2" fmla="*/ 4648200 h 6324600"/>
                <a:gd name="connsiteX3" fmla="*/ 1085850 w 9163050"/>
                <a:gd name="connsiteY3" fmla="*/ 4648200 h 6324600"/>
                <a:gd name="connsiteX4" fmla="*/ 1085850 w 9163050"/>
                <a:gd name="connsiteY4" fmla="*/ 6315075 h 6324600"/>
                <a:gd name="connsiteX5" fmla="*/ 0 w 9163050"/>
                <a:gd name="connsiteY5" fmla="*/ 6324600 h 6324600"/>
                <a:gd name="connsiteX6" fmla="*/ 19050 w 9163050"/>
                <a:gd name="connsiteY6" fmla="*/ 4648200 h 6324600"/>
                <a:gd name="connsiteX7" fmla="*/ 19050 w 9163050"/>
                <a:gd name="connsiteY7" fmla="*/ 0 h 632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3050" h="6324600">
                  <a:moveTo>
                    <a:pt x="19050" y="0"/>
                  </a:moveTo>
                  <a:lnTo>
                    <a:pt x="9163050" y="0"/>
                  </a:lnTo>
                  <a:lnTo>
                    <a:pt x="9163050" y="4648200"/>
                  </a:lnTo>
                  <a:lnTo>
                    <a:pt x="1085850" y="4648200"/>
                  </a:lnTo>
                  <a:lnTo>
                    <a:pt x="1085850" y="6315075"/>
                  </a:lnTo>
                  <a:lnTo>
                    <a:pt x="0" y="6324600"/>
                  </a:lnTo>
                  <a:lnTo>
                    <a:pt x="19050" y="4648200"/>
                  </a:lnTo>
                  <a:lnTo>
                    <a:pt x="19050" y="0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0067AC"/>
                </a:gs>
                <a:gs pos="100000">
                  <a:srgbClr val="56BBED"/>
                </a:gs>
              </a:gsLst>
              <a:lin ang="912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/>
                <a:ea typeface="+mn-ea"/>
                <a:cs typeface="+mn-cs"/>
              </a:endParaRPr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365792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18"/>
            <p:cNvGrpSpPr/>
            <p:nvPr/>
          </p:nvGrpSpPr>
          <p:grpSpPr>
            <a:xfrm>
              <a:off x="381000" y="333375"/>
              <a:ext cx="2373191" cy="314216"/>
              <a:chOff x="381000" y="333375"/>
              <a:chExt cx="2373191" cy="314216"/>
            </a:xfrm>
          </p:grpSpPr>
          <p:grpSp>
            <p:nvGrpSpPr>
              <p:cNvPr id="28" name="Group 15"/>
              <p:cNvGrpSpPr/>
              <p:nvPr/>
            </p:nvGrpSpPr>
            <p:grpSpPr>
              <a:xfrm>
                <a:off x="381000" y="333375"/>
                <a:ext cx="2227429" cy="112270"/>
                <a:chOff x="68096" y="6650480"/>
                <a:chExt cx="2503487" cy="127000"/>
              </a:xfrm>
              <a:solidFill>
                <a:schemeClr val="bg1"/>
              </a:solidFill>
            </p:grpSpPr>
            <p:sp>
              <p:nvSpPr>
                <p:cNvPr id="30" name="Freeform 29"/>
                <p:cNvSpPr>
                  <a:spLocks noEditPoints="1"/>
                </p:cNvSpPr>
                <p:nvPr/>
              </p:nvSpPr>
              <p:spPr bwMode="auto">
                <a:xfrm>
                  <a:off x="1838158" y="6650480"/>
                  <a:ext cx="733425" cy="127000"/>
                </a:xfrm>
                <a:custGeom>
                  <a:avLst/>
                  <a:gdLst/>
                  <a:ahLst/>
                  <a:cxnLst>
                    <a:cxn ang="0">
                      <a:pos x="3511" y="637"/>
                    </a:cxn>
                    <a:cxn ang="0">
                      <a:pos x="3625" y="591"/>
                    </a:cxn>
                    <a:cxn ang="0">
                      <a:pos x="3691" y="454"/>
                    </a:cxn>
                    <a:cxn ang="0">
                      <a:pos x="3616" y="313"/>
                    </a:cxn>
                    <a:cxn ang="0">
                      <a:pos x="3441" y="224"/>
                    </a:cxn>
                    <a:cxn ang="0">
                      <a:pos x="3415" y="147"/>
                    </a:cxn>
                    <a:cxn ang="0">
                      <a:pos x="3489" y="95"/>
                    </a:cxn>
                    <a:cxn ang="0">
                      <a:pos x="3666" y="31"/>
                    </a:cxn>
                    <a:cxn ang="0">
                      <a:pos x="3447" y="8"/>
                    </a:cxn>
                    <a:cxn ang="0">
                      <a:pos x="3301" y="142"/>
                    </a:cxn>
                    <a:cxn ang="0">
                      <a:pos x="3355" y="299"/>
                    </a:cxn>
                    <a:cxn ang="0">
                      <a:pos x="3534" y="392"/>
                    </a:cxn>
                    <a:cxn ang="0">
                      <a:pos x="3575" y="471"/>
                    </a:cxn>
                    <a:cxn ang="0">
                      <a:pos x="3511" y="540"/>
                    </a:cxn>
                    <a:cxn ang="0">
                      <a:pos x="3327" y="514"/>
                    </a:cxn>
                    <a:cxn ang="0">
                      <a:pos x="3216" y="537"/>
                    </a:cxn>
                    <a:cxn ang="0">
                      <a:pos x="2637" y="544"/>
                    </a:cxn>
                    <a:cxn ang="0">
                      <a:pos x="2502" y="526"/>
                    </a:cxn>
                    <a:cxn ang="0">
                      <a:pos x="2420" y="453"/>
                    </a:cxn>
                    <a:cxn ang="0">
                      <a:pos x="2390" y="282"/>
                    </a:cxn>
                    <a:cxn ang="0">
                      <a:pos x="2435" y="168"/>
                    </a:cxn>
                    <a:cxn ang="0">
                      <a:pos x="2538" y="102"/>
                    </a:cxn>
                    <a:cxn ang="0">
                      <a:pos x="2726" y="118"/>
                    </a:cxn>
                    <a:cxn ang="0">
                      <a:pos x="2566" y="2"/>
                    </a:cxn>
                    <a:cxn ang="0">
                      <a:pos x="2399" y="59"/>
                    </a:cxn>
                    <a:cxn ang="0">
                      <a:pos x="2293" y="190"/>
                    </a:cxn>
                    <a:cxn ang="0">
                      <a:pos x="2272" y="380"/>
                    </a:cxn>
                    <a:cxn ang="0">
                      <a:pos x="2333" y="534"/>
                    </a:cxn>
                    <a:cxn ang="0">
                      <a:pos x="2467" y="623"/>
                    </a:cxn>
                    <a:cxn ang="0">
                      <a:pos x="2684" y="632"/>
                    </a:cxn>
                    <a:cxn ang="0">
                      <a:pos x="1776" y="631"/>
                    </a:cxn>
                    <a:cxn ang="0">
                      <a:pos x="1717" y="518"/>
                    </a:cxn>
                    <a:cxn ang="0">
                      <a:pos x="1447" y="10"/>
                    </a:cxn>
                    <a:cxn ang="0">
                      <a:pos x="1210" y="97"/>
                    </a:cxn>
                    <a:cxn ang="0">
                      <a:pos x="1281" y="178"/>
                    </a:cxn>
                    <a:cxn ang="0">
                      <a:pos x="1231" y="277"/>
                    </a:cxn>
                    <a:cxn ang="0">
                      <a:pos x="1090" y="375"/>
                    </a:cxn>
                    <a:cxn ang="0">
                      <a:pos x="1233" y="415"/>
                    </a:cxn>
                    <a:cxn ang="0">
                      <a:pos x="1297" y="622"/>
                    </a:cxn>
                    <a:cxn ang="0">
                      <a:pos x="1362" y="436"/>
                    </a:cxn>
                    <a:cxn ang="0">
                      <a:pos x="1282" y="337"/>
                    </a:cxn>
                    <a:cxn ang="0">
                      <a:pos x="1374" y="258"/>
                    </a:cxn>
                    <a:cxn ang="0">
                      <a:pos x="1373" y="94"/>
                    </a:cxn>
                    <a:cxn ang="0">
                      <a:pos x="1263" y="17"/>
                    </a:cxn>
                    <a:cxn ang="0">
                      <a:pos x="995" y="15"/>
                    </a:cxn>
                    <a:cxn ang="0">
                      <a:pos x="879" y="537"/>
                    </a:cxn>
                    <a:cxn ang="0">
                      <a:pos x="118" y="637"/>
                    </a:cxn>
                    <a:cxn ang="0">
                      <a:pos x="303" y="613"/>
                    </a:cxn>
                    <a:cxn ang="0">
                      <a:pos x="388" y="526"/>
                    </a:cxn>
                    <a:cxn ang="0">
                      <a:pos x="373" y="355"/>
                    </a:cxn>
                    <a:cxn ang="0">
                      <a:pos x="190" y="247"/>
                    </a:cxn>
                    <a:cxn ang="0">
                      <a:pos x="125" y="177"/>
                    </a:cxn>
                    <a:cxn ang="0">
                      <a:pos x="163" y="107"/>
                    </a:cxn>
                    <a:cxn ang="0">
                      <a:pos x="317" y="108"/>
                    </a:cxn>
                    <a:cxn ang="0">
                      <a:pos x="254" y="1"/>
                    </a:cxn>
                    <a:cxn ang="0">
                      <a:pos x="44" y="77"/>
                    </a:cxn>
                    <a:cxn ang="0">
                      <a:pos x="29" y="253"/>
                    </a:cxn>
                    <a:cxn ang="0">
                      <a:pos x="178" y="359"/>
                    </a:cxn>
                    <a:cxn ang="0">
                      <a:pos x="284" y="437"/>
                    </a:cxn>
                    <a:cxn ang="0">
                      <a:pos x="259" y="524"/>
                    </a:cxn>
                    <a:cxn ang="0">
                      <a:pos x="112" y="540"/>
                    </a:cxn>
                  </a:cxnLst>
                  <a:rect l="0" t="0" r="r" b="b"/>
                  <a:pathLst>
                    <a:path w="3691" h="641">
                      <a:moveTo>
                        <a:pt x="3288" y="601"/>
                      </a:moveTo>
                      <a:lnTo>
                        <a:pt x="3302" y="609"/>
                      </a:lnTo>
                      <a:lnTo>
                        <a:pt x="3319" y="616"/>
                      </a:lnTo>
                      <a:lnTo>
                        <a:pt x="3338" y="622"/>
                      </a:lnTo>
                      <a:lnTo>
                        <a:pt x="3360" y="629"/>
                      </a:lnTo>
                      <a:lnTo>
                        <a:pt x="3382" y="634"/>
                      </a:lnTo>
                      <a:lnTo>
                        <a:pt x="3406" y="637"/>
                      </a:lnTo>
                      <a:lnTo>
                        <a:pt x="3431" y="640"/>
                      </a:lnTo>
                      <a:lnTo>
                        <a:pt x="3455" y="641"/>
                      </a:lnTo>
                      <a:lnTo>
                        <a:pt x="3484" y="640"/>
                      </a:lnTo>
                      <a:lnTo>
                        <a:pt x="3511" y="637"/>
                      </a:lnTo>
                      <a:lnTo>
                        <a:pt x="3524" y="635"/>
                      </a:lnTo>
                      <a:lnTo>
                        <a:pt x="3536" y="632"/>
                      </a:lnTo>
                      <a:lnTo>
                        <a:pt x="3548" y="629"/>
                      </a:lnTo>
                      <a:lnTo>
                        <a:pt x="3559" y="625"/>
                      </a:lnTo>
                      <a:lnTo>
                        <a:pt x="3570" y="621"/>
                      </a:lnTo>
                      <a:lnTo>
                        <a:pt x="3581" y="617"/>
                      </a:lnTo>
                      <a:lnTo>
                        <a:pt x="3590" y="613"/>
                      </a:lnTo>
                      <a:lnTo>
                        <a:pt x="3600" y="608"/>
                      </a:lnTo>
                      <a:lnTo>
                        <a:pt x="3608" y="603"/>
                      </a:lnTo>
                      <a:lnTo>
                        <a:pt x="3618" y="597"/>
                      </a:lnTo>
                      <a:lnTo>
                        <a:pt x="3625" y="591"/>
                      </a:lnTo>
                      <a:lnTo>
                        <a:pt x="3633" y="584"/>
                      </a:lnTo>
                      <a:lnTo>
                        <a:pt x="3639" y="578"/>
                      </a:lnTo>
                      <a:lnTo>
                        <a:pt x="3646" y="571"/>
                      </a:lnTo>
                      <a:lnTo>
                        <a:pt x="3653" y="564"/>
                      </a:lnTo>
                      <a:lnTo>
                        <a:pt x="3658" y="557"/>
                      </a:lnTo>
                      <a:lnTo>
                        <a:pt x="3668" y="541"/>
                      </a:lnTo>
                      <a:lnTo>
                        <a:pt x="3676" y="526"/>
                      </a:lnTo>
                      <a:lnTo>
                        <a:pt x="3682" y="508"/>
                      </a:lnTo>
                      <a:lnTo>
                        <a:pt x="3687" y="491"/>
                      </a:lnTo>
                      <a:lnTo>
                        <a:pt x="3690" y="472"/>
                      </a:lnTo>
                      <a:lnTo>
                        <a:pt x="3691" y="454"/>
                      </a:lnTo>
                      <a:lnTo>
                        <a:pt x="3690" y="437"/>
                      </a:lnTo>
                      <a:lnTo>
                        <a:pt x="3688" y="422"/>
                      </a:lnTo>
                      <a:lnTo>
                        <a:pt x="3684" y="407"/>
                      </a:lnTo>
                      <a:lnTo>
                        <a:pt x="3680" y="393"/>
                      </a:lnTo>
                      <a:lnTo>
                        <a:pt x="3675" y="380"/>
                      </a:lnTo>
                      <a:lnTo>
                        <a:pt x="3668" y="367"/>
                      </a:lnTo>
                      <a:lnTo>
                        <a:pt x="3660" y="355"/>
                      </a:lnTo>
                      <a:lnTo>
                        <a:pt x="3651" y="344"/>
                      </a:lnTo>
                      <a:lnTo>
                        <a:pt x="3640" y="332"/>
                      </a:lnTo>
                      <a:lnTo>
                        <a:pt x="3629" y="322"/>
                      </a:lnTo>
                      <a:lnTo>
                        <a:pt x="3616" y="313"/>
                      </a:lnTo>
                      <a:lnTo>
                        <a:pt x="3601" y="303"/>
                      </a:lnTo>
                      <a:lnTo>
                        <a:pt x="3586" y="294"/>
                      </a:lnTo>
                      <a:lnTo>
                        <a:pt x="3568" y="286"/>
                      </a:lnTo>
                      <a:lnTo>
                        <a:pt x="3550" y="278"/>
                      </a:lnTo>
                      <a:lnTo>
                        <a:pt x="3530" y="270"/>
                      </a:lnTo>
                      <a:lnTo>
                        <a:pt x="3502" y="258"/>
                      </a:lnTo>
                      <a:lnTo>
                        <a:pt x="3477" y="247"/>
                      </a:lnTo>
                      <a:lnTo>
                        <a:pt x="3467" y="242"/>
                      </a:lnTo>
                      <a:lnTo>
                        <a:pt x="3457" y="236"/>
                      </a:lnTo>
                      <a:lnTo>
                        <a:pt x="3448" y="230"/>
                      </a:lnTo>
                      <a:lnTo>
                        <a:pt x="3441" y="224"/>
                      </a:lnTo>
                      <a:lnTo>
                        <a:pt x="3434" y="219"/>
                      </a:lnTo>
                      <a:lnTo>
                        <a:pt x="3428" y="213"/>
                      </a:lnTo>
                      <a:lnTo>
                        <a:pt x="3423" y="206"/>
                      </a:lnTo>
                      <a:lnTo>
                        <a:pt x="3419" y="200"/>
                      </a:lnTo>
                      <a:lnTo>
                        <a:pt x="3416" y="192"/>
                      </a:lnTo>
                      <a:lnTo>
                        <a:pt x="3414" y="184"/>
                      </a:lnTo>
                      <a:lnTo>
                        <a:pt x="3412" y="177"/>
                      </a:lnTo>
                      <a:lnTo>
                        <a:pt x="3412" y="168"/>
                      </a:lnTo>
                      <a:lnTo>
                        <a:pt x="3412" y="162"/>
                      </a:lnTo>
                      <a:lnTo>
                        <a:pt x="3413" y="154"/>
                      </a:lnTo>
                      <a:lnTo>
                        <a:pt x="3415" y="147"/>
                      </a:lnTo>
                      <a:lnTo>
                        <a:pt x="3418" y="141"/>
                      </a:lnTo>
                      <a:lnTo>
                        <a:pt x="3421" y="135"/>
                      </a:lnTo>
                      <a:lnTo>
                        <a:pt x="3426" y="129"/>
                      </a:lnTo>
                      <a:lnTo>
                        <a:pt x="3431" y="122"/>
                      </a:lnTo>
                      <a:lnTo>
                        <a:pt x="3437" y="117"/>
                      </a:lnTo>
                      <a:lnTo>
                        <a:pt x="3443" y="112"/>
                      </a:lnTo>
                      <a:lnTo>
                        <a:pt x="3450" y="107"/>
                      </a:lnTo>
                      <a:lnTo>
                        <a:pt x="3459" y="103"/>
                      </a:lnTo>
                      <a:lnTo>
                        <a:pt x="3469" y="100"/>
                      </a:lnTo>
                      <a:lnTo>
                        <a:pt x="3479" y="97"/>
                      </a:lnTo>
                      <a:lnTo>
                        <a:pt x="3489" y="95"/>
                      </a:lnTo>
                      <a:lnTo>
                        <a:pt x="3502" y="94"/>
                      </a:lnTo>
                      <a:lnTo>
                        <a:pt x="3515" y="94"/>
                      </a:lnTo>
                      <a:lnTo>
                        <a:pt x="3535" y="94"/>
                      </a:lnTo>
                      <a:lnTo>
                        <a:pt x="3555" y="96"/>
                      </a:lnTo>
                      <a:lnTo>
                        <a:pt x="3573" y="100"/>
                      </a:lnTo>
                      <a:lnTo>
                        <a:pt x="3590" y="104"/>
                      </a:lnTo>
                      <a:lnTo>
                        <a:pt x="3604" y="108"/>
                      </a:lnTo>
                      <a:lnTo>
                        <a:pt x="3618" y="113"/>
                      </a:lnTo>
                      <a:lnTo>
                        <a:pt x="3629" y="118"/>
                      </a:lnTo>
                      <a:lnTo>
                        <a:pt x="3638" y="122"/>
                      </a:lnTo>
                      <a:lnTo>
                        <a:pt x="3666" y="31"/>
                      </a:lnTo>
                      <a:lnTo>
                        <a:pt x="3653" y="25"/>
                      </a:lnTo>
                      <a:lnTo>
                        <a:pt x="3638" y="20"/>
                      </a:lnTo>
                      <a:lnTo>
                        <a:pt x="3622" y="14"/>
                      </a:lnTo>
                      <a:lnTo>
                        <a:pt x="3604" y="9"/>
                      </a:lnTo>
                      <a:lnTo>
                        <a:pt x="3585" y="6"/>
                      </a:lnTo>
                      <a:lnTo>
                        <a:pt x="3564" y="3"/>
                      </a:lnTo>
                      <a:lnTo>
                        <a:pt x="3542" y="1"/>
                      </a:lnTo>
                      <a:lnTo>
                        <a:pt x="3517" y="0"/>
                      </a:lnTo>
                      <a:lnTo>
                        <a:pt x="3492" y="1"/>
                      </a:lnTo>
                      <a:lnTo>
                        <a:pt x="3469" y="4"/>
                      </a:lnTo>
                      <a:lnTo>
                        <a:pt x="3447" y="8"/>
                      </a:lnTo>
                      <a:lnTo>
                        <a:pt x="3426" y="14"/>
                      </a:lnTo>
                      <a:lnTo>
                        <a:pt x="3406" y="22"/>
                      </a:lnTo>
                      <a:lnTo>
                        <a:pt x="3389" y="30"/>
                      </a:lnTo>
                      <a:lnTo>
                        <a:pt x="3372" y="40"/>
                      </a:lnTo>
                      <a:lnTo>
                        <a:pt x="3357" y="51"/>
                      </a:lnTo>
                      <a:lnTo>
                        <a:pt x="3343" y="64"/>
                      </a:lnTo>
                      <a:lnTo>
                        <a:pt x="3331" y="77"/>
                      </a:lnTo>
                      <a:lnTo>
                        <a:pt x="3322" y="93"/>
                      </a:lnTo>
                      <a:lnTo>
                        <a:pt x="3312" y="108"/>
                      </a:lnTo>
                      <a:lnTo>
                        <a:pt x="3306" y="124"/>
                      </a:lnTo>
                      <a:lnTo>
                        <a:pt x="3301" y="142"/>
                      </a:lnTo>
                      <a:lnTo>
                        <a:pt x="3298" y="159"/>
                      </a:lnTo>
                      <a:lnTo>
                        <a:pt x="3297" y="179"/>
                      </a:lnTo>
                      <a:lnTo>
                        <a:pt x="3298" y="194"/>
                      </a:lnTo>
                      <a:lnTo>
                        <a:pt x="3300" y="211"/>
                      </a:lnTo>
                      <a:lnTo>
                        <a:pt x="3304" y="225"/>
                      </a:lnTo>
                      <a:lnTo>
                        <a:pt x="3309" y="240"/>
                      </a:lnTo>
                      <a:lnTo>
                        <a:pt x="3316" y="253"/>
                      </a:lnTo>
                      <a:lnTo>
                        <a:pt x="3324" y="265"/>
                      </a:lnTo>
                      <a:lnTo>
                        <a:pt x="3333" y="277"/>
                      </a:lnTo>
                      <a:lnTo>
                        <a:pt x="3343" y="288"/>
                      </a:lnTo>
                      <a:lnTo>
                        <a:pt x="3355" y="299"/>
                      </a:lnTo>
                      <a:lnTo>
                        <a:pt x="3367" y="310"/>
                      </a:lnTo>
                      <a:lnTo>
                        <a:pt x="3381" y="319"/>
                      </a:lnTo>
                      <a:lnTo>
                        <a:pt x="3396" y="328"/>
                      </a:lnTo>
                      <a:lnTo>
                        <a:pt x="3412" y="336"/>
                      </a:lnTo>
                      <a:lnTo>
                        <a:pt x="3429" y="345"/>
                      </a:lnTo>
                      <a:lnTo>
                        <a:pt x="3447" y="352"/>
                      </a:lnTo>
                      <a:lnTo>
                        <a:pt x="3466" y="359"/>
                      </a:lnTo>
                      <a:lnTo>
                        <a:pt x="3492" y="369"/>
                      </a:lnTo>
                      <a:lnTo>
                        <a:pt x="3516" y="381"/>
                      </a:lnTo>
                      <a:lnTo>
                        <a:pt x="3525" y="386"/>
                      </a:lnTo>
                      <a:lnTo>
                        <a:pt x="3534" y="392"/>
                      </a:lnTo>
                      <a:lnTo>
                        <a:pt x="3543" y="397"/>
                      </a:lnTo>
                      <a:lnTo>
                        <a:pt x="3550" y="403"/>
                      </a:lnTo>
                      <a:lnTo>
                        <a:pt x="3556" y="409"/>
                      </a:lnTo>
                      <a:lnTo>
                        <a:pt x="3561" y="417"/>
                      </a:lnTo>
                      <a:lnTo>
                        <a:pt x="3565" y="423"/>
                      </a:lnTo>
                      <a:lnTo>
                        <a:pt x="3569" y="430"/>
                      </a:lnTo>
                      <a:lnTo>
                        <a:pt x="3571" y="437"/>
                      </a:lnTo>
                      <a:lnTo>
                        <a:pt x="3573" y="445"/>
                      </a:lnTo>
                      <a:lnTo>
                        <a:pt x="3575" y="454"/>
                      </a:lnTo>
                      <a:lnTo>
                        <a:pt x="3576" y="462"/>
                      </a:lnTo>
                      <a:lnTo>
                        <a:pt x="3575" y="471"/>
                      </a:lnTo>
                      <a:lnTo>
                        <a:pt x="3573" y="480"/>
                      </a:lnTo>
                      <a:lnTo>
                        <a:pt x="3571" y="489"/>
                      </a:lnTo>
                      <a:lnTo>
                        <a:pt x="3567" y="497"/>
                      </a:lnTo>
                      <a:lnTo>
                        <a:pt x="3563" y="504"/>
                      </a:lnTo>
                      <a:lnTo>
                        <a:pt x="3558" y="511"/>
                      </a:lnTo>
                      <a:lnTo>
                        <a:pt x="3553" y="517"/>
                      </a:lnTo>
                      <a:lnTo>
                        <a:pt x="3546" y="524"/>
                      </a:lnTo>
                      <a:lnTo>
                        <a:pt x="3539" y="529"/>
                      </a:lnTo>
                      <a:lnTo>
                        <a:pt x="3530" y="533"/>
                      </a:lnTo>
                      <a:lnTo>
                        <a:pt x="3521" y="537"/>
                      </a:lnTo>
                      <a:lnTo>
                        <a:pt x="3511" y="540"/>
                      </a:lnTo>
                      <a:lnTo>
                        <a:pt x="3500" y="543"/>
                      </a:lnTo>
                      <a:lnTo>
                        <a:pt x="3488" y="545"/>
                      </a:lnTo>
                      <a:lnTo>
                        <a:pt x="3476" y="546"/>
                      </a:lnTo>
                      <a:lnTo>
                        <a:pt x="3463" y="546"/>
                      </a:lnTo>
                      <a:lnTo>
                        <a:pt x="3441" y="546"/>
                      </a:lnTo>
                      <a:lnTo>
                        <a:pt x="3420" y="543"/>
                      </a:lnTo>
                      <a:lnTo>
                        <a:pt x="3400" y="540"/>
                      </a:lnTo>
                      <a:lnTo>
                        <a:pt x="3379" y="535"/>
                      </a:lnTo>
                      <a:lnTo>
                        <a:pt x="3361" y="529"/>
                      </a:lnTo>
                      <a:lnTo>
                        <a:pt x="3343" y="523"/>
                      </a:lnTo>
                      <a:lnTo>
                        <a:pt x="3327" y="514"/>
                      </a:lnTo>
                      <a:lnTo>
                        <a:pt x="3312" y="507"/>
                      </a:lnTo>
                      <a:lnTo>
                        <a:pt x="3288" y="601"/>
                      </a:lnTo>
                      <a:close/>
                      <a:moveTo>
                        <a:pt x="3188" y="263"/>
                      </a:moveTo>
                      <a:lnTo>
                        <a:pt x="2955" y="263"/>
                      </a:lnTo>
                      <a:lnTo>
                        <a:pt x="2955" y="104"/>
                      </a:lnTo>
                      <a:lnTo>
                        <a:pt x="3202" y="104"/>
                      </a:lnTo>
                      <a:lnTo>
                        <a:pt x="3202" y="10"/>
                      </a:lnTo>
                      <a:lnTo>
                        <a:pt x="2841" y="10"/>
                      </a:lnTo>
                      <a:lnTo>
                        <a:pt x="2841" y="631"/>
                      </a:lnTo>
                      <a:lnTo>
                        <a:pt x="3216" y="631"/>
                      </a:lnTo>
                      <a:lnTo>
                        <a:pt x="3216" y="537"/>
                      </a:lnTo>
                      <a:lnTo>
                        <a:pt x="2955" y="537"/>
                      </a:lnTo>
                      <a:lnTo>
                        <a:pt x="2955" y="355"/>
                      </a:lnTo>
                      <a:lnTo>
                        <a:pt x="3188" y="355"/>
                      </a:lnTo>
                      <a:lnTo>
                        <a:pt x="3188" y="263"/>
                      </a:lnTo>
                      <a:close/>
                      <a:moveTo>
                        <a:pt x="2727" y="523"/>
                      </a:moveTo>
                      <a:lnTo>
                        <a:pt x="2714" y="528"/>
                      </a:lnTo>
                      <a:lnTo>
                        <a:pt x="2701" y="532"/>
                      </a:lnTo>
                      <a:lnTo>
                        <a:pt x="2687" y="536"/>
                      </a:lnTo>
                      <a:lnTo>
                        <a:pt x="2671" y="539"/>
                      </a:lnTo>
                      <a:lnTo>
                        <a:pt x="2655" y="542"/>
                      </a:lnTo>
                      <a:lnTo>
                        <a:pt x="2637" y="544"/>
                      </a:lnTo>
                      <a:lnTo>
                        <a:pt x="2621" y="545"/>
                      </a:lnTo>
                      <a:lnTo>
                        <a:pt x="2604" y="545"/>
                      </a:lnTo>
                      <a:lnTo>
                        <a:pt x="2590" y="545"/>
                      </a:lnTo>
                      <a:lnTo>
                        <a:pt x="2579" y="544"/>
                      </a:lnTo>
                      <a:lnTo>
                        <a:pt x="2567" y="543"/>
                      </a:lnTo>
                      <a:lnTo>
                        <a:pt x="2555" y="541"/>
                      </a:lnTo>
                      <a:lnTo>
                        <a:pt x="2544" y="539"/>
                      </a:lnTo>
                      <a:lnTo>
                        <a:pt x="2533" y="537"/>
                      </a:lnTo>
                      <a:lnTo>
                        <a:pt x="2522" y="534"/>
                      </a:lnTo>
                      <a:lnTo>
                        <a:pt x="2512" y="530"/>
                      </a:lnTo>
                      <a:lnTo>
                        <a:pt x="2502" y="526"/>
                      </a:lnTo>
                      <a:lnTo>
                        <a:pt x="2493" y="522"/>
                      </a:lnTo>
                      <a:lnTo>
                        <a:pt x="2483" y="516"/>
                      </a:lnTo>
                      <a:lnTo>
                        <a:pt x="2475" y="511"/>
                      </a:lnTo>
                      <a:lnTo>
                        <a:pt x="2467" y="505"/>
                      </a:lnTo>
                      <a:lnTo>
                        <a:pt x="2459" y="499"/>
                      </a:lnTo>
                      <a:lnTo>
                        <a:pt x="2451" y="492"/>
                      </a:lnTo>
                      <a:lnTo>
                        <a:pt x="2444" y="486"/>
                      </a:lnTo>
                      <a:lnTo>
                        <a:pt x="2437" y="477"/>
                      </a:lnTo>
                      <a:lnTo>
                        <a:pt x="2431" y="470"/>
                      </a:lnTo>
                      <a:lnTo>
                        <a:pt x="2426" y="462"/>
                      </a:lnTo>
                      <a:lnTo>
                        <a:pt x="2420" y="453"/>
                      </a:lnTo>
                      <a:lnTo>
                        <a:pt x="2414" y="443"/>
                      </a:lnTo>
                      <a:lnTo>
                        <a:pt x="2410" y="434"/>
                      </a:lnTo>
                      <a:lnTo>
                        <a:pt x="2406" y="425"/>
                      </a:lnTo>
                      <a:lnTo>
                        <a:pt x="2402" y="415"/>
                      </a:lnTo>
                      <a:lnTo>
                        <a:pt x="2396" y="393"/>
                      </a:lnTo>
                      <a:lnTo>
                        <a:pt x="2391" y="371"/>
                      </a:lnTo>
                      <a:lnTo>
                        <a:pt x="2389" y="347"/>
                      </a:lnTo>
                      <a:lnTo>
                        <a:pt x="2388" y="322"/>
                      </a:lnTo>
                      <a:lnTo>
                        <a:pt x="2388" y="309"/>
                      </a:lnTo>
                      <a:lnTo>
                        <a:pt x="2389" y="295"/>
                      </a:lnTo>
                      <a:lnTo>
                        <a:pt x="2390" y="282"/>
                      </a:lnTo>
                      <a:lnTo>
                        <a:pt x="2392" y="270"/>
                      </a:lnTo>
                      <a:lnTo>
                        <a:pt x="2394" y="257"/>
                      </a:lnTo>
                      <a:lnTo>
                        <a:pt x="2397" y="246"/>
                      </a:lnTo>
                      <a:lnTo>
                        <a:pt x="2400" y="235"/>
                      </a:lnTo>
                      <a:lnTo>
                        <a:pt x="2403" y="223"/>
                      </a:lnTo>
                      <a:lnTo>
                        <a:pt x="2408" y="213"/>
                      </a:lnTo>
                      <a:lnTo>
                        <a:pt x="2412" y="203"/>
                      </a:lnTo>
                      <a:lnTo>
                        <a:pt x="2418" y="193"/>
                      </a:lnTo>
                      <a:lnTo>
                        <a:pt x="2423" y="184"/>
                      </a:lnTo>
                      <a:lnTo>
                        <a:pt x="2429" y="176"/>
                      </a:lnTo>
                      <a:lnTo>
                        <a:pt x="2435" y="168"/>
                      </a:lnTo>
                      <a:lnTo>
                        <a:pt x="2441" y="159"/>
                      </a:lnTo>
                      <a:lnTo>
                        <a:pt x="2448" y="152"/>
                      </a:lnTo>
                      <a:lnTo>
                        <a:pt x="2457" y="145"/>
                      </a:lnTo>
                      <a:lnTo>
                        <a:pt x="2464" y="139"/>
                      </a:lnTo>
                      <a:lnTo>
                        <a:pt x="2472" y="133"/>
                      </a:lnTo>
                      <a:lnTo>
                        <a:pt x="2480" y="127"/>
                      </a:lnTo>
                      <a:lnTo>
                        <a:pt x="2489" y="121"/>
                      </a:lnTo>
                      <a:lnTo>
                        <a:pt x="2499" y="117"/>
                      </a:lnTo>
                      <a:lnTo>
                        <a:pt x="2508" y="112"/>
                      </a:lnTo>
                      <a:lnTo>
                        <a:pt x="2517" y="109"/>
                      </a:lnTo>
                      <a:lnTo>
                        <a:pt x="2538" y="102"/>
                      </a:lnTo>
                      <a:lnTo>
                        <a:pt x="2559" y="98"/>
                      </a:lnTo>
                      <a:lnTo>
                        <a:pt x="2582" y="95"/>
                      </a:lnTo>
                      <a:lnTo>
                        <a:pt x="2605" y="94"/>
                      </a:lnTo>
                      <a:lnTo>
                        <a:pt x="2623" y="95"/>
                      </a:lnTo>
                      <a:lnTo>
                        <a:pt x="2641" y="96"/>
                      </a:lnTo>
                      <a:lnTo>
                        <a:pt x="2658" y="98"/>
                      </a:lnTo>
                      <a:lnTo>
                        <a:pt x="2673" y="101"/>
                      </a:lnTo>
                      <a:lnTo>
                        <a:pt x="2688" y="105"/>
                      </a:lnTo>
                      <a:lnTo>
                        <a:pt x="2701" y="109"/>
                      </a:lnTo>
                      <a:lnTo>
                        <a:pt x="2714" y="113"/>
                      </a:lnTo>
                      <a:lnTo>
                        <a:pt x="2726" y="118"/>
                      </a:lnTo>
                      <a:lnTo>
                        <a:pt x="2750" y="28"/>
                      </a:lnTo>
                      <a:lnTo>
                        <a:pt x="2740" y="24"/>
                      </a:lnTo>
                      <a:lnTo>
                        <a:pt x="2728" y="19"/>
                      </a:lnTo>
                      <a:lnTo>
                        <a:pt x="2712" y="13"/>
                      </a:lnTo>
                      <a:lnTo>
                        <a:pt x="2695" y="9"/>
                      </a:lnTo>
                      <a:lnTo>
                        <a:pt x="2674" y="6"/>
                      </a:lnTo>
                      <a:lnTo>
                        <a:pt x="2652" y="3"/>
                      </a:lnTo>
                      <a:lnTo>
                        <a:pt x="2627" y="1"/>
                      </a:lnTo>
                      <a:lnTo>
                        <a:pt x="2600" y="0"/>
                      </a:lnTo>
                      <a:lnTo>
                        <a:pt x="2583" y="1"/>
                      </a:lnTo>
                      <a:lnTo>
                        <a:pt x="2566" y="2"/>
                      </a:lnTo>
                      <a:lnTo>
                        <a:pt x="2548" y="4"/>
                      </a:lnTo>
                      <a:lnTo>
                        <a:pt x="2532" y="6"/>
                      </a:lnTo>
                      <a:lnTo>
                        <a:pt x="2515" y="9"/>
                      </a:lnTo>
                      <a:lnTo>
                        <a:pt x="2499" y="13"/>
                      </a:lnTo>
                      <a:lnTo>
                        <a:pt x="2483" y="17"/>
                      </a:lnTo>
                      <a:lnTo>
                        <a:pt x="2468" y="23"/>
                      </a:lnTo>
                      <a:lnTo>
                        <a:pt x="2454" y="29"/>
                      </a:lnTo>
                      <a:lnTo>
                        <a:pt x="2439" y="35"/>
                      </a:lnTo>
                      <a:lnTo>
                        <a:pt x="2426" y="42"/>
                      </a:lnTo>
                      <a:lnTo>
                        <a:pt x="2411" y="50"/>
                      </a:lnTo>
                      <a:lnTo>
                        <a:pt x="2399" y="59"/>
                      </a:lnTo>
                      <a:lnTo>
                        <a:pt x="2387" y="68"/>
                      </a:lnTo>
                      <a:lnTo>
                        <a:pt x="2374" y="77"/>
                      </a:lnTo>
                      <a:lnTo>
                        <a:pt x="2363" y="87"/>
                      </a:lnTo>
                      <a:lnTo>
                        <a:pt x="2352" y="99"/>
                      </a:lnTo>
                      <a:lnTo>
                        <a:pt x="2342" y="110"/>
                      </a:lnTo>
                      <a:lnTo>
                        <a:pt x="2332" y="122"/>
                      </a:lnTo>
                      <a:lnTo>
                        <a:pt x="2323" y="135"/>
                      </a:lnTo>
                      <a:lnTo>
                        <a:pt x="2315" y="148"/>
                      </a:lnTo>
                      <a:lnTo>
                        <a:pt x="2307" y="162"/>
                      </a:lnTo>
                      <a:lnTo>
                        <a:pt x="2300" y="176"/>
                      </a:lnTo>
                      <a:lnTo>
                        <a:pt x="2293" y="190"/>
                      </a:lnTo>
                      <a:lnTo>
                        <a:pt x="2288" y="206"/>
                      </a:lnTo>
                      <a:lnTo>
                        <a:pt x="2283" y="222"/>
                      </a:lnTo>
                      <a:lnTo>
                        <a:pt x="2278" y="239"/>
                      </a:lnTo>
                      <a:lnTo>
                        <a:pt x="2275" y="255"/>
                      </a:lnTo>
                      <a:lnTo>
                        <a:pt x="2272" y="273"/>
                      </a:lnTo>
                      <a:lnTo>
                        <a:pt x="2270" y="290"/>
                      </a:lnTo>
                      <a:lnTo>
                        <a:pt x="2269" y="309"/>
                      </a:lnTo>
                      <a:lnTo>
                        <a:pt x="2269" y="328"/>
                      </a:lnTo>
                      <a:lnTo>
                        <a:pt x="2269" y="346"/>
                      </a:lnTo>
                      <a:lnTo>
                        <a:pt x="2270" y="362"/>
                      </a:lnTo>
                      <a:lnTo>
                        <a:pt x="2272" y="380"/>
                      </a:lnTo>
                      <a:lnTo>
                        <a:pt x="2274" y="395"/>
                      </a:lnTo>
                      <a:lnTo>
                        <a:pt x="2277" y="412"/>
                      </a:lnTo>
                      <a:lnTo>
                        <a:pt x="2281" y="427"/>
                      </a:lnTo>
                      <a:lnTo>
                        <a:pt x="2285" y="441"/>
                      </a:lnTo>
                      <a:lnTo>
                        <a:pt x="2290" y="457"/>
                      </a:lnTo>
                      <a:lnTo>
                        <a:pt x="2295" y="470"/>
                      </a:lnTo>
                      <a:lnTo>
                        <a:pt x="2302" y="484"/>
                      </a:lnTo>
                      <a:lnTo>
                        <a:pt x="2309" y="497"/>
                      </a:lnTo>
                      <a:lnTo>
                        <a:pt x="2317" y="509"/>
                      </a:lnTo>
                      <a:lnTo>
                        <a:pt x="2325" y="522"/>
                      </a:lnTo>
                      <a:lnTo>
                        <a:pt x="2333" y="534"/>
                      </a:lnTo>
                      <a:lnTo>
                        <a:pt x="2343" y="544"/>
                      </a:lnTo>
                      <a:lnTo>
                        <a:pt x="2353" y="555"/>
                      </a:lnTo>
                      <a:lnTo>
                        <a:pt x="2363" y="565"/>
                      </a:lnTo>
                      <a:lnTo>
                        <a:pt x="2374" y="574"/>
                      </a:lnTo>
                      <a:lnTo>
                        <a:pt x="2386" y="583"/>
                      </a:lnTo>
                      <a:lnTo>
                        <a:pt x="2398" y="592"/>
                      </a:lnTo>
                      <a:lnTo>
                        <a:pt x="2411" y="599"/>
                      </a:lnTo>
                      <a:lnTo>
                        <a:pt x="2424" y="606"/>
                      </a:lnTo>
                      <a:lnTo>
                        <a:pt x="2438" y="612"/>
                      </a:lnTo>
                      <a:lnTo>
                        <a:pt x="2452" y="618"/>
                      </a:lnTo>
                      <a:lnTo>
                        <a:pt x="2467" y="623"/>
                      </a:lnTo>
                      <a:lnTo>
                        <a:pt x="2482" y="628"/>
                      </a:lnTo>
                      <a:lnTo>
                        <a:pt x="2499" y="632"/>
                      </a:lnTo>
                      <a:lnTo>
                        <a:pt x="2515" y="635"/>
                      </a:lnTo>
                      <a:lnTo>
                        <a:pt x="2532" y="637"/>
                      </a:lnTo>
                      <a:lnTo>
                        <a:pt x="2549" y="639"/>
                      </a:lnTo>
                      <a:lnTo>
                        <a:pt x="2567" y="640"/>
                      </a:lnTo>
                      <a:lnTo>
                        <a:pt x="2585" y="641"/>
                      </a:lnTo>
                      <a:lnTo>
                        <a:pt x="2612" y="640"/>
                      </a:lnTo>
                      <a:lnTo>
                        <a:pt x="2637" y="638"/>
                      </a:lnTo>
                      <a:lnTo>
                        <a:pt x="2661" y="635"/>
                      </a:lnTo>
                      <a:lnTo>
                        <a:pt x="2684" y="632"/>
                      </a:lnTo>
                      <a:lnTo>
                        <a:pt x="2702" y="628"/>
                      </a:lnTo>
                      <a:lnTo>
                        <a:pt x="2720" y="622"/>
                      </a:lnTo>
                      <a:lnTo>
                        <a:pt x="2734" y="617"/>
                      </a:lnTo>
                      <a:lnTo>
                        <a:pt x="2745" y="612"/>
                      </a:lnTo>
                      <a:lnTo>
                        <a:pt x="2727" y="523"/>
                      </a:lnTo>
                      <a:close/>
                      <a:moveTo>
                        <a:pt x="2058" y="10"/>
                      </a:moveTo>
                      <a:lnTo>
                        <a:pt x="2058" y="631"/>
                      </a:lnTo>
                      <a:lnTo>
                        <a:pt x="2171" y="631"/>
                      </a:lnTo>
                      <a:lnTo>
                        <a:pt x="2171" y="10"/>
                      </a:lnTo>
                      <a:lnTo>
                        <a:pt x="2058" y="10"/>
                      </a:lnTo>
                      <a:close/>
                      <a:moveTo>
                        <a:pt x="1776" y="631"/>
                      </a:moveTo>
                      <a:lnTo>
                        <a:pt x="1991" y="10"/>
                      </a:lnTo>
                      <a:lnTo>
                        <a:pt x="1871" y="10"/>
                      </a:lnTo>
                      <a:lnTo>
                        <a:pt x="1780" y="294"/>
                      </a:lnTo>
                      <a:lnTo>
                        <a:pt x="1771" y="322"/>
                      </a:lnTo>
                      <a:lnTo>
                        <a:pt x="1762" y="351"/>
                      </a:lnTo>
                      <a:lnTo>
                        <a:pt x="1754" y="379"/>
                      </a:lnTo>
                      <a:lnTo>
                        <a:pt x="1746" y="407"/>
                      </a:lnTo>
                      <a:lnTo>
                        <a:pt x="1738" y="435"/>
                      </a:lnTo>
                      <a:lnTo>
                        <a:pt x="1730" y="463"/>
                      </a:lnTo>
                      <a:lnTo>
                        <a:pt x="1724" y="491"/>
                      </a:lnTo>
                      <a:lnTo>
                        <a:pt x="1717" y="518"/>
                      </a:lnTo>
                      <a:lnTo>
                        <a:pt x="1715" y="518"/>
                      </a:lnTo>
                      <a:lnTo>
                        <a:pt x="1709" y="491"/>
                      </a:lnTo>
                      <a:lnTo>
                        <a:pt x="1702" y="462"/>
                      </a:lnTo>
                      <a:lnTo>
                        <a:pt x="1695" y="434"/>
                      </a:lnTo>
                      <a:lnTo>
                        <a:pt x="1688" y="406"/>
                      </a:lnTo>
                      <a:lnTo>
                        <a:pt x="1680" y="379"/>
                      </a:lnTo>
                      <a:lnTo>
                        <a:pt x="1672" y="350"/>
                      </a:lnTo>
                      <a:lnTo>
                        <a:pt x="1663" y="321"/>
                      </a:lnTo>
                      <a:lnTo>
                        <a:pt x="1654" y="292"/>
                      </a:lnTo>
                      <a:lnTo>
                        <a:pt x="1570" y="10"/>
                      </a:lnTo>
                      <a:lnTo>
                        <a:pt x="1447" y="10"/>
                      </a:lnTo>
                      <a:lnTo>
                        <a:pt x="1647" y="631"/>
                      </a:lnTo>
                      <a:lnTo>
                        <a:pt x="1776" y="631"/>
                      </a:lnTo>
                      <a:close/>
                      <a:moveTo>
                        <a:pt x="1090" y="97"/>
                      </a:moveTo>
                      <a:lnTo>
                        <a:pt x="1101" y="95"/>
                      </a:lnTo>
                      <a:lnTo>
                        <a:pt x="1117" y="93"/>
                      </a:lnTo>
                      <a:lnTo>
                        <a:pt x="1136" y="92"/>
                      </a:lnTo>
                      <a:lnTo>
                        <a:pt x="1161" y="91"/>
                      </a:lnTo>
                      <a:lnTo>
                        <a:pt x="1174" y="92"/>
                      </a:lnTo>
                      <a:lnTo>
                        <a:pt x="1187" y="93"/>
                      </a:lnTo>
                      <a:lnTo>
                        <a:pt x="1199" y="95"/>
                      </a:lnTo>
                      <a:lnTo>
                        <a:pt x="1210" y="97"/>
                      </a:lnTo>
                      <a:lnTo>
                        <a:pt x="1222" y="100"/>
                      </a:lnTo>
                      <a:lnTo>
                        <a:pt x="1231" y="105"/>
                      </a:lnTo>
                      <a:lnTo>
                        <a:pt x="1240" y="109"/>
                      </a:lnTo>
                      <a:lnTo>
                        <a:pt x="1248" y="115"/>
                      </a:lnTo>
                      <a:lnTo>
                        <a:pt x="1256" y="121"/>
                      </a:lnTo>
                      <a:lnTo>
                        <a:pt x="1263" y="130"/>
                      </a:lnTo>
                      <a:lnTo>
                        <a:pt x="1268" y="137"/>
                      </a:lnTo>
                      <a:lnTo>
                        <a:pt x="1273" y="146"/>
                      </a:lnTo>
                      <a:lnTo>
                        <a:pt x="1277" y="156"/>
                      </a:lnTo>
                      <a:lnTo>
                        <a:pt x="1279" y="167"/>
                      </a:lnTo>
                      <a:lnTo>
                        <a:pt x="1281" y="178"/>
                      </a:lnTo>
                      <a:lnTo>
                        <a:pt x="1281" y="190"/>
                      </a:lnTo>
                      <a:lnTo>
                        <a:pt x="1281" y="202"/>
                      </a:lnTo>
                      <a:lnTo>
                        <a:pt x="1279" y="212"/>
                      </a:lnTo>
                      <a:lnTo>
                        <a:pt x="1277" y="222"/>
                      </a:lnTo>
                      <a:lnTo>
                        <a:pt x="1273" y="232"/>
                      </a:lnTo>
                      <a:lnTo>
                        <a:pt x="1268" y="242"/>
                      </a:lnTo>
                      <a:lnTo>
                        <a:pt x="1263" y="250"/>
                      </a:lnTo>
                      <a:lnTo>
                        <a:pt x="1255" y="257"/>
                      </a:lnTo>
                      <a:lnTo>
                        <a:pt x="1248" y="264"/>
                      </a:lnTo>
                      <a:lnTo>
                        <a:pt x="1240" y="271"/>
                      </a:lnTo>
                      <a:lnTo>
                        <a:pt x="1231" y="277"/>
                      </a:lnTo>
                      <a:lnTo>
                        <a:pt x="1221" y="281"/>
                      </a:lnTo>
                      <a:lnTo>
                        <a:pt x="1209" y="285"/>
                      </a:lnTo>
                      <a:lnTo>
                        <a:pt x="1197" y="288"/>
                      </a:lnTo>
                      <a:lnTo>
                        <a:pt x="1185" y="291"/>
                      </a:lnTo>
                      <a:lnTo>
                        <a:pt x="1171" y="292"/>
                      </a:lnTo>
                      <a:lnTo>
                        <a:pt x="1158" y="292"/>
                      </a:lnTo>
                      <a:lnTo>
                        <a:pt x="1090" y="292"/>
                      </a:lnTo>
                      <a:lnTo>
                        <a:pt x="1090" y="97"/>
                      </a:lnTo>
                      <a:close/>
                      <a:moveTo>
                        <a:pt x="978" y="631"/>
                      </a:moveTo>
                      <a:lnTo>
                        <a:pt x="1090" y="631"/>
                      </a:lnTo>
                      <a:lnTo>
                        <a:pt x="1090" y="375"/>
                      </a:lnTo>
                      <a:lnTo>
                        <a:pt x="1148" y="375"/>
                      </a:lnTo>
                      <a:lnTo>
                        <a:pt x="1159" y="377"/>
                      </a:lnTo>
                      <a:lnTo>
                        <a:pt x="1170" y="378"/>
                      </a:lnTo>
                      <a:lnTo>
                        <a:pt x="1180" y="380"/>
                      </a:lnTo>
                      <a:lnTo>
                        <a:pt x="1190" y="382"/>
                      </a:lnTo>
                      <a:lnTo>
                        <a:pt x="1198" y="385"/>
                      </a:lnTo>
                      <a:lnTo>
                        <a:pt x="1206" y="389"/>
                      </a:lnTo>
                      <a:lnTo>
                        <a:pt x="1213" y="394"/>
                      </a:lnTo>
                      <a:lnTo>
                        <a:pt x="1221" y="400"/>
                      </a:lnTo>
                      <a:lnTo>
                        <a:pt x="1227" y="407"/>
                      </a:lnTo>
                      <a:lnTo>
                        <a:pt x="1233" y="415"/>
                      </a:lnTo>
                      <a:lnTo>
                        <a:pt x="1238" y="424"/>
                      </a:lnTo>
                      <a:lnTo>
                        <a:pt x="1243" y="433"/>
                      </a:lnTo>
                      <a:lnTo>
                        <a:pt x="1247" y="444"/>
                      </a:lnTo>
                      <a:lnTo>
                        <a:pt x="1251" y="457"/>
                      </a:lnTo>
                      <a:lnTo>
                        <a:pt x="1255" y="470"/>
                      </a:lnTo>
                      <a:lnTo>
                        <a:pt x="1259" y="485"/>
                      </a:lnTo>
                      <a:lnTo>
                        <a:pt x="1272" y="537"/>
                      </a:lnTo>
                      <a:lnTo>
                        <a:pt x="1283" y="579"/>
                      </a:lnTo>
                      <a:lnTo>
                        <a:pt x="1288" y="597"/>
                      </a:lnTo>
                      <a:lnTo>
                        <a:pt x="1292" y="611"/>
                      </a:lnTo>
                      <a:lnTo>
                        <a:pt x="1297" y="622"/>
                      </a:lnTo>
                      <a:lnTo>
                        <a:pt x="1301" y="631"/>
                      </a:lnTo>
                      <a:lnTo>
                        <a:pt x="1417" y="631"/>
                      </a:lnTo>
                      <a:lnTo>
                        <a:pt x="1413" y="619"/>
                      </a:lnTo>
                      <a:lnTo>
                        <a:pt x="1406" y="605"/>
                      </a:lnTo>
                      <a:lnTo>
                        <a:pt x="1401" y="585"/>
                      </a:lnTo>
                      <a:lnTo>
                        <a:pt x="1395" y="565"/>
                      </a:lnTo>
                      <a:lnTo>
                        <a:pt x="1389" y="540"/>
                      </a:lnTo>
                      <a:lnTo>
                        <a:pt x="1382" y="514"/>
                      </a:lnTo>
                      <a:lnTo>
                        <a:pt x="1376" y="487"/>
                      </a:lnTo>
                      <a:lnTo>
                        <a:pt x="1368" y="458"/>
                      </a:lnTo>
                      <a:lnTo>
                        <a:pt x="1362" y="436"/>
                      </a:lnTo>
                      <a:lnTo>
                        <a:pt x="1354" y="416"/>
                      </a:lnTo>
                      <a:lnTo>
                        <a:pt x="1346" y="398"/>
                      </a:lnTo>
                      <a:lnTo>
                        <a:pt x="1336" y="382"/>
                      </a:lnTo>
                      <a:lnTo>
                        <a:pt x="1330" y="374"/>
                      </a:lnTo>
                      <a:lnTo>
                        <a:pt x="1324" y="367"/>
                      </a:lnTo>
                      <a:lnTo>
                        <a:pt x="1318" y="361"/>
                      </a:lnTo>
                      <a:lnTo>
                        <a:pt x="1312" y="355"/>
                      </a:lnTo>
                      <a:lnTo>
                        <a:pt x="1305" y="350"/>
                      </a:lnTo>
                      <a:lnTo>
                        <a:pt x="1298" y="346"/>
                      </a:lnTo>
                      <a:lnTo>
                        <a:pt x="1290" y="342"/>
                      </a:lnTo>
                      <a:lnTo>
                        <a:pt x="1282" y="337"/>
                      </a:lnTo>
                      <a:lnTo>
                        <a:pt x="1282" y="335"/>
                      </a:lnTo>
                      <a:lnTo>
                        <a:pt x="1292" y="330"/>
                      </a:lnTo>
                      <a:lnTo>
                        <a:pt x="1304" y="326"/>
                      </a:lnTo>
                      <a:lnTo>
                        <a:pt x="1314" y="320"/>
                      </a:lnTo>
                      <a:lnTo>
                        <a:pt x="1324" y="314"/>
                      </a:lnTo>
                      <a:lnTo>
                        <a:pt x="1334" y="306"/>
                      </a:lnTo>
                      <a:lnTo>
                        <a:pt x="1343" y="298"/>
                      </a:lnTo>
                      <a:lnTo>
                        <a:pt x="1352" y="289"/>
                      </a:lnTo>
                      <a:lnTo>
                        <a:pt x="1360" y="280"/>
                      </a:lnTo>
                      <a:lnTo>
                        <a:pt x="1367" y="270"/>
                      </a:lnTo>
                      <a:lnTo>
                        <a:pt x="1374" y="258"/>
                      </a:lnTo>
                      <a:lnTo>
                        <a:pt x="1380" y="247"/>
                      </a:lnTo>
                      <a:lnTo>
                        <a:pt x="1385" y="235"/>
                      </a:lnTo>
                      <a:lnTo>
                        <a:pt x="1389" y="222"/>
                      </a:lnTo>
                      <a:lnTo>
                        <a:pt x="1392" y="209"/>
                      </a:lnTo>
                      <a:lnTo>
                        <a:pt x="1394" y="194"/>
                      </a:lnTo>
                      <a:lnTo>
                        <a:pt x="1394" y="180"/>
                      </a:lnTo>
                      <a:lnTo>
                        <a:pt x="1393" y="160"/>
                      </a:lnTo>
                      <a:lnTo>
                        <a:pt x="1391" y="142"/>
                      </a:lnTo>
                      <a:lnTo>
                        <a:pt x="1386" y="124"/>
                      </a:lnTo>
                      <a:lnTo>
                        <a:pt x="1381" y="108"/>
                      </a:lnTo>
                      <a:lnTo>
                        <a:pt x="1373" y="94"/>
                      </a:lnTo>
                      <a:lnTo>
                        <a:pt x="1363" y="79"/>
                      </a:lnTo>
                      <a:lnTo>
                        <a:pt x="1353" y="67"/>
                      </a:lnTo>
                      <a:lnTo>
                        <a:pt x="1341" y="56"/>
                      </a:lnTo>
                      <a:lnTo>
                        <a:pt x="1333" y="49"/>
                      </a:lnTo>
                      <a:lnTo>
                        <a:pt x="1324" y="43"/>
                      </a:lnTo>
                      <a:lnTo>
                        <a:pt x="1315" y="38"/>
                      </a:lnTo>
                      <a:lnTo>
                        <a:pt x="1306" y="33"/>
                      </a:lnTo>
                      <a:lnTo>
                        <a:pt x="1296" y="28"/>
                      </a:lnTo>
                      <a:lnTo>
                        <a:pt x="1285" y="24"/>
                      </a:lnTo>
                      <a:lnTo>
                        <a:pt x="1275" y="21"/>
                      </a:lnTo>
                      <a:lnTo>
                        <a:pt x="1263" y="17"/>
                      </a:lnTo>
                      <a:lnTo>
                        <a:pt x="1238" y="12"/>
                      </a:lnTo>
                      <a:lnTo>
                        <a:pt x="1211" y="8"/>
                      </a:lnTo>
                      <a:lnTo>
                        <a:pt x="1181" y="6"/>
                      </a:lnTo>
                      <a:lnTo>
                        <a:pt x="1150" y="5"/>
                      </a:lnTo>
                      <a:lnTo>
                        <a:pt x="1125" y="5"/>
                      </a:lnTo>
                      <a:lnTo>
                        <a:pt x="1101" y="6"/>
                      </a:lnTo>
                      <a:lnTo>
                        <a:pt x="1078" y="7"/>
                      </a:lnTo>
                      <a:lnTo>
                        <a:pt x="1055" y="9"/>
                      </a:lnTo>
                      <a:lnTo>
                        <a:pt x="1034" y="11"/>
                      </a:lnTo>
                      <a:lnTo>
                        <a:pt x="1014" y="13"/>
                      </a:lnTo>
                      <a:lnTo>
                        <a:pt x="995" y="15"/>
                      </a:lnTo>
                      <a:lnTo>
                        <a:pt x="978" y="19"/>
                      </a:lnTo>
                      <a:lnTo>
                        <a:pt x="978" y="631"/>
                      </a:lnTo>
                      <a:close/>
                      <a:moveTo>
                        <a:pt x="852" y="263"/>
                      </a:moveTo>
                      <a:lnTo>
                        <a:pt x="617" y="263"/>
                      </a:lnTo>
                      <a:lnTo>
                        <a:pt x="617" y="104"/>
                      </a:lnTo>
                      <a:lnTo>
                        <a:pt x="865" y="104"/>
                      </a:lnTo>
                      <a:lnTo>
                        <a:pt x="865" y="10"/>
                      </a:lnTo>
                      <a:lnTo>
                        <a:pt x="504" y="10"/>
                      </a:lnTo>
                      <a:lnTo>
                        <a:pt x="504" y="631"/>
                      </a:lnTo>
                      <a:lnTo>
                        <a:pt x="879" y="631"/>
                      </a:lnTo>
                      <a:lnTo>
                        <a:pt x="879" y="537"/>
                      </a:lnTo>
                      <a:lnTo>
                        <a:pt x="617" y="537"/>
                      </a:lnTo>
                      <a:lnTo>
                        <a:pt x="617" y="355"/>
                      </a:lnTo>
                      <a:lnTo>
                        <a:pt x="852" y="355"/>
                      </a:lnTo>
                      <a:lnTo>
                        <a:pt x="852" y="263"/>
                      </a:lnTo>
                      <a:close/>
                      <a:moveTo>
                        <a:pt x="0" y="601"/>
                      </a:moveTo>
                      <a:lnTo>
                        <a:pt x="14" y="609"/>
                      </a:lnTo>
                      <a:lnTo>
                        <a:pt x="32" y="616"/>
                      </a:lnTo>
                      <a:lnTo>
                        <a:pt x="50" y="622"/>
                      </a:lnTo>
                      <a:lnTo>
                        <a:pt x="72" y="629"/>
                      </a:lnTo>
                      <a:lnTo>
                        <a:pt x="94" y="634"/>
                      </a:lnTo>
                      <a:lnTo>
                        <a:pt x="118" y="637"/>
                      </a:lnTo>
                      <a:lnTo>
                        <a:pt x="143" y="640"/>
                      </a:lnTo>
                      <a:lnTo>
                        <a:pt x="167" y="641"/>
                      </a:lnTo>
                      <a:lnTo>
                        <a:pt x="196" y="640"/>
                      </a:lnTo>
                      <a:lnTo>
                        <a:pt x="224" y="637"/>
                      </a:lnTo>
                      <a:lnTo>
                        <a:pt x="236" y="635"/>
                      </a:lnTo>
                      <a:lnTo>
                        <a:pt x="248" y="632"/>
                      </a:lnTo>
                      <a:lnTo>
                        <a:pt x="261" y="629"/>
                      </a:lnTo>
                      <a:lnTo>
                        <a:pt x="272" y="625"/>
                      </a:lnTo>
                      <a:lnTo>
                        <a:pt x="282" y="621"/>
                      </a:lnTo>
                      <a:lnTo>
                        <a:pt x="293" y="617"/>
                      </a:lnTo>
                      <a:lnTo>
                        <a:pt x="303" y="613"/>
                      </a:lnTo>
                      <a:lnTo>
                        <a:pt x="312" y="608"/>
                      </a:lnTo>
                      <a:lnTo>
                        <a:pt x="321" y="603"/>
                      </a:lnTo>
                      <a:lnTo>
                        <a:pt x="330" y="597"/>
                      </a:lnTo>
                      <a:lnTo>
                        <a:pt x="338" y="591"/>
                      </a:lnTo>
                      <a:lnTo>
                        <a:pt x="345" y="584"/>
                      </a:lnTo>
                      <a:lnTo>
                        <a:pt x="352" y="578"/>
                      </a:lnTo>
                      <a:lnTo>
                        <a:pt x="358" y="571"/>
                      </a:lnTo>
                      <a:lnTo>
                        <a:pt x="365" y="564"/>
                      </a:lnTo>
                      <a:lnTo>
                        <a:pt x="371" y="557"/>
                      </a:lnTo>
                      <a:lnTo>
                        <a:pt x="380" y="541"/>
                      </a:lnTo>
                      <a:lnTo>
                        <a:pt x="388" y="526"/>
                      </a:lnTo>
                      <a:lnTo>
                        <a:pt x="394" y="508"/>
                      </a:lnTo>
                      <a:lnTo>
                        <a:pt x="400" y="491"/>
                      </a:lnTo>
                      <a:lnTo>
                        <a:pt x="402" y="472"/>
                      </a:lnTo>
                      <a:lnTo>
                        <a:pt x="403" y="454"/>
                      </a:lnTo>
                      <a:lnTo>
                        <a:pt x="402" y="437"/>
                      </a:lnTo>
                      <a:lnTo>
                        <a:pt x="401" y="422"/>
                      </a:lnTo>
                      <a:lnTo>
                        <a:pt x="397" y="407"/>
                      </a:lnTo>
                      <a:lnTo>
                        <a:pt x="393" y="393"/>
                      </a:lnTo>
                      <a:lnTo>
                        <a:pt x="387" y="380"/>
                      </a:lnTo>
                      <a:lnTo>
                        <a:pt x="381" y="367"/>
                      </a:lnTo>
                      <a:lnTo>
                        <a:pt x="373" y="355"/>
                      </a:lnTo>
                      <a:lnTo>
                        <a:pt x="364" y="344"/>
                      </a:lnTo>
                      <a:lnTo>
                        <a:pt x="353" y="332"/>
                      </a:lnTo>
                      <a:lnTo>
                        <a:pt x="341" y="322"/>
                      </a:lnTo>
                      <a:lnTo>
                        <a:pt x="328" y="313"/>
                      </a:lnTo>
                      <a:lnTo>
                        <a:pt x="313" y="303"/>
                      </a:lnTo>
                      <a:lnTo>
                        <a:pt x="298" y="294"/>
                      </a:lnTo>
                      <a:lnTo>
                        <a:pt x="281" y="286"/>
                      </a:lnTo>
                      <a:lnTo>
                        <a:pt x="263" y="278"/>
                      </a:lnTo>
                      <a:lnTo>
                        <a:pt x="243" y="270"/>
                      </a:lnTo>
                      <a:lnTo>
                        <a:pt x="215" y="258"/>
                      </a:lnTo>
                      <a:lnTo>
                        <a:pt x="190" y="247"/>
                      </a:lnTo>
                      <a:lnTo>
                        <a:pt x="179" y="242"/>
                      </a:lnTo>
                      <a:lnTo>
                        <a:pt x="169" y="236"/>
                      </a:lnTo>
                      <a:lnTo>
                        <a:pt x="161" y="230"/>
                      </a:lnTo>
                      <a:lnTo>
                        <a:pt x="153" y="224"/>
                      </a:lnTo>
                      <a:lnTo>
                        <a:pt x="146" y="219"/>
                      </a:lnTo>
                      <a:lnTo>
                        <a:pt x="141" y="213"/>
                      </a:lnTo>
                      <a:lnTo>
                        <a:pt x="135" y="206"/>
                      </a:lnTo>
                      <a:lnTo>
                        <a:pt x="131" y="200"/>
                      </a:lnTo>
                      <a:lnTo>
                        <a:pt x="128" y="192"/>
                      </a:lnTo>
                      <a:lnTo>
                        <a:pt x="126" y="184"/>
                      </a:lnTo>
                      <a:lnTo>
                        <a:pt x="125" y="177"/>
                      </a:lnTo>
                      <a:lnTo>
                        <a:pt x="125" y="168"/>
                      </a:lnTo>
                      <a:lnTo>
                        <a:pt x="125" y="162"/>
                      </a:lnTo>
                      <a:lnTo>
                        <a:pt x="126" y="154"/>
                      </a:lnTo>
                      <a:lnTo>
                        <a:pt x="128" y="147"/>
                      </a:lnTo>
                      <a:lnTo>
                        <a:pt x="130" y="141"/>
                      </a:lnTo>
                      <a:lnTo>
                        <a:pt x="134" y="135"/>
                      </a:lnTo>
                      <a:lnTo>
                        <a:pt x="139" y="129"/>
                      </a:lnTo>
                      <a:lnTo>
                        <a:pt x="143" y="122"/>
                      </a:lnTo>
                      <a:lnTo>
                        <a:pt x="149" y="117"/>
                      </a:lnTo>
                      <a:lnTo>
                        <a:pt x="156" y="112"/>
                      </a:lnTo>
                      <a:lnTo>
                        <a:pt x="163" y="107"/>
                      </a:lnTo>
                      <a:lnTo>
                        <a:pt x="171" y="103"/>
                      </a:lnTo>
                      <a:lnTo>
                        <a:pt x="181" y="100"/>
                      </a:lnTo>
                      <a:lnTo>
                        <a:pt x="191" y="97"/>
                      </a:lnTo>
                      <a:lnTo>
                        <a:pt x="202" y="95"/>
                      </a:lnTo>
                      <a:lnTo>
                        <a:pt x="215" y="94"/>
                      </a:lnTo>
                      <a:lnTo>
                        <a:pt x="227" y="94"/>
                      </a:lnTo>
                      <a:lnTo>
                        <a:pt x="248" y="94"/>
                      </a:lnTo>
                      <a:lnTo>
                        <a:pt x="268" y="96"/>
                      </a:lnTo>
                      <a:lnTo>
                        <a:pt x="285" y="100"/>
                      </a:lnTo>
                      <a:lnTo>
                        <a:pt x="302" y="104"/>
                      </a:lnTo>
                      <a:lnTo>
                        <a:pt x="317" y="108"/>
                      </a:lnTo>
                      <a:lnTo>
                        <a:pt x="331" y="113"/>
                      </a:lnTo>
                      <a:lnTo>
                        <a:pt x="342" y="118"/>
                      </a:lnTo>
                      <a:lnTo>
                        <a:pt x="351" y="122"/>
                      </a:lnTo>
                      <a:lnTo>
                        <a:pt x="378" y="31"/>
                      </a:lnTo>
                      <a:lnTo>
                        <a:pt x="366" y="25"/>
                      </a:lnTo>
                      <a:lnTo>
                        <a:pt x="350" y="20"/>
                      </a:lnTo>
                      <a:lnTo>
                        <a:pt x="335" y="14"/>
                      </a:lnTo>
                      <a:lnTo>
                        <a:pt x="316" y="9"/>
                      </a:lnTo>
                      <a:lnTo>
                        <a:pt x="298" y="6"/>
                      </a:lnTo>
                      <a:lnTo>
                        <a:pt x="276" y="3"/>
                      </a:lnTo>
                      <a:lnTo>
                        <a:pt x="254" y="1"/>
                      </a:lnTo>
                      <a:lnTo>
                        <a:pt x="229" y="0"/>
                      </a:lnTo>
                      <a:lnTo>
                        <a:pt x="204" y="1"/>
                      </a:lnTo>
                      <a:lnTo>
                        <a:pt x="182" y="4"/>
                      </a:lnTo>
                      <a:lnTo>
                        <a:pt x="159" y="8"/>
                      </a:lnTo>
                      <a:lnTo>
                        <a:pt x="139" y="14"/>
                      </a:lnTo>
                      <a:lnTo>
                        <a:pt x="119" y="22"/>
                      </a:lnTo>
                      <a:lnTo>
                        <a:pt x="101" y="30"/>
                      </a:lnTo>
                      <a:lnTo>
                        <a:pt x="84" y="40"/>
                      </a:lnTo>
                      <a:lnTo>
                        <a:pt x="70" y="51"/>
                      </a:lnTo>
                      <a:lnTo>
                        <a:pt x="56" y="64"/>
                      </a:lnTo>
                      <a:lnTo>
                        <a:pt x="44" y="77"/>
                      </a:lnTo>
                      <a:lnTo>
                        <a:pt x="34" y="93"/>
                      </a:lnTo>
                      <a:lnTo>
                        <a:pt x="26" y="108"/>
                      </a:lnTo>
                      <a:lnTo>
                        <a:pt x="18" y="124"/>
                      </a:lnTo>
                      <a:lnTo>
                        <a:pt x="14" y="142"/>
                      </a:lnTo>
                      <a:lnTo>
                        <a:pt x="11" y="159"/>
                      </a:lnTo>
                      <a:lnTo>
                        <a:pt x="10" y="179"/>
                      </a:lnTo>
                      <a:lnTo>
                        <a:pt x="11" y="194"/>
                      </a:lnTo>
                      <a:lnTo>
                        <a:pt x="13" y="211"/>
                      </a:lnTo>
                      <a:lnTo>
                        <a:pt x="16" y="225"/>
                      </a:lnTo>
                      <a:lnTo>
                        <a:pt x="21" y="240"/>
                      </a:lnTo>
                      <a:lnTo>
                        <a:pt x="29" y="253"/>
                      </a:lnTo>
                      <a:lnTo>
                        <a:pt x="36" y="265"/>
                      </a:lnTo>
                      <a:lnTo>
                        <a:pt x="45" y="277"/>
                      </a:lnTo>
                      <a:lnTo>
                        <a:pt x="55" y="288"/>
                      </a:lnTo>
                      <a:lnTo>
                        <a:pt x="67" y="299"/>
                      </a:lnTo>
                      <a:lnTo>
                        <a:pt x="80" y="310"/>
                      </a:lnTo>
                      <a:lnTo>
                        <a:pt x="93" y="319"/>
                      </a:lnTo>
                      <a:lnTo>
                        <a:pt x="109" y="328"/>
                      </a:lnTo>
                      <a:lnTo>
                        <a:pt x="124" y="336"/>
                      </a:lnTo>
                      <a:lnTo>
                        <a:pt x="142" y="345"/>
                      </a:lnTo>
                      <a:lnTo>
                        <a:pt x="159" y="352"/>
                      </a:lnTo>
                      <a:lnTo>
                        <a:pt x="178" y="359"/>
                      </a:lnTo>
                      <a:lnTo>
                        <a:pt x="205" y="369"/>
                      </a:lnTo>
                      <a:lnTo>
                        <a:pt x="228" y="381"/>
                      </a:lnTo>
                      <a:lnTo>
                        <a:pt x="238" y="386"/>
                      </a:lnTo>
                      <a:lnTo>
                        <a:pt x="247" y="392"/>
                      </a:lnTo>
                      <a:lnTo>
                        <a:pt x="255" y="397"/>
                      </a:lnTo>
                      <a:lnTo>
                        <a:pt x="262" y="403"/>
                      </a:lnTo>
                      <a:lnTo>
                        <a:pt x="268" y="409"/>
                      </a:lnTo>
                      <a:lnTo>
                        <a:pt x="273" y="417"/>
                      </a:lnTo>
                      <a:lnTo>
                        <a:pt x="278" y="423"/>
                      </a:lnTo>
                      <a:lnTo>
                        <a:pt x="281" y="430"/>
                      </a:lnTo>
                      <a:lnTo>
                        <a:pt x="284" y="437"/>
                      </a:lnTo>
                      <a:lnTo>
                        <a:pt x="287" y="445"/>
                      </a:lnTo>
                      <a:lnTo>
                        <a:pt x="288" y="454"/>
                      </a:lnTo>
                      <a:lnTo>
                        <a:pt x="288" y="462"/>
                      </a:lnTo>
                      <a:lnTo>
                        <a:pt x="288" y="471"/>
                      </a:lnTo>
                      <a:lnTo>
                        <a:pt x="285" y="480"/>
                      </a:lnTo>
                      <a:lnTo>
                        <a:pt x="283" y="489"/>
                      </a:lnTo>
                      <a:lnTo>
                        <a:pt x="280" y="497"/>
                      </a:lnTo>
                      <a:lnTo>
                        <a:pt x="276" y="504"/>
                      </a:lnTo>
                      <a:lnTo>
                        <a:pt x="271" y="511"/>
                      </a:lnTo>
                      <a:lnTo>
                        <a:pt x="265" y="517"/>
                      </a:lnTo>
                      <a:lnTo>
                        <a:pt x="259" y="524"/>
                      </a:lnTo>
                      <a:lnTo>
                        <a:pt x="251" y="529"/>
                      </a:lnTo>
                      <a:lnTo>
                        <a:pt x="242" y="533"/>
                      </a:lnTo>
                      <a:lnTo>
                        <a:pt x="233" y="537"/>
                      </a:lnTo>
                      <a:lnTo>
                        <a:pt x="223" y="540"/>
                      </a:lnTo>
                      <a:lnTo>
                        <a:pt x="213" y="543"/>
                      </a:lnTo>
                      <a:lnTo>
                        <a:pt x="200" y="545"/>
                      </a:lnTo>
                      <a:lnTo>
                        <a:pt x="188" y="546"/>
                      </a:lnTo>
                      <a:lnTo>
                        <a:pt x="175" y="546"/>
                      </a:lnTo>
                      <a:lnTo>
                        <a:pt x="154" y="546"/>
                      </a:lnTo>
                      <a:lnTo>
                        <a:pt x="132" y="543"/>
                      </a:lnTo>
                      <a:lnTo>
                        <a:pt x="112" y="540"/>
                      </a:lnTo>
                      <a:lnTo>
                        <a:pt x="92" y="535"/>
                      </a:lnTo>
                      <a:lnTo>
                        <a:pt x="74" y="529"/>
                      </a:lnTo>
                      <a:lnTo>
                        <a:pt x="56" y="523"/>
                      </a:lnTo>
                      <a:lnTo>
                        <a:pt x="40" y="514"/>
                      </a:lnTo>
                      <a:lnTo>
                        <a:pt x="26" y="507"/>
                      </a:lnTo>
                      <a:lnTo>
                        <a:pt x="0" y="6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1" name="Freeform 30"/>
                <p:cNvSpPr>
                  <a:spLocks noEditPoints="1"/>
                </p:cNvSpPr>
                <p:nvPr/>
              </p:nvSpPr>
              <p:spPr bwMode="auto">
                <a:xfrm>
                  <a:off x="623721" y="6650480"/>
                  <a:ext cx="1169987" cy="127000"/>
                </a:xfrm>
                <a:custGeom>
                  <a:avLst/>
                  <a:gdLst/>
                  <a:ahLst/>
                  <a:cxnLst>
                    <a:cxn ang="0">
                      <a:pos x="5506" y="10"/>
                    </a:cxn>
                    <a:cxn ang="0">
                      <a:pos x="5169" y="544"/>
                    </a:cxn>
                    <a:cxn ang="0">
                      <a:pos x="5029" y="477"/>
                    </a:cxn>
                    <a:cxn ang="0">
                      <a:pos x="4982" y="270"/>
                    </a:cxn>
                    <a:cxn ang="0">
                      <a:pos x="5063" y="133"/>
                    </a:cxn>
                    <a:cxn ang="0">
                      <a:pos x="5293" y="109"/>
                    </a:cxn>
                    <a:cxn ang="0">
                      <a:pos x="5122" y="6"/>
                    </a:cxn>
                    <a:cxn ang="0">
                      <a:pos x="4924" y="122"/>
                    </a:cxn>
                    <a:cxn ang="0">
                      <a:pos x="4861" y="362"/>
                    </a:cxn>
                    <a:cxn ang="0">
                      <a:pos x="4955" y="565"/>
                    </a:cxn>
                    <a:cxn ang="0">
                      <a:pos x="5175" y="641"/>
                    </a:cxn>
                    <a:cxn ang="0">
                      <a:pos x="4373" y="269"/>
                    </a:cxn>
                    <a:cxn ang="0">
                      <a:pos x="4761" y="631"/>
                    </a:cxn>
                    <a:cxn ang="0">
                      <a:pos x="4630" y="407"/>
                    </a:cxn>
                    <a:cxn ang="0">
                      <a:pos x="3905" y="100"/>
                    </a:cxn>
                    <a:cxn ang="0">
                      <a:pos x="3809" y="456"/>
                    </a:cxn>
                    <a:cxn ang="0">
                      <a:pos x="3020" y="10"/>
                    </a:cxn>
                    <a:cxn ang="0">
                      <a:pos x="2324" y="528"/>
                    </a:cxn>
                    <a:cxn ang="0">
                      <a:pos x="2455" y="633"/>
                    </a:cxn>
                    <a:cxn ang="0">
                      <a:pos x="2663" y="610"/>
                    </a:cxn>
                    <a:cxn ang="0">
                      <a:pos x="2767" y="461"/>
                    </a:cxn>
                    <a:cxn ang="0">
                      <a:pos x="2644" y="481"/>
                    </a:cxn>
                    <a:cxn ang="0">
                      <a:pos x="2470" y="533"/>
                    </a:cxn>
                    <a:cxn ang="0">
                      <a:pos x="1803" y="609"/>
                    </a:cxn>
                    <a:cxn ang="0">
                      <a:pos x="2082" y="617"/>
                    </a:cxn>
                    <a:cxn ang="0">
                      <a:pos x="2191" y="472"/>
                    </a:cxn>
                    <a:cxn ang="0">
                      <a:pos x="2070" y="286"/>
                    </a:cxn>
                    <a:cxn ang="0">
                      <a:pos x="1914" y="177"/>
                    </a:cxn>
                    <a:cxn ang="0">
                      <a:pos x="1991" y="95"/>
                    </a:cxn>
                    <a:cxn ang="0">
                      <a:pos x="2106" y="9"/>
                    </a:cxn>
                    <a:cxn ang="0">
                      <a:pos x="1823" y="93"/>
                    </a:cxn>
                    <a:cxn ang="0">
                      <a:pos x="1869" y="310"/>
                    </a:cxn>
                    <a:cxn ang="0">
                      <a:pos x="2067" y="423"/>
                    </a:cxn>
                    <a:cxn ang="0">
                      <a:pos x="2031" y="533"/>
                    </a:cxn>
                    <a:cxn ang="0">
                      <a:pos x="1789" y="601"/>
                    </a:cxn>
                    <a:cxn ang="0">
                      <a:pos x="1348" y="251"/>
                    </a:cxn>
                    <a:cxn ang="0">
                      <a:pos x="1587" y="422"/>
                    </a:cxn>
                    <a:cxn ang="0">
                      <a:pos x="1300" y="631"/>
                    </a:cxn>
                    <a:cxn ang="0">
                      <a:pos x="679" y="482"/>
                    </a:cxn>
                    <a:cxn ang="0">
                      <a:pos x="668" y="177"/>
                    </a:cxn>
                    <a:cxn ang="0">
                      <a:pos x="807" y="91"/>
                    </a:cxn>
                    <a:cxn ang="0">
                      <a:pos x="944" y="177"/>
                    </a:cxn>
                    <a:cxn ang="0">
                      <a:pos x="933" y="482"/>
                    </a:cxn>
                    <a:cxn ang="0">
                      <a:pos x="804" y="550"/>
                    </a:cxn>
                    <a:cxn ang="0">
                      <a:pos x="993" y="575"/>
                    </a:cxn>
                    <a:cxn ang="0">
                      <a:pos x="1094" y="370"/>
                    </a:cxn>
                    <a:cxn ang="0">
                      <a:pos x="1054" y="137"/>
                    </a:cxn>
                    <a:cxn ang="0">
                      <a:pos x="890" y="9"/>
                    </a:cxn>
                    <a:cxn ang="0">
                      <a:pos x="665" y="37"/>
                    </a:cxn>
                    <a:cxn ang="0">
                      <a:pos x="531" y="209"/>
                    </a:cxn>
                    <a:cxn ang="0">
                      <a:pos x="535" y="452"/>
                    </a:cxn>
                    <a:cxn ang="0">
                      <a:pos x="670" y="611"/>
                    </a:cxn>
                    <a:cxn ang="0">
                      <a:pos x="403" y="539"/>
                    </a:cxn>
                    <a:cxn ang="0">
                      <a:pos x="216" y="516"/>
                    </a:cxn>
                    <a:cxn ang="0">
                      <a:pos x="123" y="371"/>
                    </a:cxn>
                    <a:cxn ang="0">
                      <a:pos x="160" y="176"/>
                    </a:cxn>
                    <a:cxn ang="0">
                      <a:pos x="337" y="94"/>
                    </a:cxn>
                    <a:cxn ang="0">
                      <a:pos x="383" y="3"/>
                    </a:cxn>
                    <a:cxn ang="0">
                      <a:pos x="130" y="59"/>
                    </a:cxn>
                    <a:cxn ang="0">
                      <a:pos x="6" y="255"/>
                    </a:cxn>
                    <a:cxn ang="0">
                      <a:pos x="41" y="497"/>
                    </a:cxn>
                    <a:cxn ang="0">
                      <a:pos x="215" y="628"/>
                    </a:cxn>
                    <a:cxn ang="0">
                      <a:pos x="458" y="523"/>
                    </a:cxn>
                  </a:cxnLst>
                  <a:rect l="0" t="0" r="r" b="b"/>
                  <a:pathLst>
                    <a:path w="5893" h="641">
                      <a:moveTo>
                        <a:pt x="5686" y="631"/>
                      </a:moveTo>
                      <a:lnTo>
                        <a:pt x="5686" y="369"/>
                      </a:lnTo>
                      <a:lnTo>
                        <a:pt x="5893" y="10"/>
                      </a:lnTo>
                      <a:lnTo>
                        <a:pt x="5764" y="10"/>
                      </a:lnTo>
                      <a:lnTo>
                        <a:pt x="5690" y="169"/>
                      </a:lnTo>
                      <a:lnTo>
                        <a:pt x="5675" y="202"/>
                      </a:lnTo>
                      <a:lnTo>
                        <a:pt x="5661" y="232"/>
                      </a:lnTo>
                      <a:lnTo>
                        <a:pt x="5648" y="262"/>
                      </a:lnTo>
                      <a:lnTo>
                        <a:pt x="5636" y="292"/>
                      </a:lnTo>
                      <a:lnTo>
                        <a:pt x="5635" y="292"/>
                      </a:lnTo>
                      <a:lnTo>
                        <a:pt x="5621" y="261"/>
                      </a:lnTo>
                      <a:lnTo>
                        <a:pt x="5609" y="232"/>
                      </a:lnTo>
                      <a:lnTo>
                        <a:pt x="5596" y="202"/>
                      </a:lnTo>
                      <a:lnTo>
                        <a:pt x="5580" y="170"/>
                      </a:lnTo>
                      <a:lnTo>
                        <a:pt x="5506" y="10"/>
                      </a:lnTo>
                      <a:lnTo>
                        <a:pt x="5377" y="10"/>
                      </a:lnTo>
                      <a:lnTo>
                        <a:pt x="5573" y="372"/>
                      </a:lnTo>
                      <a:lnTo>
                        <a:pt x="5573" y="631"/>
                      </a:lnTo>
                      <a:lnTo>
                        <a:pt x="5686" y="631"/>
                      </a:lnTo>
                      <a:close/>
                      <a:moveTo>
                        <a:pt x="5318" y="523"/>
                      </a:moveTo>
                      <a:lnTo>
                        <a:pt x="5306" y="528"/>
                      </a:lnTo>
                      <a:lnTo>
                        <a:pt x="5293" y="532"/>
                      </a:lnTo>
                      <a:lnTo>
                        <a:pt x="5277" y="536"/>
                      </a:lnTo>
                      <a:lnTo>
                        <a:pt x="5262" y="539"/>
                      </a:lnTo>
                      <a:lnTo>
                        <a:pt x="5245" y="542"/>
                      </a:lnTo>
                      <a:lnTo>
                        <a:pt x="5229" y="544"/>
                      </a:lnTo>
                      <a:lnTo>
                        <a:pt x="5211" y="545"/>
                      </a:lnTo>
                      <a:lnTo>
                        <a:pt x="5194" y="545"/>
                      </a:lnTo>
                      <a:lnTo>
                        <a:pt x="5182" y="545"/>
                      </a:lnTo>
                      <a:lnTo>
                        <a:pt x="5169" y="544"/>
                      </a:lnTo>
                      <a:lnTo>
                        <a:pt x="5157" y="543"/>
                      </a:lnTo>
                      <a:lnTo>
                        <a:pt x="5146" y="541"/>
                      </a:lnTo>
                      <a:lnTo>
                        <a:pt x="5134" y="539"/>
                      </a:lnTo>
                      <a:lnTo>
                        <a:pt x="5124" y="537"/>
                      </a:lnTo>
                      <a:lnTo>
                        <a:pt x="5113" y="534"/>
                      </a:lnTo>
                      <a:lnTo>
                        <a:pt x="5104" y="530"/>
                      </a:lnTo>
                      <a:lnTo>
                        <a:pt x="5093" y="526"/>
                      </a:lnTo>
                      <a:lnTo>
                        <a:pt x="5084" y="522"/>
                      </a:lnTo>
                      <a:lnTo>
                        <a:pt x="5075" y="516"/>
                      </a:lnTo>
                      <a:lnTo>
                        <a:pt x="5067" y="511"/>
                      </a:lnTo>
                      <a:lnTo>
                        <a:pt x="5057" y="505"/>
                      </a:lnTo>
                      <a:lnTo>
                        <a:pt x="5050" y="499"/>
                      </a:lnTo>
                      <a:lnTo>
                        <a:pt x="5042" y="492"/>
                      </a:lnTo>
                      <a:lnTo>
                        <a:pt x="5036" y="486"/>
                      </a:lnTo>
                      <a:lnTo>
                        <a:pt x="5029" y="477"/>
                      </a:lnTo>
                      <a:lnTo>
                        <a:pt x="5022" y="470"/>
                      </a:lnTo>
                      <a:lnTo>
                        <a:pt x="5016" y="462"/>
                      </a:lnTo>
                      <a:lnTo>
                        <a:pt x="5011" y="453"/>
                      </a:lnTo>
                      <a:lnTo>
                        <a:pt x="5006" y="443"/>
                      </a:lnTo>
                      <a:lnTo>
                        <a:pt x="5001" y="434"/>
                      </a:lnTo>
                      <a:lnTo>
                        <a:pt x="4997" y="425"/>
                      </a:lnTo>
                      <a:lnTo>
                        <a:pt x="4993" y="415"/>
                      </a:lnTo>
                      <a:lnTo>
                        <a:pt x="4986" y="393"/>
                      </a:lnTo>
                      <a:lnTo>
                        <a:pt x="4982" y="371"/>
                      </a:lnTo>
                      <a:lnTo>
                        <a:pt x="4979" y="347"/>
                      </a:lnTo>
                      <a:lnTo>
                        <a:pt x="4978" y="322"/>
                      </a:lnTo>
                      <a:lnTo>
                        <a:pt x="4979" y="309"/>
                      </a:lnTo>
                      <a:lnTo>
                        <a:pt x="4979" y="295"/>
                      </a:lnTo>
                      <a:lnTo>
                        <a:pt x="4981" y="282"/>
                      </a:lnTo>
                      <a:lnTo>
                        <a:pt x="4982" y="270"/>
                      </a:lnTo>
                      <a:lnTo>
                        <a:pt x="4985" y="257"/>
                      </a:lnTo>
                      <a:lnTo>
                        <a:pt x="4987" y="246"/>
                      </a:lnTo>
                      <a:lnTo>
                        <a:pt x="4991" y="235"/>
                      </a:lnTo>
                      <a:lnTo>
                        <a:pt x="4995" y="223"/>
                      </a:lnTo>
                      <a:lnTo>
                        <a:pt x="4999" y="213"/>
                      </a:lnTo>
                      <a:lnTo>
                        <a:pt x="5004" y="203"/>
                      </a:lnTo>
                      <a:lnTo>
                        <a:pt x="5008" y="193"/>
                      </a:lnTo>
                      <a:lnTo>
                        <a:pt x="5014" y="184"/>
                      </a:lnTo>
                      <a:lnTo>
                        <a:pt x="5019" y="176"/>
                      </a:lnTo>
                      <a:lnTo>
                        <a:pt x="5026" y="168"/>
                      </a:lnTo>
                      <a:lnTo>
                        <a:pt x="5033" y="159"/>
                      </a:lnTo>
                      <a:lnTo>
                        <a:pt x="5040" y="152"/>
                      </a:lnTo>
                      <a:lnTo>
                        <a:pt x="5047" y="145"/>
                      </a:lnTo>
                      <a:lnTo>
                        <a:pt x="5055" y="139"/>
                      </a:lnTo>
                      <a:lnTo>
                        <a:pt x="5063" y="133"/>
                      </a:lnTo>
                      <a:lnTo>
                        <a:pt x="5072" y="127"/>
                      </a:lnTo>
                      <a:lnTo>
                        <a:pt x="5080" y="121"/>
                      </a:lnTo>
                      <a:lnTo>
                        <a:pt x="5089" y="117"/>
                      </a:lnTo>
                      <a:lnTo>
                        <a:pt x="5098" y="112"/>
                      </a:lnTo>
                      <a:lnTo>
                        <a:pt x="5109" y="109"/>
                      </a:lnTo>
                      <a:lnTo>
                        <a:pt x="5129" y="102"/>
                      </a:lnTo>
                      <a:lnTo>
                        <a:pt x="5150" y="98"/>
                      </a:lnTo>
                      <a:lnTo>
                        <a:pt x="5172" y="95"/>
                      </a:lnTo>
                      <a:lnTo>
                        <a:pt x="5196" y="94"/>
                      </a:lnTo>
                      <a:lnTo>
                        <a:pt x="5215" y="95"/>
                      </a:lnTo>
                      <a:lnTo>
                        <a:pt x="5232" y="96"/>
                      </a:lnTo>
                      <a:lnTo>
                        <a:pt x="5248" y="98"/>
                      </a:lnTo>
                      <a:lnTo>
                        <a:pt x="5264" y="101"/>
                      </a:lnTo>
                      <a:lnTo>
                        <a:pt x="5279" y="105"/>
                      </a:lnTo>
                      <a:lnTo>
                        <a:pt x="5293" y="109"/>
                      </a:lnTo>
                      <a:lnTo>
                        <a:pt x="5305" y="113"/>
                      </a:lnTo>
                      <a:lnTo>
                        <a:pt x="5316" y="118"/>
                      </a:lnTo>
                      <a:lnTo>
                        <a:pt x="5341" y="28"/>
                      </a:lnTo>
                      <a:lnTo>
                        <a:pt x="5332" y="24"/>
                      </a:lnTo>
                      <a:lnTo>
                        <a:pt x="5318" y="19"/>
                      </a:lnTo>
                      <a:lnTo>
                        <a:pt x="5303" y="13"/>
                      </a:lnTo>
                      <a:lnTo>
                        <a:pt x="5285" y="9"/>
                      </a:lnTo>
                      <a:lnTo>
                        <a:pt x="5265" y="6"/>
                      </a:lnTo>
                      <a:lnTo>
                        <a:pt x="5242" y="3"/>
                      </a:lnTo>
                      <a:lnTo>
                        <a:pt x="5218" y="1"/>
                      </a:lnTo>
                      <a:lnTo>
                        <a:pt x="5191" y="0"/>
                      </a:lnTo>
                      <a:lnTo>
                        <a:pt x="5173" y="1"/>
                      </a:lnTo>
                      <a:lnTo>
                        <a:pt x="5156" y="2"/>
                      </a:lnTo>
                      <a:lnTo>
                        <a:pt x="5139" y="4"/>
                      </a:lnTo>
                      <a:lnTo>
                        <a:pt x="5122" y="6"/>
                      </a:lnTo>
                      <a:lnTo>
                        <a:pt x="5106" y="9"/>
                      </a:lnTo>
                      <a:lnTo>
                        <a:pt x="5090" y="13"/>
                      </a:lnTo>
                      <a:lnTo>
                        <a:pt x="5075" y="17"/>
                      </a:lnTo>
                      <a:lnTo>
                        <a:pt x="5059" y="23"/>
                      </a:lnTo>
                      <a:lnTo>
                        <a:pt x="5045" y="29"/>
                      </a:lnTo>
                      <a:lnTo>
                        <a:pt x="5031" y="35"/>
                      </a:lnTo>
                      <a:lnTo>
                        <a:pt x="5016" y="42"/>
                      </a:lnTo>
                      <a:lnTo>
                        <a:pt x="5003" y="50"/>
                      </a:lnTo>
                      <a:lnTo>
                        <a:pt x="4989" y="59"/>
                      </a:lnTo>
                      <a:lnTo>
                        <a:pt x="4977" y="68"/>
                      </a:lnTo>
                      <a:lnTo>
                        <a:pt x="4966" y="77"/>
                      </a:lnTo>
                      <a:lnTo>
                        <a:pt x="4955" y="87"/>
                      </a:lnTo>
                      <a:lnTo>
                        <a:pt x="4943" y="99"/>
                      </a:lnTo>
                      <a:lnTo>
                        <a:pt x="4933" y="110"/>
                      </a:lnTo>
                      <a:lnTo>
                        <a:pt x="4924" y="122"/>
                      </a:lnTo>
                      <a:lnTo>
                        <a:pt x="4914" y="135"/>
                      </a:lnTo>
                      <a:lnTo>
                        <a:pt x="4906" y="148"/>
                      </a:lnTo>
                      <a:lnTo>
                        <a:pt x="4898" y="162"/>
                      </a:lnTo>
                      <a:lnTo>
                        <a:pt x="4891" y="176"/>
                      </a:lnTo>
                      <a:lnTo>
                        <a:pt x="4885" y="190"/>
                      </a:lnTo>
                      <a:lnTo>
                        <a:pt x="4879" y="206"/>
                      </a:lnTo>
                      <a:lnTo>
                        <a:pt x="4873" y="222"/>
                      </a:lnTo>
                      <a:lnTo>
                        <a:pt x="4869" y="239"/>
                      </a:lnTo>
                      <a:lnTo>
                        <a:pt x="4866" y="255"/>
                      </a:lnTo>
                      <a:lnTo>
                        <a:pt x="4863" y="273"/>
                      </a:lnTo>
                      <a:lnTo>
                        <a:pt x="4861" y="290"/>
                      </a:lnTo>
                      <a:lnTo>
                        <a:pt x="4860" y="309"/>
                      </a:lnTo>
                      <a:lnTo>
                        <a:pt x="4859" y="328"/>
                      </a:lnTo>
                      <a:lnTo>
                        <a:pt x="4860" y="346"/>
                      </a:lnTo>
                      <a:lnTo>
                        <a:pt x="4861" y="362"/>
                      </a:lnTo>
                      <a:lnTo>
                        <a:pt x="4862" y="380"/>
                      </a:lnTo>
                      <a:lnTo>
                        <a:pt x="4865" y="395"/>
                      </a:lnTo>
                      <a:lnTo>
                        <a:pt x="4868" y="412"/>
                      </a:lnTo>
                      <a:lnTo>
                        <a:pt x="4871" y="427"/>
                      </a:lnTo>
                      <a:lnTo>
                        <a:pt x="4876" y="441"/>
                      </a:lnTo>
                      <a:lnTo>
                        <a:pt x="4881" y="457"/>
                      </a:lnTo>
                      <a:lnTo>
                        <a:pt x="4887" y="470"/>
                      </a:lnTo>
                      <a:lnTo>
                        <a:pt x="4893" y="484"/>
                      </a:lnTo>
                      <a:lnTo>
                        <a:pt x="4900" y="497"/>
                      </a:lnTo>
                      <a:lnTo>
                        <a:pt x="4907" y="509"/>
                      </a:lnTo>
                      <a:lnTo>
                        <a:pt x="4915" y="522"/>
                      </a:lnTo>
                      <a:lnTo>
                        <a:pt x="4925" y="534"/>
                      </a:lnTo>
                      <a:lnTo>
                        <a:pt x="4934" y="544"/>
                      </a:lnTo>
                      <a:lnTo>
                        <a:pt x="4943" y="555"/>
                      </a:lnTo>
                      <a:lnTo>
                        <a:pt x="4955" y="565"/>
                      </a:lnTo>
                      <a:lnTo>
                        <a:pt x="4965" y="574"/>
                      </a:lnTo>
                      <a:lnTo>
                        <a:pt x="4977" y="583"/>
                      </a:lnTo>
                      <a:lnTo>
                        <a:pt x="4989" y="592"/>
                      </a:lnTo>
                      <a:lnTo>
                        <a:pt x="5002" y="599"/>
                      </a:lnTo>
                      <a:lnTo>
                        <a:pt x="5015" y="606"/>
                      </a:lnTo>
                      <a:lnTo>
                        <a:pt x="5029" y="612"/>
                      </a:lnTo>
                      <a:lnTo>
                        <a:pt x="5043" y="618"/>
                      </a:lnTo>
                      <a:lnTo>
                        <a:pt x="5058" y="623"/>
                      </a:lnTo>
                      <a:lnTo>
                        <a:pt x="5074" y="628"/>
                      </a:lnTo>
                      <a:lnTo>
                        <a:pt x="5089" y="632"/>
                      </a:lnTo>
                      <a:lnTo>
                        <a:pt x="5106" y="635"/>
                      </a:lnTo>
                      <a:lnTo>
                        <a:pt x="5122" y="637"/>
                      </a:lnTo>
                      <a:lnTo>
                        <a:pt x="5139" y="639"/>
                      </a:lnTo>
                      <a:lnTo>
                        <a:pt x="5158" y="640"/>
                      </a:lnTo>
                      <a:lnTo>
                        <a:pt x="5175" y="641"/>
                      </a:lnTo>
                      <a:lnTo>
                        <a:pt x="5203" y="640"/>
                      </a:lnTo>
                      <a:lnTo>
                        <a:pt x="5229" y="638"/>
                      </a:lnTo>
                      <a:lnTo>
                        <a:pt x="5253" y="635"/>
                      </a:lnTo>
                      <a:lnTo>
                        <a:pt x="5274" y="632"/>
                      </a:lnTo>
                      <a:lnTo>
                        <a:pt x="5294" y="628"/>
                      </a:lnTo>
                      <a:lnTo>
                        <a:pt x="5310" y="622"/>
                      </a:lnTo>
                      <a:lnTo>
                        <a:pt x="5324" y="617"/>
                      </a:lnTo>
                      <a:lnTo>
                        <a:pt x="5337" y="612"/>
                      </a:lnTo>
                      <a:lnTo>
                        <a:pt x="5318" y="523"/>
                      </a:lnTo>
                      <a:close/>
                      <a:moveTo>
                        <a:pt x="4374" y="631"/>
                      </a:moveTo>
                      <a:lnTo>
                        <a:pt x="4374" y="408"/>
                      </a:lnTo>
                      <a:lnTo>
                        <a:pt x="4374" y="371"/>
                      </a:lnTo>
                      <a:lnTo>
                        <a:pt x="4374" y="335"/>
                      </a:lnTo>
                      <a:lnTo>
                        <a:pt x="4374" y="301"/>
                      </a:lnTo>
                      <a:lnTo>
                        <a:pt x="4373" y="269"/>
                      </a:lnTo>
                      <a:lnTo>
                        <a:pt x="4372" y="237"/>
                      </a:lnTo>
                      <a:lnTo>
                        <a:pt x="4371" y="205"/>
                      </a:lnTo>
                      <a:lnTo>
                        <a:pt x="4370" y="175"/>
                      </a:lnTo>
                      <a:lnTo>
                        <a:pt x="4369" y="144"/>
                      </a:lnTo>
                      <a:lnTo>
                        <a:pt x="4371" y="144"/>
                      </a:lnTo>
                      <a:lnTo>
                        <a:pt x="4383" y="170"/>
                      </a:lnTo>
                      <a:lnTo>
                        <a:pt x="4396" y="198"/>
                      </a:lnTo>
                      <a:lnTo>
                        <a:pt x="4410" y="224"/>
                      </a:lnTo>
                      <a:lnTo>
                        <a:pt x="4423" y="251"/>
                      </a:lnTo>
                      <a:lnTo>
                        <a:pt x="4438" y="279"/>
                      </a:lnTo>
                      <a:lnTo>
                        <a:pt x="4453" y="306"/>
                      </a:lnTo>
                      <a:lnTo>
                        <a:pt x="4468" y="332"/>
                      </a:lnTo>
                      <a:lnTo>
                        <a:pt x="4483" y="358"/>
                      </a:lnTo>
                      <a:lnTo>
                        <a:pt x="4644" y="631"/>
                      </a:lnTo>
                      <a:lnTo>
                        <a:pt x="4761" y="631"/>
                      </a:lnTo>
                      <a:lnTo>
                        <a:pt x="4761" y="10"/>
                      </a:lnTo>
                      <a:lnTo>
                        <a:pt x="4657" y="10"/>
                      </a:lnTo>
                      <a:lnTo>
                        <a:pt x="4657" y="226"/>
                      </a:lnTo>
                      <a:lnTo>
                        <a:pt x="4657" y="261"/>
                      </a:lnTo>
                      <a:lnTo>
                        <a:pt x="4658" y="295"/>
                      </a:lnTo>
                      <a:lnTo>
                        <a:pt x="4658" y="328"/>
                      </a:lnTo>
                      <a:lnTo>
                        <a:pt x="4659" y="360"/>
                      </a:lnTo>
                      <a:lnTo>
                        <a:pt x="4661" y="391"/>
                      </a:lnTo>
                      <a:lnTo>
                        <a:pt x="4662" y="422"/>
                      </a:lnTo>
                      <a:lnTo>
                        <a:pt x="4665" y="453"/>
                      </a:lnTo>
                      <a:lnTo>
                        <a:pt x="4667" y="484"/>
                      </a:lnTo>
                      <a:lnTo>
                        <a:pt x="4665" y="485"/>
                      </a:lnTo>
                      <a:lnTo>
                        <a:pt x="4653" y="459"/>
                      </a:lnTo>
                      <a:lnTo>
                        <a:pt x="4642" y="433"/>
                      </a:lnTo>
                      <a:lnTo>
                        <a:pt x="4630" y="407"/>
                      </a:lnTo>
                      <a:lnTo>
                        <a:pt x="4616" y="381"/>
                      </a:lnTo>
                      <a:lnTo>
                        <a:pt x="4603" y="355"/>
                      </a:lnTo>
                      <a:lnTo>
                        <a:pt x="4589" y="328"/>
                      </a:lnTo>
                      <a:lnTo>
                        <a:pt x="4574" y="302"/>
                      </a:lnTo>
                      <a:lnTo>
                        <a:pt x="4559" y="277"/>
                      </a:lnTo>
                      <a:lnTo>
                        <a:pt x="4399" y="10"/>
                      </a:lnTo>
                      <a:lnTo>
                        <a:pt x="4270" y="10"/>
                      </a:lnTo>
                      <a:lnTo>
                        <a:pt x="4270" y="631"/>
                      </a:lnTo>
                      <a:lnTo>
                        <a:pt x="4374" y="631"/>
                      </a:lnTo>
                      <a:close/>
                      <a:moveTo>
                        <a:pt x="3827" y="369"/>
                      </a:moveTo>
                      <a:lnTo>
                        <a:pt x="3876" y="216"/>
                      </a:lnTo>
                      <a:lnTo>
                        <a:pt x="3884" y="187"/>
                      </a:lnTo>
                      <a:lnTo>
                        <a:pt x="3891" y="158"/>
                      </a:lnTo>
                      <a:lnTo>
                        <a:pt x="3898" y="129"/>
                      </a:lnTo>
                      <a:lnTo>
                        <a:pt x="3905" y="100"/>
                      </a:lnTo>
                      <a:lnTo>
                        <a:pt x="3908" y="100"/>
                      </a:lnTo>
                      <a:lnTo>
                        <a:pt x="3915" y="128"/>
                      </a:lnTo>
                      <a:lnTo>
                        <a:pt x="3922" y="157"/>
                      </a:lnTo>
                      <a:lnTo>
                        <a:pt x="3930" y="187"/>
                      </a:lnTo>
                      <a:lnTo>
                        <a:pt x="3938" y="217"/>
                      </a:lnTo>
                      <a:lnTo>
                        <a:pt x="3988" y="369"/>
                      </a:lnTo>
                      <a:lnTo>
                        <a:pt x="3827" y="369"/>
                      </a:lnTo>
                      <a:close/>
                      <a:moveTo>
                        <a:pt x="4006" y="456"/>
                      </a:moveTo>
                      <a:lnTo>
                        <a:pt x="4063" y="631"/>
                      </a:lnTo>
                      <a:lnTo>
                        <a:pt x="4184" y="631"/>
                      </a:lnTo>
                      <a:lnTo>
                        <a:pt x="3983" y="10"/>
                      </a:lnTo>
                      <a:lnTo>
                        <a:pt x="3839" y="10"/>
                      </a:lnTo>
                      <a:lnTo>
                        <a:pt x="3639" y="631"/>
                      </a:lnTo>
                      <a:lnTo>
                        <a:pt x="3756" y="631"/>
                      </a:lnTo>
                      <a:lnTo>
                        <a:pt x="3809" y="456"/>
                      </a:lnTo>
                      <a:lnTo>
                        <a:pt x="4006" y="456"/>
                      </a:lnTo>
                      <a:close/>
                      <a:moveTo>
                        <a:pt x="3389" y="631"/>
                      </a:moveTo>
                      <a:lnTo>
                        <a:pt x="3502" y="631"/>
                      </a:lnTo>
                      <a:lnTo>
                        <a:pt x="3502" y="105"/>
                      </a:lnTo>
                      <a:lnTo>
                        <a:pt x="3680" y="105"/>
                      </a:lnTo>
                      <a:lnTo>
                        <a:pt x="3680" y="10"/>
                      </a:lnTo>
                      <a:lnTo>
                        <a:pt x="3211" y="10"/>
                      </a:lnTo>
                      <a:lnTo>
                        <a:pt x="3211" y="105"/>
                      </a:lnTo>
                      <a:lnTo>
                        <a:pt x="3389" y="105"/>
                      </a:lnTo>
                      <a:lnTo>
                        <a:pt x="3389" y="631"/>
                      </a:lnTo>
                      <a:close/>
                      <a:moveTo>
                        <a:pt x="2906" y="631"/>
                      </a:moveTo>
                      <a:lnTo>
                        <a:pt x="3275" y="631"/>
                      </a:lnTo>
                      <a:lnTo>
                        <a:pt x="3275" y="536"/>
                      </a:lnTo>
                      <a:lnTo>
                        <a:pt x="3020" y="536"/>
                      </a:lnTo>
                      <a:lnTo>
                        <a:pt x="3020" y="10"/>
                      </a:lnTo>
                      <a:lnTo>
                        <a:pt x="2906" y="10"/>
                      </a:lnTo>
                      <a:lnTo>
                        <a:pt x="2906" y="631"/>
                      </a:lnTo>
                      <a:close/>
                      <a:moveTo>
                        <a:pt x="2293" y="10"/>
                      </a:moveTo>
                      <a:lnTo>
                        <a:pt x="2293" y="365"/>
                      </a:lnTo>
                      <a:lnTo>
                        <a:pt x="2293" y="383"/>
                      </a:lnTo>
                      <a:lnTo>
                        <a:pt x="2294" y="400"/>
                      </a:lnTo>
                      <a:lnTo>
                        <a:pt x="2295" y="417"/>
                      </a:lnTo>
                      <a:lnTo>
                        <a:pt x="2297" y="433"/>
                      </a:lnTo>
                      <a:lnTo>
                        <a:pt x="2299" y="449"/>
                      </a:lnTo>
                      <a:lnTo>
                        <a:pt x="2303" y="463"/>
                      </a:lnTo>
                      <a:lnTo>
                        <a:pt x="2306" y="477"/>
                      </a:lnTo>
                      <a:lnTo>
                        <a:pt x="2310" y="491"/>
                      </a:lnTo>
                      <a:lnTo>
                        <a:pt x="2314" y="503"/>
                      </a:lnTo>
                      <a:lnTo>
                        <a:pt x="2319" y="515"/>
                      </a:lnTo>
                      <a:lnTo>
                        <a:pt x="2324" y="528"/>
                      </a:lnTo>
                      <a:lnTo>
                        <a:pt x="2330" y="538"/>
                      </a:lnTo>
                      <a:lnTo>
                        <a:pt x="2336" y="548"/>
                      </a:lnTo>
                      <a:lnTo>
                        <a:pt x="2343" y="559"/>
                      </a:lnTo>
                      <a:lnTo>
                        <a:pt x="2350" y="568"/>
                      </a:lnTo>
                      <a:lnTo>
                        <a:pt x="2357" y="576"/>
                      </a:lnTo>
                      <a:lnTo>
                        <a:pt x="2365" y="584"/>
                      </a:lnTo>
                      <a:lnTo>
                        <a:pt x="2373" y="592"/>
                      </a:lnTo>
                      <a:lnTo>
                        <a:pt x="2383" y="599"/>
                      </a:lnTo>
                      <a:lnTo>
                        <a:pt x="2392" y="605"/>
                      </a:lnTo>
                      <a:lnTo>
                        <a:pt x="2401" y="611"/>
                      </a:lnTo>
                      <a:lnTo>
                        <a:pt x="2411" y="616"/>
                      </a:lnTo>
                      <a:lnTo>
                        <a:pt x="2422" y="621"/>
                      </a:lnTo>
                      <a:lnTo>
                        <a:pt x="2432" y="625"/>
                      </a:lnTo>
                      <a:lnTo>
                        <a:pt x="2443" y="629"/>
                      </a:lnTo>
                      <a:lnTo>
                        <a:pt x="2455" y="633"/>
                      </a:lnTo>
                      <a:lnTo>
                        <a:pt x="2466" y="635"/>
                      </a:lnTo>
                      <a:lnTo>
                        <a:pt x="2478" y="637"/>
                      </a:lnTo>
                      <a:lnTo>
                        <a:pt x="2503" y="640"/>
                      </a:lnTo>
                      <a:lnTo>
                        <a:pt x="2530" y="641"/>
                      </a:lnTo>
                      <a:lnTo>
                        <a:pt x="2543" y="641"/>
                      </a:lnTo>
                      <a:lnTo>
                        <a:pt x="2556" y="640"/>
                      </a:lnTo>
                      <a:lnTo>
                        <a:pt x="2570" y="639"/>
                      </a:lnTo>
                      <a:lnTo>
                        <a:pt x="2583" y="637"/>
                      </a:lnTo>
                      <a:lnTo>
                        <a:pt x="2595" y="635"/>
                      </a:lnTo>
                      <a:lnTo>
                        <a:pt x="2608" y="632"/>
                      </a:lnTo>
                      <a:lnTo>
                        <a:pt x="2619" y="629"/>
                      </a:lnTo>
                      <a:lnTo>
                        <a:pt x="2631" y="624"/>
                      </a:lnTo>
                      <a:lnTo>
                        <a:pt x="2643" y="620"/>
                      </a:lnTo>
                      <a:lnTo>
                        <a:pt x="2653" y="615"/>
                      </a:lnTo>
                      <a:lnTo>
                        <a:pt x="2663" y="610"/>
                      </a:lnTo>
                      <a:lnTo>
                        <a:pt x="2673" y="604"/>
                      </a:lnTo>
                      <a:lnTo>
                        <a:pt x="2683" y="598"/>
                      </a:lnTo>
                      <a:lnTo>
                        <a:pt x="2692" y="591"/>
                      </a:lnTo>
                      <a:lnTo>
                        <a:pt x="2701" y="582"/>
                      </a:lnTo>
                      <a:lnTo>
                        <a:pt x="2709" y="574"/>
                      </a:lnTo>
                      <a:lnTo>
                        <a:pt x="2718" y="566"/>
                      </a:lnTo>
                      <a:lnTo>
                        <a:pt x="2725" y="557"/>
                      </a:lnTo>
                      <a:lnTo>
                        <a:pt x="2732" y="546"/>
                      </a:lnTo>
                      <a:lnTo>
                        <a:pt x="2738" y="536"/>
                      </a:lnTo>
                      <a:lnTo>
                        <a:pt x="2744" y="525"/>
                      </a:lnTo>
                      <a:lnTo>
                        <a:pt x="2750" y="513"/>
                      </a:lnTo>
                      <a:lnTo>
                        <a:pt x="2755" y="501"/>
                      </a:lnTo>
                      <a:lnTo>
                        <a:pt x="2760" y="489"/>
                      </a:lnTo>
                      <a:lnTo>
                        <a:pt x="2764" y="475"/>
                      </a:lnTo>
                      <a:lnTo>
                        <a:pt x="2767" y="461"/>
                      </a:lnTo>
                      <a:lnTo>
                        <a:pt x="2770" y="446"/>
                      </a:lnTo>
                      <a:lnTo>
                        <a:pt x="2772" y="431"/>
                      </a:lnTo>
                      <a:lnTo>
                        <a:pt x="2774" y="416"/>
                      </a:lnTo>
                      <a:lnTo>
                        <a:pt x="2776" y="399"/>
                      </a:lnTo>
                      <a:lnTo>
                        <a:pt x="2777" y="383"/>
                      </a:lnTo>
                      <a:lnTo>
                        <a:pt x="2777" y="364"/>
                      </a:lnTo>
                      <a:lnTo>
                        <a:pt x="2777" y="10"/>
                      </a:lnTo>
                      <a:lnTo>
                        <a:pt x="2664" y="10"/>
                      </a:lnTo>
                      <a:lnTo>
                        <a:pt x="2664" y="372"/>
                      </a:lnTo>
                      <a:lnTo>
                        <a:pt x="2663" y="394"/>
                      </a:lnTo>
                      <a:lnTo>
                        <a:pt x="2661" y="415"/>
                      </a:lnTo>
                      <a:lnTo>
                        <a:pt x="2659" y="433"/>
                      </a:lnTo>
                      <a:lnTo>
                        <a:pt x="2655" y="451"/>
                      </a:lnTo>
                      <a:lnTo>
                        <a:pt x="2650" y="467"/>
                      </a:lnTo>
                      <a:lnTo>
                        <a:pt x="2644" y="481"/>
                      </a:lnTo>
                      <a:lnTo>
                        <a:pt x="2638" y="495"/>
                      </a:lnTo>
                      <a:lnTo>
                        <a:pt x="2629" y="506"/>
                      </a:lnTo>
                      <a:lnTo>
                        <a:pt x="2620" y="516"/>
                      </a:lnTo>
                      <a:lnTo>
                        <a:pt x="2611" y="526"/>
                      </a:lnTo>
                      <a:lnTo>
                        <a:pt x="2600" y="533"/>
                      </a:lnTo>
                      <a:lnTo>
                        <a:pt x="2588" y="539"/>
                      </a:lnTo>
                      <a:lnTo>
                        <a:pt x="2576" y="544"/>
                      </a:lnTo>
                      <a:lnTo>
                        <a:pt x="2563" y="547"/>
                      </a:lnTo>
                      <a:lnTo>
                        <a:pt x="2548" y="549"/>
                      </a:lnTo>
                      <a:lnTo>
                        <a:pt x="2534" y="549"/>
                      </a:lnTo>
                      <a:lnTo>
                        <a:pt x="2519" y="549"/>
                      </a:lnTo>
                      <a:lnTo>
                        <a:pt x="2506" y="547"/>
                      </a:lnTo>
                      <a:lnTo>
                        <a:pt x="2493" y="543"/>
                      </a:lnTo>
                      <a:lnTo>
                        <a:pt x="2481" y="539"/>
                      </a:lnTo>
                      <a:lnTo>
                        <a:pt x="2470" y="533"/>
                      </a:lnTo>
                      <a:lnTo>
                        <a:pt x="2460" y="526"/>
                      </a:lnTo>
                      <a:lnTo>
                        <a:pt x="2449" y="516"/>
                      </a:lnTo>
                      <a:lnTo>
                        <a:pt x="2441" y="506"/>
                      </a:lnTo>
                      <a:lnTo>
                        <a:pt x="2433" y="495"/>
                      </a:lnTo>
                      <a:lnTo>
                        <a:pt x="2426" y="481"/>
                      </a:lnTo>
                      <a:lnTo>
                        <a:pt x="2421" y="467"/>
                      </a:lnTo>
                      <a:lnTo>
                        <a:pt x="2416" y="451"/>
                      </a:lnTo>
                      <a:lnTo>
                        <a:pt x="2411" y="433"/>
                      </a:lnTo>
                      <a:lnTo>
                        <a:pt x="2408" y="415"/>
                      </a:lnTo>
                      <a:lnTo>
                        <a:pt x="2406" y="394"/>
                      </a:lnTo>
                      <a:lnTo>
                        <a:pt x="2406" y="372"/>
                      </a:lnTo>
                      <a:lnTo>
                        <a:pt x="2406" y="10"/>
                      </a:lnTo>
                      <a:lnTo>
                        <a:pt x="2293" y="10"/>
                      </a:lnTo>
                      <a:close/>
                      <a:moveTo>
                        <a:pt x="1789" y="601"/>
                      </a:moveTo>
                      <a:lnTo>
                        <a:pt x="1803" y="609"/>
                      </a:lnTo>
                      <a:lnTo>
                        <a:pt x="1821" y="616"/>
                      </a:lnTo>
                      <a:lnTo>
                        <a:pt x="1840" y="622"/>
                      </a:lnTo>
                      <a:lnTo>
                        <a:pt x="1861" y="629"/>
                      </a:lnTo>
                      <a:lnTo>
                        <a:pt x="1883" y="634"/>
                      </a:lnTo>
                      <a:lnTo>
                        <a:pt x="1908" y="637"/>
                      </a:lnTo>
                      <a:lnTo>
                        <a:pt x="1932" y="640"/>
                      </a:lnTo>
                      <a:lnTo>
                        <a:pt x="1956" y="641"/>
                      </a:lnTo>
                      <a:lnTo>
                        <a:pt x="1986" y="640"/>
                      </a:lnTo>
                      <a:lnTo>
                        <a:pt x="2013" y="637"/>
                      </a:lnTo>
                      <a:lnTo>
                        <a:pt x="2025" y="635"/>
                      </a:lnTo>
                      <a:lnTo>
                        <a:pt x="2037" y="632"/>
                      </a:lnTo>
                      <a:lnTo>
                        <a:pt x="2050" y="629"/>
                      </a:lnTo>
                      <a:lnTo>
                        <a:pt x="2061" y="625"/>
                      </a:lnTo>
                      <a:lnTo>
                        <a:pt x="2071" y="621"/>
                      </a:lnTo>
                      <a:lnTo>
                        <a:pt x="2082" y="617"/>
                      </a:lnTo>
                      <a:lnTo>
                        <a:pt x="2092" y="613"/>
                      </a:lnTo>
                      <a:lnTo>
                        <a:pt x="2101" y="608"/>
                      </a:lnTo>
                      <a:lnTo>
                        <a:pt x="2110" y="603"/>
                      </a:lnTo>
                      <a:lnTo>
                        <a:pt x="2119" y="597"/>
                      </a:lnTo>
                      <a:lnTo>
                        <a:pt x="2127" y="591"/>
                      </a:lnTo>
                      <a:lnTo>
                        <a:pt x="2134" y="584"/>
                      </a:lnTo>
                      <a:lnTo>
                        <a:pt x="2141" y="578"/>
                      </a:lnTo>
                      <a:lnTo>
                        <a:pt x="2147" y="571"/>
                      </a:lnTo>
                      <a:lnTo>
                        <a:pt x="2154" y="564"/>
                      </a:lnTo>
                      <a:lnTo>
                        <a:pt x="2160" y="557"/>
                      </a:lnTo>
                      <a:lnTo>
                        <a:pt x="2170" y="541"/>
                      </a:lnTo>
                      <a:lnTo>
                        <a:pt x="2177" y="526"/>
                      </a:lnTo>
                      <a:lnTo>
                        <a:pt x="2183" y="508"/>
                      </a:lnTo>
                      <a:lnTo>
                        <a:pt x="2189" y="491"/>
                      </a:lnTo>
                      <a:lnTo>
                        <a:pt x="2191" y="472"/>
                      </a:lnTo>
                      <a:lnTo>
                        <a:pt x="2192" y="454"/>
                      </a:lnTo>
                      <a:lnTo>
                        <a:pt x="2192" y="437"/>
                      </a:lnTo>
                      <a:lnTo>
                        <a:pt x="2190" y="422"/>
                      </a:lnTo>
                      <a:lnTo>
                        <a:pt x="2186" y="407"/>
                      </a:lnTo>
                      <a:lnTo>
                        <a:pt x="2182" y="393"/>
                      </a:lnTo>
                      <a:lnTo>
                        <a:pt x="2176" y="380"/>
                      </a:lnTo>
                      <a:lnTo>
                        <a:pt x="2170" y="367"/>
                      </a:lnTo>
                      <a:lnTo>
                        <a:pt x="2162" y="355"/>
                      </a:lnTo>
                      <a:lnTo>
                        <a:pt x="2153" y="344"/>
                      </a:lnTo>
                      <a:lnTo>
                        <a:pt x="2142" y="332"/>
                      </a:lnTo>
                      <a:lnTo>
                        <a:pt x="2130" y="322"/>
                      </a:lnTo>
                      <a:lnTo>
                        <a:pt x="2117" y="313"/>
                      </a:lnTo>
                      <a:lnTo>
                        <a:pt x="2102" y="303"/>
                      </a:lnTo>
                      <a:lnTo>
                        <a:pt x="2087" y="294"/>
                      </a:lnTo>
                      <a:lnTo>
                        <a:pt x="2070" y="286"/>
                      </a:lnTo>
                      <a:lnTo>
                        <a:pt x="2052" y="278"/>
                      </a:lnTo>
                      <a:lnTo>
                        <a:pt x="2032" y="270"/>
                      </a:lnTo>
                      <a:lnTo>
                        <a:pt x="2004" y="258"/>
                      </a:lnTo>
                      <a:lnTo>
                        <a:pt x="1979" y="247"/>
                      </a:lnTo>
                      <a:lnTo>
                        <a:pt x="1969" y="242"/>
                      </a:lnTo>
                      <a:lnTo>
                        <a:pt x="1958" y="236"/>
                      </a:lnTo>
                      <a:lnTo>
                        <a:pt x="1950" y="230"/>
                      </a:lnTo>
                      <a:lnTo>
                        <a:pt x="1942" y="224"/>
                      </a:lnTo>
                      <a:lnTo>
                        <a:pt x="1936" y="219"/>
                      </a:lnTo>
                      <a:lnTo>
                        <a:pt x="1930" y="213"/>
                      </a:lnTo>
                      <a:lnTo>
                        <a:pt x="1924" y="206"/>
                      </a:lnTo>
                      <a:lnTo>
                        <a:pt x="1920" y="200"/>
                      </a:lnTo>
                      <a:lnTo>
                        <a:pt x="1917" y="192"/>
                      </a:lnTo>
                      <a:lnTo>
                        <a:pt x="1915" y="184"/>
                      </a:lnTo>
                      <a:lnTo>
                        <a:pt x="1914" y="177"/>
                      </a:lnTo>
                      <a:lnTo>
                        <a:pt x="1914" y="168"/>
                      </a:lnTo>
                      <a:lnTo>
                        <a:pt x="1914" y="162"/>
                      </a:lnTo>
                      <a:lnTo>
                        <a:pt x="1915" y="154"/>
                      </a:lnTo>
                      <a:lnTo>
                        <a:pt x="1917" y="147"/>
                      </a:lnTo>
                      <a:lnTo>
                        <a:pt x="1919" y="141"/>
                      </a:lnTo>
                      <a:lnTo>
                        <a:pt x="1923" y="135"/>
                      </a:lnTo>
                      <a:lnTo>
                        <a:pt x="1928" y="129"/>
                      </a:lnTo>
                      <a:lnTo>
                        <a:pt x="1933" y="122"/>
                      </a:lnTo>
                      <a:lnTo>
                        <a:pt x="1938" y="117"/>
                      </a:lnTo>
                      <a:lnTo>
                        <a:pt x="1945" y="112"/>
                      </a:lnTo>
                      <a:lnTo>
                        <a:pt x="1952" y="107"/>
                      </a:lnTo>
                      <a:lnTo>
                        <a:pt x="1960" y="103"/>
                      </a:lnTo>
                      <a:lnTo>
                        <a:pt x="1970" y="100"/>
                      </a:lnTo>
                      <a:lnTo>
                        <a:pt x="1980" y="97"/>
                      </a:lnTo>
                      <a:lnTo>
                        <a:pt x="1991" y="95"/>
                      </a:lnTo>
                      <a:lnTo>
                        <a:pt x="2004" y="94"/>
                      </a:lnTo>
                      <a:lnTo>
                        <a:pt x="2016" y="94"/>
                      </a:lnTo>
                      <a:lnTo>
                        <a:pt x="2037" y="94"/>
                      </a:lnTo>
                      <a:lnTo>
                        <a:pt x="2057" y="96"/>
                      </a:lnTo>
                      <a:lnTo>
                        <a:pt x="2075" y="100"/>
                      </a:lnTo>
                      <a:lnTo>
                        <a:pt x="2092" y="104"/>
                      </a:lnTo>
                      <a:lnTo>
                        <a:pt x="2106" y="108"/>
                      </a:lnTo>
                      <a:lnTo>
                        <a:pt x="2120" y="113"/>
                      </a:lnTo>
                      <a:lnTo>
                        <a:pt x="2131" y="118"/>
                      </a:lnTo>
                      <a:lnTo>
                        <a:pt x="2140" y="122"/>
                      </a:lnTo>
                      <a:lnTo>
                        <a:pt x="2167" y="31"/>
                      </a:lnTo>
                      <a:lnTo>
                        <a:pt x="2155" y="25"/>
                      </a:lnTo>
                      <a:lnTo>
                        <a:pt x="2139" y="20"/>
                      </a:lnTo>
                      <a:lnTo>
                        <a:pt x="2124" y="14"/>
                      </a:lnTo>
                      <a:lnTo>
                        <a:pt x="2106" y="9"/>
                      </a:lnTo>
                      <a:lnTo>
                        <a:pt x="2087" y="6"/>
                      </a:lnTo>
                      <a:lnTo>
                        <a:pt x="2065" y="3"/>
                      </a:lnTo>
                      <a:lnTo>
                        <a:pt x="2043" y="1"/>
                      </a:lnTo>
                      <a:lnTo>
                        <a:pt x="2019" y="0"/>
                      </a:lnTo>
                      <a:lnTo>
                        <a:pt x="1994" y="1"/>
                      </a:lnTo>
                      <a:lnTo>
                        <a:pt x="1971" y="4"/>
                      </a:lnTo>
                      <a:lnTo>
                        <a:pt x="1948" y="8"/>
                      </a:lnTo>
                      <a:lnTo>
                        <a:pt x="1928" y="14"/>
                      </a:lnTo>
                      <a:lnTo>
                        <a:pt x="1908" y="22"/>
                      </a:lnTo>
                      <a:lnTo>
                        <a:pt x="1890" y="30"/>
                      </a:lnTo>
                      <a:lnTo>
                        <a:pt x="1873" y="40"/>
                      </a:lnTo>
                      <a:lnTo>
                        <a:pt x="1859" y="51"/>
                      </a:lnTo>
                      <a:lnTo>
                        <a:pt x="1845" y="64"/>
                      </a:lnTo>
                      <a:lnTo>
                        <a:pt x="1833" y="77"/>
                      </a:lnTo>
                      <a:lnTo>
                        <a:pt x="1823" y="93"/>
                      </a:lnTo>
                      <a:lnTo>
                        <a:pt x="1815" y="108"/>
                      </a:lnTo>
                      <a:lnTo>
                        <a:pt x="1808" y="124"/>
                      </a:lnTo>
                      <a:lnTo>
                        <a:pt x="1803" y="142"/>
                      </a:lnTo>
                      <a:lnTo>
                        <a:pt x="1800" y="159"/>
                      </a:lnTo>
                      <a:lnTo>
                        <a:pt x="1799" y="179"/>
                      </a:lnTo>
                      <a:lnTo>
                        <a:pt x="1800" y="194"/>
                      </a:lnTo>
                      <a:lnTo>
                        <a:pt x="1802" y="211"/>
                      </a:lnTo>
                      <a:lnTo>
                        <a:pt x="1806" y="225"/>
                      </a:lnTo>
                      <a:lnTo>
                        <a:pt x="1811" y="240"/>
                      </a:lnTo>
                      <a:lnTo>
                        <a:pt x="1818" y="253"/>
                      </a:lnTo>
                      <a:lnTo>
                        <a:pt x="1825" y="265"/>
                      </a:lnTo>
                      <a:lnTo>
                        <a:pt x="1834" y="277"/>
                      </a:lnTo>
                      <a:lnTo>
                        <a:pt x="1844" y="288"/>
                      </a:lnTo>
                      <a:lnTo>
                        <a:pt x="1857" y="299"/>
                      </a:lnTo>
                      <a:lnTo>
                        <a:pt x="1869" y="310"/>
                      </a:lnTo>
                      <a:lnTo>
                        <a:pt x="1882" y="319"/>
                      </a:lnTo>
                      <a:lnTo>
                        <a:pt x="1898" y="328"/>
                      </a:lnTo>
                      <a:lnTo>
                        <a:pt x="1913" y="336"/>
                      </a:lnTo>
                      <a:lnTo>
                        <a:pt x="1931" y="345"/>
                      </a:lnTo>
                      <a:lnTo>
                        <a:pt x="1948" y="352"/>
                      </a:lnTo>
                      <a:lnTo>
                        <a:pt x="1967" y="359"/>
                      </a:lnTo>
                      <a:lnTo>
                        <a:pt x="1994" y="369"/>
                      </a:lnTo>
                      <a:lnTo>
                        <a:pt x="2017" y="381"/>
                      </a:lnTo>
                      <a:lnTo>
                        <a:pt x="2027" y="386"/>
                      </a:lnTo>
                      <a:lnTo>
                        <a:pt x="2036" y="392"/>
                      </a:lnTo>
                      <a:lnTo>
                        <a:pt x="2044" y="397"/>
                      </a:lnTo>
                      <a:lnTo>
                        <a:pt x="2051" y="403"/>
                      </a:lnTo>
                      <a:lnTo>
                        <a:pt x="2057" y="409"/>
                      </a:lnTo>
                      <a:lnTo>
                        <a:pt x="2062" y="417"/>
                      </a:lnTo>
                      <a:lnTo>
                        <a:pt x="2067" y="423"/>
                      </a:lnTo>
                      <a:lnTo>
                        <a:pt x="2070" y="430"/>
                      </a:lnTo>
                      <a:lnTo>
                        <a:pt x="2073" y="437"/>
                      </a:lnTo>
                      <a:lnTo>
                        <a:pt x="2075" y="445"/>
                      </a:lnTo>
                      <a:lnTo>
                        <a:pt x="2077" y="454"/>
                      </a:lnTo>
                      <a:lnTo>
                        <a:pt x="2077" y="462"/>
                      </a:lnTo>
                      <a:lnTo>
                        <a:pt x="2077" y="471"/>
                      </a:lnTo>
                      <a:lnTo>
                        <a:pt x="2074" y="480"/>
                      </a:lnTo>
                      <a:lnTo>
                        <a:pt x="2072" y="489"/>
                      </a:lnTo>
                      <a:lnTo>
                        <a:pt x="2069" y="497"/>
                      </a:lnTo>
                      <a:lnTo>
                        <a:pt x="2065" y="504"/>
                      </a:lnTo>
                      <a:lnTo>
                        <a:pt x="2060" y="511"/>
                      </a:lnTo>
                      <a:lnTo>
                        <a:pt x="2054" y="517"/>
                      </a:lnTo>
                      <a:lnTo>
                        <a:pt x="2048" y="524"/>
                      </a:lnTo>
                      <a:lnTo>
                        <a:pt x="2040" y="529"/>
                      </a:lnTo>
                      <a:lnTo>
                        <a:pt x="2031" y="533"/>
                      </a:lnTo>
                      <a:lnTo>
                        <a:pt x="2022" y="537"/>
                      </a:lnTo>
                      <a:lnTo>
                        <a:pt x="2012" y="540"/>
                      </a:lnTo>
                      <a:lnTo>
                        <a:pt x="2002" y="543"/>
                      </a:lnTo>
                      <a:lnTo>
                        <a:pt x="1989" y="545"/>
                      </a:lnTo>
                      <a:lnTo>
                        <a:pt x="1977" y="546"/>
                      </a:lnTo>
                      <a:lnTo>
                        <a:pt x="1965" y="546"/>
                      </a:lnTo>
                      <a:lnTo>
                        <a:pt x="1943" y="546"/>
                      </a:lnTo>
                      <a:lnTo>
                        <a:pt x="1921" y="543"/>
                      </a:lnTo>
                      <a:lnTo>
                        <a:pt x="1901" y="540"/>
                      </a:lnTo>
                      <a:lnTo>
                        <a:pt x="1881" y="535"/>
                      </a:lnTo>
                      <a:lnTo>
                        <a:pt x="1863" y="529"/>
                      </a:lnTo>
                      <a:lnTo>
                        <a:pt x="1845" y="523"/>
                      </a:lnTo>
                      <a:lnTo>
                        <a:pt x="1829" y="514"/>
                      </a:lnTo>
                      <a:lnTo>
                        <a:pt x="1815" y="507"/>
                      </a:lnTo>
                      <a:lnTo>
                        <a:pt x="1789" y="601"/>
                      </a:lnTo>
                      <a:close/>
                      <a:moveTo>
                        <a:pt x="1300" y="631"/>
                      </a:moveTo>
                      <a:lnTo>
                        <a:pt x="1300" y="408"/>
                      </a:lnTo>
                      <a:lnTo>
                        <a:pt x="1300" y="371"/>
                      </a:lnTo>
                      <a:lnTo>
                        <a:pt x="1299" y="335"/>
                      </a:lnTo>
                      <a:lnTo>
                        <a:pt x="1299" y="301"/>
                      </a:lnTo>
                      <a:lnTo>
                        <a:pt x="1298" y="269"/>
                      </a:lnTo>
                      <a:lnTo>
                        <a:pt x="1298" y="237"/>
                      </a:lnTo>
                      <a:lnTo>
                        <a:pt x="1297" y="205"/>
                      </a:lnTo>
                      <a:lnTo>
                        <a:pt x="1295" y="175"/>
                      </a:lnTo>
                      <a:lnTo>
                        <a:pt x="1294" y="144"/>
                      </a:lnTo>
                      <a:lnTo>
                        <a:pt x="1297" y="144"/>
                      </a:lnTo>
                      <a:lnTo>
                        <a:pt x="1308" y="170"/>
                      </a:lnTo>
                      <a:lnTo>
                        <a:pt x="1321" y="198"/>
                      </a:lnTo>
                      <a:lnTo>
                        <a:pt x="1335" y="224"/>
                      </a:lnTo>
                      <a:lnTo>
                        <a:pt x="1348" y="251"/>
                      </a:lnTo>
                      <a:lnTo>
                        <a:pt x="1362" y="279"/>
                      </a:lnTo>
                      <a:lnTo>
                        <a:pt x="1378" y="306"/>
                      </a:lnTo>
                      <a:lnTo>
                        <a:pt x="1392" y="332"/>
                      </a:lnTo>
                      <a:lnTo>
                        <a:pt x="1408" y="358"/>
                      </a:lnTo>
                      <a:lnTo>
                        <a:pt x="1569" y="631"/>
                      </a:lnTo>
                      <a:lnTo>
                        <a:pt x="1686" y="631"/>
                      </a:lnTo>
                      <a:lnTo>
                        <a:pt x="1686" y="10"/>
                      </a:lnTo>
                      <a:lnTo>
                        <a:pt x="1582" y="10"/>
                      </a:lnTo>
                      <a:lnTo>
                        <a:pt x="1582" y="226"/>
                      </a:lnTo>
                      <a:lnTo>
                        <a:pt x="1582" y="261"/>
                      </a:lnTo>
                      <a:lnTo>
                        <a:pt x="1582" y="295"/>
                      </a:lnTo>
                      <a:lnTo>
                        <a:pt x="1583" y="328"/>
                      </a:lnTo>
                      <a:lnTo>
                        <a:pt x="1584" y="360"/>
                      </a:lnTo>
                      <a:lnTo>
                        <a:pt x="1585" y="391"/>
                      </a:lnTo>
                      <a:lnTo>
                        <a:pt x="1587" y="422"/>
                      </a:lnTo>
                      <a:lnTo>
                        <a:pt x="1589" y="453"/>
                      </a:lnTo>
                      <a:lnTo>
                        <a:pt x="1592" y="484"/>
                      </a:lnTo>
                      <a:lnTo>
                        <a:pt x="1589" y="485"/>
                      </a:lnTo>
                      <a:lnTo>
                        <a:pt x="1578" y="459"/>
                      </a:lnTo>
                      <a:lnTo>
                        <a:pt x="1567" y="433"/>
                      </a:lnTo>
                      <a:lnTo>
                        <a:pt x="1555" y="407"/>
                      </a:lnTo>
                      <a:lnTo>
                        <a:pt x="1541" y="381"/>
                      </a:lnTo>
                      <a:lnTo>
                        <a:pt x="1528" y="355"/>
                      </a:lnTo>
                      <a:lnTo>
                        <a:pt x="1513" y="328"/>
                      </a:lnTo>
                      <a:lnTo>
                        <a:pt x="1499" y="302"/>
                      </a:lnTo>
                      <a:lnTo>
                        <a:pt x="1484" y="277"/>
                      </a:lnTo>
                      <a:lnTo>
                        <a:pt x="1324" y="10"/>
                      </a:lnTo>
                      <a:lnTo>
                        <a:pt x="1195" y="10"/>
                      </a:lnTo>
                      <a:lnTo>
                        <a:pt x="1195" y="631"/>
                      </a:lnTo>
                      <a:lnTo>
                        <a:pt x="1300" y="631"/>
                      </a:lnTo>
                      <a:close/>
                      <a:moveTo>
                        <a:pt x="804" y="550"/>
                      </a:moveTo>
                      <a:lnTo>
                        <a:pt x="795" y="549"/>
                      </a:lnTo>
                      <a:lnTo>
                        <a:pt x="785" y="549"/>
                      </a:lnTo>
                      <a:lnTo>
                        <a:pt x="776" y="547"/>
                      </a:lnTo>
                      <a:lnTo>
                        <a:pt x="766" y="545"/>
                      </a:lnTo>
                      <a:lnTo>
                        <a:pt x="757" y="543"/>
                      </a:lnTo>
                      <a:lnTo>
                        <a:pt x="749" y="540"/>
                      </a:lnTo>
                      <a:lnTo>
                        <a:pt x="741" y="536"/>
                      </a:lnTo>
                      <a:lnTo>
                        <a:pt x="733" y="532"/>
                      </a:lnTo>
                      <a:lnTo>
                        <a:pt x="724" y="527"/>
                      </a:lnTo>
                      <a:lnTo>
                        <a:pt x="717" y="523"/>
                      </a:lnTo>
                      <a:lnTo>
                        <a:pt x="710" y="516"/>
                      </a:lnTo>
                      <a:lnTo>
                        <a:pt x="703" y="510"/>
                      </a:lnTo>
                      <a:lnTo>
                        <a:pt x="690" y="497"/>
                      </a:lnTo>
                      <a:lnTo>
                        <a:pt x="679" y="482"/>
                      </a:lnTo>
                      <a:lnTo>
                        <a:pt x="668" y="466"/>
                      </a:lnTo>
                      <a:lnTo>
                        <a:pt x="660" y="449"/>
                      </a:lnTo>
                      <a:lnTo>
                        <a:pt x="651" y="430"/>
                      </a:lnTo>
                      <a:lnTo>
                        <a:pt x="645" y="410"/>
                      </a:lnTo>
                      <a:lnTo>
                        <a:pt x="640" y="389"/>
                      </a:lnTo>
                      <a:lnTo>
                        <a:pt x="637" y="367"/>
                      </a:lnTo>
                      <a:lnTo>
                        <a:pt x="634" y="346"/>
                      </a:lnTo>
                      <a:lnTo>
                        <a:pt x="634" y="322"/>
                      </a:lnTo>
                      <a:lnTo>
                        <a:pt x="634" y="299"/>
                      </a:lnTo>
                      <a:lnTo>
                        <a:pt x="636" y="277"/>
                      </a:lnTo>
                      <a:lnTo>
                        <a:pt x="640" y="255"/>
                      </a:lnTo>
                      <a:lnTo>
                        <a:pt x="645" y="235"/>
                      </a:lnTo>
                      <a:lnTo>
                        <a:pt x="651" y="214"/>
                      </a:lnTo>
                      <a:lnTo>
                        <a:pt x="659" y="194"/>
                      </a:lnTo>
                      <a:lnTo>
                        <a:pt x="668" y="177"/>
                      </a:lnTo>
                      <a:lnTo>
                        <a:pt x="677" y="160"/>
                      </a:lnTo>
                      <a:lnTo>
                        <a:pt x="689" y="145"/>
                      </a:lnTo>
                      <a:lnTo>
                        <a:pt x="702" y="132"/>
                      </a:lnTo>
                      <a:lnTo>
                        <a:pt x="709" y="126"/>
                      </a:lnTo>
                      <a:lnTo>
                        <a:pt x="716" y="119"/>
                      </a:lnTo>
                      <a:lnTo>
                        <a:pt x="723" y="114"/>
                      </a:lnTo>
                      <a:lnTo>
                        <a:pt x="732" y="109"/>
                      </a:lnTo>
                      <a:lnTo>
                        <a:pt x="740" y="105"/>
                      </a:lnTo>
                      <a:lnTo>
                        <a:pt x="748" y="102"/>
                      </a:lnTo>
                      <a:lnTo>
                        <a:pt x="757" y="99"/>
                      </a:lnTo>
                      <a:lnTo>
                        <a:pt x="766" y="96"/>
                      </a:lnTo>
                      <a:lnTo>
                        <a:pt x="776" y="94"/>
                      </a:lnTo>
                      <a:lnTo>
                        <a:pt x="786" y="92"/>
                      </a:lnTo>
                      <a:lnTo>
                        <a:pt x="795" y="91"/>
                      </a:lnTo>
                      <a:lnTo>
                        <a:pt x="807" y="91"/>
                      </a:lnTo>
                      <a:lnTo>
                        <a:pt x="817" y="91"/>
                      </a:lnTo>
                      <a:lnTo>
                        <a:pt x="827" y="92"/>
                      </a:lnTo>
                      <a:lnTo>
                        <a:pt x="836" y="94"/>
                      </a:lnTo>
                      <a:lnTo>
                        <a:pt x="846" y="96"/>
                      </a:lnTo>
                      <a:lnTo>
                        <a:pt x="855" y="99"/>
                      </a:lnTo>
                      <a:lnTo>
                        <a:pt x="864" y="102"/>
                      </a:lnTo>
                      <a:lnTo>
                        <a:pt x="872" y="106"/>
                      </a:lnTo>
                      <a:lnTo>
                        <a:pt x="881" y="110"/>
                      </a:lnTo>
                      <a:lnTo>
                        <a:pt x="889" y="114"/>
                      </a:lnTo>
                      <a:lnTo>
                        <a:pt x="896" y="120"/>
                      </a:lnTo>
                      <a:lnTo>
                        <a:pt x="903" y="126"/>
                      </a:lnTo>
                      <a:lnTo>
                        <a:pt x="910" y="132"/>
                      </a:lnTo>
                      <a:lnTo>
                        <a:pt x="923" y="145"/>
                      </a:lnTo>
                      <a:lnTo>
                        <a:pt x="934" y="160"/>
                      </a:lnTo>
                      <a:lnTo>
                        <a:pt x="944" y="177"/>
                      </a:lnTo>
                      <a:lnTo>
                        <a:pt x="952" y="194"/>
                      </a:lnTo>
                      <a:lnTo>
                        <a:pt x="961" y="214"/>
                      </a:lnTo>
                      <a:lnTo>
                        <a:pt x="967" y="234"/>
                      </a:lnTo>
                      <a:lnTo>
                        <a:pt x="971" y="254"/>
                      </a:lnTo>
                      <a:lnTo>
                        <a:pt x="974" y="275"/>
                      </a:lnTo>
                      <a:lnTo>
                        <a:pt x="976" y="296"/>
                      </a:lnTo>
                      <a:lnTo>
                        <a:pt x="977" y="318"/>
                      </a:lnTo>
                      <a:lnTo>
                        <a:pt x="976" y="343"/>
                      </a:lnTo>
                      <a:lnTo>
                        <a:pt x="974" y="365"/>
                      </a:lnTo>
                      <a:lnTo>
                        <a:pt x="971" y="388"/>
                      </a:lnTo>
                      <a:lnTo>
                        <a:pt x="966" y="409"/>
                      </a:lnTo>
                      <a:lnTo>
                        <a:pt x="960" y="430"/>
                      </a:lnTo>
                      <a:lnTo>
                        <a:pt x="951" y="449"/>
                      </a:lnTo>
                      <a:lnTo>
                        <a:pt x="943" y="467"/>
                      </a:lnTo>
                      <a:lnTo>
                        <a:pt x="933" y="482"/>
                      </a:lnTo>
                      <a:lnTo>
                        <a:pt x="921" y="498"/>
                      </a:lnTo>
                      <a:lnTo>
                        <a:pt x="908" y="511"/>
                      </a:lnTo>
                      <a:lnTo>
                        <a:pt x="901" y="517"/>
                      </a:lnTo>
                      <a:lnTo>
                        <a:pt x="894" y="523"/>
                      </a:lnTo>
                      <a:lnTo>
                        <a:pt x="887" y="528"/>
                      </a:lnTo>
                      <a:lnTo>
                        <a:pt x="878" y="532"/>
                      </a:lnTo>
                      <a:lnTo>
                        <a:pt x="870" y="536"/>
                      </a:lnTo>
                      <a:lnTo>
                        <a:pt x="862" y="540"/>
                      </a:lnTo>
                      <a:lnTo>
                        <a:pt x="854" y="543"/>
                      </a:lnTo>
                      <a:lnTo>
                        <a:pt x="845" y="545"/>
                      </a:lnTo>
                      <a:lnTo>
                        <a:pt x="835" y="547"/>
                      </a:lnTo>
                      <a:lnTo>
                        <a:pt x="826" y="549"/>
                      </a:lnTo>
                      <a:lnTo>
                        <a:pt x="816" y="549"/>
                      </a:lnTo>
                      <a:lnTo>
                        <a:pt x="805" y="550"/>
                      </a:lnTo>
                      <a:lnTo>
                        <a:pt x="804" y="550"/>
                      </a:lnTo>
                      <a:close/>
                      <a:moveTo>
                        <a:pt x="802" y="641"/>
                      </a:moveTo>
                      <a:lnTo>
                        <a:pt x="818" y="641"/>
                      </a:lnTo>
                      <a:lnTo>
                        <a:pt x="833" y="640"/>
                      </a:lnTo>
                      <a:lnTo>
                        <a:pt x="849" y="638"/>
                      </a:lnTo>
                      <a:lnTo>
                        <a:pt x="863" y="636"/>
                      </a:lnTo>
                      <a:lnTo>
                        <a:pt x="878" y="633"/>
                      </a:lnTo>
                      <a:lnTo>
                        <a:pt x="893" y="629"/>
                      </a:lnTo>
                      <a:lnTo>
                        <a:pt x="906" y="624"/>
                      </a:lnTo>
                      <a:lnTo>
                        <a:pt x="920" y="619"/>
                      </a:lnTo>
                      <a:lnTo>
                        <a:pt x="933" y="613"/>
                      </a:lnTo>
                      <a:lnTo>
                        <a:pt x="946" y="607"/>
                      </a:lnTo>
                      <a:lnTo>
                        <a:pt x="959" y="600"/>
                      </a:lnTo>
                      <a:lnTo>
                        <a:pt x="970" y="593"/>
                      </a:lnTo>
                      <a:lnTo>
                        <a:pt x="982" y="584"/>
                      </a:lnTo>
                      <a:lnTo>
                        <a:pt x="993" y="575"/>
                      </a:lnTo>
                      <a:lnTo>
                        <a:pt x="1004" y="566"/>
                      </a:lnTo>
                      <a:lnTo>
                        <a:pt x="1013" y="556"/>
                      </a:lnTo>
                      <a:lnTo>
                        <a:pt x="1023" y="545"/>
                      </a:lnTo>
                      <a:lnTo>
                        <a:pt x="1033" y="533"/>
                      </a:lnTo>
                      <a:lnTo>
                        <a:pt x="1041" y="522"/>
                      </a:lnTo>
                      <a:lnTo>
                        <a:pt x="1049" y="509"/>
                      </a:lnTo>
                      <a:lnTo>
                        <a:pt x="1056" y="496"/>
                      </a:lnTo>
                      <a:lnTo>
                        <a:pt x="1063" y="482"/>
                      </a:lnTo>
                      <a:lnTo>
                        <a:pt x="1070" y="468"/>
                      </a:lnTo>
                      <a:lnTo>
                        <a:pt x="1076" y="453"/>
                      </a:lnTo>
                      <a:lnTo>
                        <a:pt x="1081" y="437"/>
                      </a:lnTo>
                      <a:lnTo>
                        <a:pt x="1085" y="422"/>
                      </a:lnTo>
                      <a:lnTo>
                        <a:pt x="1089" y="405"/>
                      </a:lnTo>
                      <a:lnTo>
                        <a:pt x="1092" y="388"/>
                      </a:lnTo>
                      <a:lnTo>
                        <a:pt x="1094" y="370"/>
                      </a:lnTo>
                      <a:lnTo>
                        <a:pt x="1096" y="352"/>
                      </a:lnTo>
                      <a:lnTo>
                        <a:pt x="1097" y="333"/>
                      </a:lnTo>
                      <a:lnTo>
                        <a:pt x="1097" y="314"/>
                      </a:lnTo>
                      <a:lnTo>
                        <a:pt x="1097" y="297"/>
                      </a:lnTo>
                      <a:lnTo>
                        <a:pt x="1096" y="281"/>
                      </a:lnTo>
                      <a:lnTo>
                        <a:pt x="1095" y="265"/>
                      </a:lnTo>
                      <a:lnTo>
                        <a:pt x="1093" y="250"/>
                      </a:lnTo>
                      <a:lnTo>
                        <a:pt x="1090" y="235"/>
                      </a:lnTo>
                      <a:lnTo>
                        <a:pt x="1087" y="219"/>
                      </a:lnTo>
                      <a:lnTo>
                        <a:pt x="1083" y="205"/>
                      </a:lnTo>
                      <a:lnTo>
                        <a:pt x="1078" y="190"/>
                      </a:lnTo>
                      <a:lnTo>
                        <a:pt x="1073" y="176"/>
                      </a:lnTo>
                      <a:lnTo>
                        <a:pt x="1068" y="163"/>
                      </a:lnTo>
                      <a:lnTo>
                        <a:pt x="1061" y="149"/>
                      </a:lnTo>
                      <a:lnTo>
                        <a:pt x="1054" y="137"/>
                      </a:lnTo>
                      <a:lnTo>
                        <a:pt x="1047" y="124"/>
                      </a:lnTo>
                      <a:lnTo>
                        <a:pt x="1039" y="113"/>
                      </a:lnTo>
                      <a:lnTo>
                        <a:pt x="1031" y="102"/>
                      </a:lnTo>
                      <a:lnTo>
                        <a:pt x="1021" y="91"/>
                      </a:lnTo>
                      <a:lnTo>
                        <a:pt x="1012" y="80"/>
                      </a:lnTo>
                      <a:lnTo>
                        <a:pt x="1002" y="71"/>
                      </a:lnTo>
                      <a:lnTo>
                        <a:pt x="991" y="62"/>
                      </a:lnTo>
                      <a:lnTo>
                        <a:pt x="980" y="52"/>
                      </a:lnTo>
                      <a:lnTo>
                        <a:pt x="969" y="44"/>
                      </a:lnTo>
                      <a:lnTo>
                        <a:pt x="957" y="37"/>
                      </a:lnTo>
                      <a:lnTo>
                        <a:pt x="944" y="30"/>
                      </a:lnTo>
                      <a:lnTo>
                        <a:pt x="932" y="24"/>
                      </a:lnTo>
                      <a:lnTo>
                        <a:pt x="917" y="19"/>
                      </a:lnTo>
                      <a:lnTo>
                        <a:pt x="904" y="13"/>
                      </a:lnTo>
                      <a:lnTo>
                        <a:pt x="890" y="9"/>
                      </a:lnTo>
                      <a:lnTo>
                        <a:pt x="874" y="6"/>
                      </a:lnTo>
                      <a:lnTo>
                        <a:pt x="859" y="3"/>
                      </a:lnTo>
                      <a:lnTo>
                        <a:pt x="844" y="2"/>
                      </a:lnTo>
                      <a:lnTo>
                        <a:pt x="827" y="0"/>
                      </a:lnTo>
                      <a:lnTo>
                        <a:pt x="811" y="0"/>
                      </a:lnTo>
                      <a:lnTo>
                        <a:pt x="794" y="0"/>
                      </a:lnTo>
                      <a:lnTo>
                        <a:pt x="778" y="2"/>
                      </a:lnTo>
                      <a:lnTo>
                        <a:pt x="762" y="3"/>
                      </a:lnTo>
                      <a:lnTo>
                        <a:pt x="747" y="6"/>
                      </a:lnTo>
                      <a:lnTo>
                        <a:pt x="733" y="9"/>
                      </a:lnTo>
                      <a:lnTo>
                        <a:pt x="718" y="13"/>
                      </a:lnTo>
                      <a:lnTo>
                        <a:pt x="704" y="19"/>
                      </a:lnTo>
                      <a:lnTo>
                        <a:pt x="690" y="24"/>
                      </a:lnTo>
                      <a:lnTo>
                        <a:pt x="677" y="30"/>
                      </a:lnTo>
                      <a:lnTo>
                        <a:pt x="665" y="37"/>
                      </a:lnTo>
                      <a:lnTo>
                        <a:pt x="652" y="44"/>
                      </a:lnTo>
                      <a:lnTo>
                        <a:pt x="640" y="52"/>
                      </a:lnTo>
                      <a:lnTo>
                        <a:pt x="629" y="62"/>
                      </a:lnTo>
                      <a:lnTo>
                        <a:pt x="617" y="71"/>
                      </a:lnTo>
                      <a:lnTo>
                        <a:pt x="607" y="80"/>
                      </a:lnTo>
                      <a:lnTo>
                        <a:pt x="597" y="92"/>
                      </a:lnTo>
                      <a:lnTo>
                        <a:pt x="588" y="102"/>
                      </a:lnTo>
                      <a:lnTo>
                        <a:pt x="578" y="114"/>
                      </a:lnTo>
                      <a:lnTo>
                        <a:pt x="570" y="126"/>
                      </a:lnTo>
                      <a:lnTo>
                        <a:pt x="562" y="139"/>
                      </a:lnTo>
                      <a:lnTo>
                        <a:pt x="555" y="151"/>
                      </a:lnTo>
                      <a:lnTo>
                        <a:pt x="549" y="166"/>
                      </a:lnTo>
                      <a:lnTo>
                        <a:pt x="542" y="179"/>
                      </a:lnTo>
                      <a:lnTo>
                        <a:pt x="536" y="194"/>
                      </a:lnTo>
                      <a:lnTo>
                        <a:pt x="531" y="209"/>
                      </a:lnTo>
                      <a:lnTo>
                        <a:pt x="527" y="224"/>
                      </a:lnTo>
                      <a:lnTo>
                        <a:pt x="524" y="241"/>
                      </a:lnTo>
                      <a:lnTo>
                        <a:pt x="521" y="256"/>
                      </a:lnTo>
                      <a:lnTo>
                        <a:pt x="518" y="273"/>
                      </a:lnTo>
                      <a:lnTo>
                        <a:pt x="517" y="290"/>
                      </a:lnTo>
                      <a:lnTo>
                        <a:pt x="516" y="308"/>
                      </a:lnTo>
                      <a:lnTo>
                        <a:pt x="515" y="325"/>
                      </a:lnTo>
                      <a:lnTo>
                        <a:pt x="516" y="342"/>
                      </a:lnTo>
                      <a:lnTo>
                        <a:pt x="517" y="359"/>
                      </a:lnTo>
                      <a:lnTo>
                        <a:pt x="518" y="374"/>
                      </a:lnTo>
                      <a:lnTo>
                        <a:pt x="520" y="391"/>
                      </a:lnTo>
                      <a:lnTo>
                        <a:pt x="523" y="406"/>
                      </a:lnTo>
                      <a:lnTo>
                        <a:pt x="526" y="422"/>
                      </a:lnTo>
                      <a:lnTo>
                        <a:pt x="530" y="436"/>
                      </a:lnTo>
                      <a:lnTo>
                        <a:pt x="535" y="452"/>
                      </a:lnTo>
                      <a:lnTo>
                        <a:pt x="540" y="465"/>
                      </a:lnTo>
                      <a:lnTo>
                        <a:pt x="547" y="479"/>
                      </a:lnTo>
                      <a:lnTo>
                        <a:pt x="553" y="492"/>
                      </a:lnTo>
                      <a:lnTo>
                        <a:pt x="559" y="505"/>
                      </a:lnTo>
                      <a:lnTo>
                        <a:pt x="567" y="517"/>
                      </a:lnTo>
                      <a:lnTo>
                        <a:pt x="575" y="529"/>
                      </a:lnTo>
                      <a:lnTo>
                        <a:pt x="584" y="540"/>
                      </a:lnTo>
                      <a:lnTo>
                        <a:pt x="593" y="551"/>
                      </a:lnTo>
                      <a:lnTo>
                        <a:pt x="602" y="562"/>
                      </a:lnTo>
                      <a:lnTo>
                        <a:pt x="612" y="571"/>
                      </a:lnTo>
                      <a:lnTo>
                        <a:pt x="623" y="580"/>
                      </a:lnTo>
                      <a:lnTo>
                        <a:pt x="634" y="588"/>
                      </a:lnTo>
                      <a:lnTo>
                        <a:pt x="645" y="597"/>
                      </a:lnTo>
                      <a:lnTo>
                        <a:pt x="658" y="604"/>
                      </a:lnTo>
                      <a:lnTo>
                        <a:pt x="670" y="611"/>
                      </a:lnTo>
                      <a:lnTo>
                        <a:pt x="682" y="617"/>
                      </a:lnTo>
                      <a:lnTo>
                        <a:pt x="696" y="622"/>
                      </a:lnTo>
                      <a:lnTo>
                        <a:pt x="710" y="628"/>
                      </a:lnTo>
                      <a:lnTo>
                        <a:pt x="724" y="632"/>
                      </a:lnTo>
                      <a:lnTo>
                        <a:pt x="739" y="635"/>
                      </a:lnTo>
                      <a:lnTo>
                        <a:pt x="753" y="638"/>
                      </a:lnTo>
                      <a:lnTo>
                        <a:pt x="769" y="640"/>
                      </a:lnTo>
                      <a:lnTo>
                        <a:pt x="785" y="641"/>
                      </a:lnTo>
                      <a:lnTo>
                        <a:pt x="801" y="641"/>
                      </a:lnTo>
                      <a:lnTo>
                        <a:pt x="802" y="641"/>
                      </a:lnTo>
                      <a:close/>
                      <a:moveTo>
                        <a:pt x="458" y="523"/>
                      </a:moveTo>
                      <a:lnTo>
                        <a:pt x="447" y="528"/>
                      </a:lnTo>
                      <a:lnTo>
                        <a:pt x="434" y="532"/>
                      </a:lnTo>
                      <a:lnTo>
                        <a:pt x="418" y="536"/>
                      </a:lnTo>
                      <a:lnTo>
                        <a:pt x="403" y="539"/>
                      </a:lnTo>
                      <a:lnTo>
                        <a:pt x="386" y="542"/>
                      </a:lnTo>
                      <a:lnTo>
                        <a:pt x="370" y="544"/>
                      </a:lnTo>
                      <a:lnTo>
                        <a:pt x="352" y="545"/>
                      </a:lnTo>
                      <a:lnTo>
                        <a:pt x="335" y="545"/>
                      </a:lnTo>
                      <a:lnTo>
                        <a:pt x="323" y="545"/>
                      </a:lnTo>
                      <a:lnTo>
                        <a:pt x="310" y="544"/>
                      </a:lnTo>
                      <a:lnTo>
                        <a:pt x="298" y="543"/>
                      </a:lnTo>
                      <a:lnTo>
                        <a:pt x="287" y="541"/>
                      </a:lnTo>
                      <a:lnTo>
                        <a:pt x="275" y="539"/>
                      </a:lnTo>
                      <a:lnTo>
                        <a:pt x="265" y="537"/>
                      </a:lnTo>
                      <a:lnTo>
                        <a:pt x="254" y="534"/>
                      </a:lnTo>
                      <a:lnTo>
                        <a:pt x="243" y="530"/>
                      </a:lnTo>
                      <a:lnTo>
                        <a:pt x="234" y="526"/>
                      </a:lnTo>
                      <a:lnTo>
                        <a:pt x="225" y="522"/>
                      </a:lnTo>
                      <a:lnTo>
                        <a:pt x="216" y="516"/>
                      </a:lnTo>
                      <a:lnTo>
                        <a:pt x="207" y="511"/>
                      </a:lnTo>
                      <a:lnTo>
                        <a:pt x="198" y="505"/>
                      </a:lnTo>
                      <a:lnTo>
                        <a:pt x="191" y="499"/>
                      </a:lnTo>
                      <a:lnTo>
                        <a:pt x="183" y="492"/>
                      </a:lnTo>
                      <a:lnTo>
                        <a:pt x="177" y="486"/>
                      </a:lnTo>
                      <a:lnTo>
                        <a:pt x="169" y="477"/>
                      </a:lnTo>
                      <a:lnTo>
                        <a:pt x="163" y="470"/>
                      </a:lnTo>
                      <a:lnTo>
                        <a:pt x="157" y="462"/>
                      </a:lnTo>
                      <a:lnTo>
                        <a:pt x="152" y="453"/>
                      </a:lnTo>
                      <a:lnTo>
                        <a:pt x="147" y="443"/>
                      </a:lnTo>
                      <a:lnTo>
                        <a:pt x="142" y="434"/>
                      </a:lnTo>
                      <a:lnTo>
                        <a:pt x="138" y="425"/>
                      </a:lnTo>
                      <a:lnTo>
                        <a:pt x="134" y="415"/>
                      </a:lnTo>
                      <a:lnTo>
                        <a:pt x="127" y="393"/>
                      </a:lnTo>
                      <a:lnTo>
                        <a:pt x="123" y="371"/>
                      </a:lnTo>
                      <a:lnTo>
                        <a:pt x="120" y="347"/>
                      </a:lnTo>
                      <a:lnTo>
                        <a:pt x="119" y="322"/>
                      </a:lnTo>
                      <a:lnTo>
                        <a:pt x="119" y="309"/>
                      </a:lnTo>
                      <a:lnTo>
                        <a:pt x="120" y="295"/>
                      </a:lnTo>
                      <a:lnTo>
                        <a:pt x="122" y="282"/>
                      </a:lnTo>
                      <a:lnTo>
                        <a:pt x="123" y="270"/>
                      </a:lnTo>
                      <a:lnTo>
                        <a:pt x="125" y="257"/>
                      </a:lnTo>
                      <a:lnTo>
                        <a:pt x="128" y="246"/>
                      </a:lnTo>
                      <a:lnTo>
                        <a:pt x="131" y="235"/>
                      </a:lnTo>
                      <a:lnTo>
                        <a:pt x="136" y="223"/>
                      </a:lnTo>
                      <a:lnTo>
                        <a:pt x="140" y="213"/>
                      </a:lnTo>
                      <a:lnTo>
                        <a:pt x="145" y="203"/>
                      </a:lnTo>
                      <a:lnTo>
                        <a:pt x="149" y="193"/>
                      </a:lnTo>
                      <a:lnTo>
                        <a:pt x="155" y="184"/>
                      </a:lnTo>
                      <a:lnTo>
                        <a:pt x="160" y="176"/>
                      </a:lnTo>
                      <a:lnTo>
                        <a:pt x="167" y="168"/>
                      </a:lnTo>
                      <a:lnTo>
                        <a:pt x="174" y="159"/>
                      </a:lnTo>
                      <a:lnTo>
                        <a:pt x="181" y="152"/>
                      </a:lnTo>
                      <a:lnTo>
                        <a:pt x="188" y="145"/>
                      </a:lnTo>
                      <a:lnTo>
                        <a:pt x="196" y="139"/>
                      </a:lnTo>
                      <a:lnTo>
                        <a:pt x="204" y="133"/>
                      </a:lnTo>
                      <a:lnTo>
                        <a:pt x="213" y="127"/>
                      </a:lnTo>
                      <a:lnTo>
                        <a:pt x="221" y="121"/>
                      </a:lnTo>
                      <a:lnTo>
                        <a:pt x="230" y="117"/>
                      </a:lnTo>
                      <a:lnTo>
                        <a:pt x="239" y="112"/>
                      </a:lnTo>
                      <a:lnTo>
                        <a:pt x="250" y="109"/>
                      </a:lnTo>
                      <a:lnTo>
                        <a:pt x="270" y="102"/>
                      </a:lnTo>
                      <a:lnTo>
                        <a:pt x="291" y="98"/>
                      </a:lnTo>
                      <a:lnTo>
                        <a:pt x="313" y="95"/>
                      </a:lnTo>
                      <a:lnTo>
                        <a:pt x="337" y="94"/>
                      </a:lnTo>
                      <a:lnTo>
                        <a:pt x="355" y="95"/>
                      </a:lnTo>
                      <a:lnTo>
                        <a:pt x="373" y="96"/>
                      </a:lnTo>
                      <a:lnTo>
                        <a:pt x="389" y="98"/>
                      </a:lnTo>
                      <a:lnTo>
                        <a:pt x="405" y="101"/>
                      </a:lnTo>
                      <a:lnTo>
                        <a:pt x="420" y="105"/>
                      </a:lnTo>
                      <a:lnTo>
                        <a:pt x="434" y="109"/>
                      </a:lnTo>
                      <a:lnTo>
                        <a:pt x="446" y="113"/>
                      </a:lnTo>
                      <a:lnTo>
                        <a:pt x="457" y="118"/>
                      </a:lnTo>
                      <a:lnTo>
                        <a:pt x="482" y="28"/>
                      </a:lnTo>
                      <a:lnTo>
                        <a:pt x="473" y="24"/>
                      </a:lnTo>
                      <a:lnTo>
                        <a:pt x="459" y="19"/>
                      </a:lnTo>
                      <a:lnTo>
                        <a:pt x="444" y="13"/>
                      </a:lnTo>
                      <a:lnTo>
                        <a:pt x="426" y="9"/>
                      </a:lnTo>
                      <a:lnTo>
                        <a:pt x="406" y="6"/>
                      </a:lnTo>
                      <a:lnTo>
                        <a:pt x="383" y="3"/>
                      </a:lnTo>
                      <a:lnTo>
                        <a:pt x="359" y="1"/>
                      </a:lnTo>
                      <a:lnTo>
                        <a:pt x="332" y="0"/>
                      </a:lnTo>
                      <a:lnTo>
                        <a:pt x="314" y="1"/>
                      </a:lnTo>
                      <a:lnTo>
                        <a:pt x="297" y="2"/>
                      </a:lnTo>
                      <a:lnTo>
                        <a:pt x="280" y="4"/>
                      </a:lnTo>
                      <a:lnTo>
                        <a:pt x="263" y="6"/>
                      </a:lnTo>
                      <a:lnTo>
                        <a:pt x="247" y="9"/>
                      </a:lnTo>
                      <a:lnTo>
                        <a:pt x="231" y="13"/>
                      </a:lnTo>
                      <a:lnTo>
                        <a:pt x="216" y="17"/>
                      </a:lnTo>
                      <a:lnTo>
                        <a:pt x="200" y="23"/>
                      </a:lnTo>
                      <a:lnTo>
                        <a:pt x="185" y="29"/>
                      </a:lnTo>
                      <a:lnTo>
                        <a:pt x="172" y="35"/>
                      </a:lnTo>
                      <a:lnTo>
                        <a:pt x="157" y="42"/>
                      </a:lnTo>
                      <a:lnTo>
                        <a:pt x="144" y="50"/>
                      </a:lnTo>
                      <a:lnTo>
                        <a:pt x="130" y="59"/>
                      </a:lnTo>
                      <a:lnTo>
                        <a:pt x="118" y="68"/>
                      </a:lnTo>
                      <a:lnTo>
                        <a:pt x="107" y="77"/>
                      </a:lnTo>
                      <a:lnTo>
                        <a:pt x="94" y="87"/>
                      </a:lnTo>
                      <a:lnTo>
                        <a:pt x="84" y="99"/>
                      </a:lnTo>
                      <a:lnTo>
                        <a:pt x="74" y="110"/>
                      </a:lnTo>
                      <a:lnTo>
                        <a:pt x="65" y="122"/>
                      </a:lnTo>
                      <a:lnTo>
                        <a:pt x="55" y="135"/>
                      </a:lnTo>
                      <a:lnTo>
                        <a:pt x="47" y="148"/>
                      </a:lnTo>
                      <a:lnTo>
                        <a:pt x="39" y="162"/>
                      </a:lnTo>
                      <a:lnTo>
                        <a:pt x="32" y="176"/>
                      </a:lnTo>
                      <a:lnTo>
                        <a:pt x="26" y="190"/>
                      </a:lnTo>
                      <a:lnTo>
                        <a:pt x="19" y="206"/>
                      </a:lnTo>
                      <a:lnTo>
                        <a:pt x="14" y="222"/>
                      </a:lnTo>
                      <a:lnTo>
                        <a:pt x="10" y="239"/>
                      </a:lnTo>
                      <a:lnTo>
                        <a:pt x="6" y="255"/>
                      </a:lnTo>
                      <a:lnTo>
                        <a:pt x="4" y="273"/>
                      </a:lnTo>
                      <a:lnTo>
                        <a:pt x="2" y="290"/>
                      </a:lnTo>
                      <a:lnTo>
                        <a:pt x="1" y="309"/>
                      </a:lnTo>
                      <a:lnTo>
                        <a:pt x="0" y="328"/>
                      </a:lnTo>
                      <a:lnTo>
                        <a:pt x="1" y="346"/>
                      </a:lnTo>
                      <a:lnTo>
                        <a:pt x="2" y="362"/>
                      </a:lnTo>
                      <a:lnTo>
                        <a:pt x="3" y="380"/>
                      </a:lnTo>
                      <a:lnTo>
                        <a:pt x="6" y="395"/>
                      </a:lnTo>
                      <a:lnTo>
                        <a:pt x="9" y="412"/>
                      </a:lnTo>
                      <a:lnTo>
                        <a:pt x="12" y="427"/>
                      </a:lnTo>
                      <a:lnTo>
                        <a:pt x="16" y="441"/>
                      </a:lnTo>
                      <a:lnTo>
                        <a:pt x="22" y="457"/>
                      </a:lnTo>
                      <a:lnTo>
                        <a:pt x="28" y="470"/>
                      </a:lnTo>
                      <a:lnTo>
                        <a:pt x="34" y="484"/>
                      </a:lnTo>
                      <a:lnTo>
                        <a:pt x="41" y="497"/>
                      </a:lnTo>
                      <a:lnTo>
                        <a:pt x="48" y="509"/>
                      </a:lnTo>
                      <a:lnTo>
                        <a:pt x="56" y="522"/>
                      </a:lnTo>
                      <a:lnTo>
                        <a:pt x="66" y="534"/>
                      </a:lnTo>
                      <a:lnTo>
                        <a:pt x="75" y="544"/>
                      </a:lnTo>
                      <a:lnTo>
                        <a:pt x="84" y="555"/>
                      </a:lnTo>
                      <a:lnTo>
                        <a:pt x="95" y="565"/>
                      </a:lnTo>
                      <a:lnTo>
                        <a:pt x="106" y="574"/>
                      </a:lnTo>
                      <a:lnTo>
                        <a:pt x="118" y="583"/>
                      </a:lnTo>
                      <a:lnTo>
                        <a:pt x="130" y="592"/>
                      </a:lnTo>
                      <a:lnTo>
                        <a:pt x="143" y="599"/>
                      </a:lnTo>
                      <a:lnTo>
                        <a:pt x="156" y="606"/>
                      </a:lnTo>
                      <a:lnTo>
                        <a:pt x="169" y="612"/>
                      </a:lnTo>
                      <a:lnTo>
                        <a:pt x="184" y="618"/>
                      </a:lnTo>
                      <a:lnTo>
                        <a:pt x="199" y="623"/>
                      </a:lnTo>
                      <a:lnTo>
                        <a:pt x="215" y="628"/>
                      </a:lnTo>
                      <a:lnTo>
                        <a:pt x="230" y="632"/>
                      </a:lnTo>
                      <a:lnTo>
                        <a:pt x="247" y="635"/>
                      </a:lnTo>
                      <a:lnTo>
                        <a:pt x="263" y="637"/>
                      </a:lnTo>
                      <a:lnTo>
                        <a:pt x="280" y="639"/>
                      </a:lnTo>
                      <a:lnTo>
                        <a:pt x="298" y="640"/>
                      </a:lnTo>
                      <a:lnTo>
                        <a:pt x="316" y="641"/>
                      </a:lnTo>
                      <a:lnTo>
                        <a:pt x="344" y="640"/>
                      </a:lnTo>
                      <a:lnTo>
                        <a:pt x="370" y="638"/>
                      </a:lnTo>
                      <a:lnTo>
                        <a:pt x="393" y="635"/>
                      </a:lnTo>
                      <a:lnTo>
                        <a:pt x="415" y="632"/>
                      </a:lnTo>
                      <a:lnTo>
                        <a:pt x="435" y="628"/>
                      </a:lnTo>
                      <a:lnTo>
                        <a:pt x="451" y="622"/>
                      </a:lnTo>
                      <a:lnTo>
                        <a:pt x="465" y="617"/>
                      </a:lnTo>
                      <a:lnTo>
                        <a:pt x="478" y="612"/>
                      </a:lnTo>
                      <a:lnTo>
                        <a:pt x="458" y="5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  <p:sp>
              <p:nvSpPr>
                <p:cNvPr id="32" name="Freeform 31"/>
                <p:cNvSpPr>
                  <a:spLocks noEditPoints="1"/>
                </p:cNvSpPr>
                <p:nvPr/>
              </p:nvSpPr>
              <p:spPr bwMode="auto">
                <a:xfrm>
                  <a:off x="68096" y="6652068"/>
                  <a:ext cx="493712" cy="123825"/>
                </a:xfrm>
                <a:custGeom>
                  <a:avLst/>
                  <a:gdLst/>
                  <a:ahLst/>
                  <a:cxnLst>
                    <a:cxn ang="0">
                      <a:pos x="598" y="179"/>
                    </a:cxn>
                    <a:cxn ang="0">
                      <a:pos x="598" y="0"/>
                    </a:cxn>
                    <a:cxn ang="0">
                      <a:pos x="524" y="0"/>
                    </a:cxn>
                    <a:cxn ang="0">
                      <a:pos x="449" y="0"/>
                    </a:cxn>
                    <a:cxn ang="0">
                      <a:pos x="374" y="0"/>
                    </a:cxn>
                    <a:cxn ang="0">
                      <a:pos x="299" y="0"/>
                    </a:cxn>
                    <a:cxn ang="0">
                      <a:pos x="224" y="0"/>
                    </a:cxn>
                    <a:cxn ang="0">
                      <a:pos x="150" y="0"/>
                    </a:cxn>
                    <a:cxn ang="0">
                      <a:pos x="75" y="0"/>
                    </a:cxn>
                    <a:cxn ang="0">
                      <a:pos x="0" y="0"/>
                    </a:cxn>
                    <a:cxn ang="0">
                      <a:pos x="0" y="179"/>
                    </a:cxn>
                    <a:cxn ang="0">
                      <a:pos x="176" y="179"/>
                    </a:cxn>
                    <a:cxn ang="0">
                      <a:pos x="176" y="621"/>
                    </a:cxn>
                    <a:cxn ang="0">
                      <a:pos x="423" y="621"/>
                    </a:cxn>
                    <a:cxn ang="0">
                      <a:pos x="423" y="179"/>
                    </a:cxn>
                    <a:cxn ang="0">
                      <a:pos x="598" y="179"/>
                    </a:cxn>
                    <a:cxn ang="0">
                      <a:pos x="907" y="250"/>
                    </a:cxn>
                    <a:cxn ang="0">
                      <a:pos x="781" y="621"/>
                    </a:cxn>
                    <a:cxn ang="0">
                      <a:pos x="539" y="621"/>
                    </a:cxn>
                    <a:cxn ang="0">
                      <a:pos x="776" y="0"/>
                    </a:cxn>
                    <a:cxn ang="0">
                      <a:pos x="809" y="0"/>
                    </a:cxn>
                    <a:cxn ang="0">
                      <a:pos x="842" y="0"/>
                    </a:cxn>
                    <a:cxn ang="0">
                      <a:pos x="874" y="0"/>
                    </a:cxn>
                    <a:cxn ang="0">
                      <a:pos x="907" y="0"/>
                    </a:cxn>
                    <a:cxn ang="0">
                      <a:pos x="939" y="0"/>
                    </a:cxn>
                    <a:cxn ang="0">
                      <a:pos x="972" y="0"/>
                    </a:cxn>
                    <a:cxn ang="0">
                      <a:pos x="1005" y="0"/>
                    </a:cxn>
                    <a:cxn ang="0">
                      <a:pos x="1038" y="0"/>
                    </a:cxn>
                    <a:cxn ang="0">
                      <a:pos x="1275" y="621"/>
                    </a:cxn>
                    <a:cxn ang="0">
                      <a:pos x="1033" y="621"/>
                    </a:cxn>
                    <a:cxn ang="0">
                      <a:pos x="907" y="250"/>
                    </a:cxn>
                    <a:cxn ang="0">
                      <a:pos x="1814" y="179"/>
                    </a:cxn>
                    <a:cxn ang="0">
                      <a:pos x="1814" y="0"/>
                    </a:cxn>
                    <a:cxn ang="0">
                      <a:pos x="1740" y="0"/>
                    </a:cxn>
                    <a:cxn ang="0">
                      <a:pos x="1665" y="0"/>
                    </a:cxn>
                    <a:cxn ang="0">
                      <a:pos x="1590" y="0"/>
                    </a:cxn>
                    <a:cxn ang="0">
                      <a:pos x="1515" y="0"/>
                    </a:cxn>
                    <a:cxn ang="0">
                      <a:pos x="1440" y="0"/>
                    </a:cxn>
                    <a:cxn ang="0">
                      <a:pos x="1366" y="0"/>
                    </a:cxn>
                    <a:cxn ang="0">
                      <a:pos x="1291" y="0"/>
                    </a:cxn>
                    <a:cxn ang="0">
                      <a:pos x="1216" y="0"/>
                    </a:cxn>
                    <a:cxn ang="0">
                      <a:pos x="1216" y="179"/>
                    </a:cxn>
                    <a:cxn ang="0">
                      <a:pos x="1391" y="179"/>
                    </a:cxn>
                    <a:cxn ang="0">
                      <a:pos x="1391" y="621"/>
                    </a:cxn>
                    <a:cxn ang="0">
                      <a:pos x="1639" y="621"/>
                    </a:cxn>
                    <a:cxn ang="0">
                      <a:pos x="1639" y="179"/>
                    </a:cxn>
                    <a:cxn ang="0">
                      <a:pos x="1814" y="179"/>
                    </a:cxn>
                    <a:cxn ang="0">
                      <a:pos x="2123" y="250"/>
                    </a:cxn>
                    <a:cxn ang="0">
                      <a:pos x="1996" y="621"/>
                    </a:cxn>
                    <a:cxn ang="0">
                      <a:pos x="1754" y="621"/>
                    </a:cxn>
                    <a:cxn ang="0">
                      <a:pos x="1991" y="0"/>
                    </a:cxn>
                    <a:cxn ang="0">
                      <a:pos x="2024" y="0"/>
                    </a:cxn>
                    <a:cxn ang="0">
                      <a:pos x="2057" y="0"/>
                    </a:cxn>
                    <a:cxn ang="0">
                      <a:pos x="2090" y="0"/>
                    </a:cxn>
                    <a:cxn ang="0">
                      <a:pos x="2123" y="0"/>
                    </a:cxn>
                    <a:cxn ang="0">
                      <a:pos x="2155" y="0"/>
                    </a:cxn>
                    <a:cxn ang="0">
                      <a:pos x="2188" y="0"/>
                    </a:cxn>
                    <a:cxn ang="0">
                      <a:pos x="2220" y="0"/>
                    </a:cxn>
                    <a:cxn ang="0">
                      <a:pos x="2253" y="0"/>
                    </a:cxn>
                    <a:cxn ang="0">
                      <a:pos x="2491" y="621"/>
                    </a:cxn>
                    <a:cxn ang="0">
                      <a:pos x="2248" y="621"/>
                    </a:cxn>
                    <a:cxn ang="0">
                      <a:pos x="2123" y="250"/>
                    </a:cxn>
                  </a:cxnLst>
                  <a:rect l="0" t="0" r="r" b="b"/>
                  <a:pathLst>
                    <a:path w="2491" h="621">
                      <a:moveTo>
                        <a:pt x="598" y="179"/>
                      </a:moveTo>
                      <a:lnTo>
                        <a:pt x="598" y="0"/>
                      </a:lnTo>
                      <a:lnTo>
                        <a:pt x="524" y="0"/>
                      </a:lnTo>
                      <a:lnTo>
                        <a:pt x="449" y="0"/>
                      </a:lnTo>
                      <a:lnTo>
                        <a:pt x="374" y="0"/>
                      </a:lnTo>
                      <a:lnTo>
                        <a:pt x="299" y="0"/>
                      </a:lnTo>
                      <a:lnTo>
                        <a:pt x="224" y="0"/>
                      </a:lnTo>
                      <a:lnTo>
                        <a:pt x="150" y="0"/>
                      </a:lnTo>
                      <a:lnTo>
                        <a:pt x="75" y="0"/>
                      </a:lnTo>
                      <a:lnTo>
                        <a:pt x="0" y="0"/>
                      </a:lnTo>
                      <a:lnTo>
                        <a:pt x="0" y="179"/>
                      </a:lnTo>
                      <a:lnTo>
                        <a:pt x="176" y="179"/>
                      </a:lnTo>
                      <a:lnTo>
                        <a:pt x="176" y="621"/>
                      </a:lnTo>
                      <a:lnTo>
                        <a:pt x="423" y="621"/>
                      </a:lnTo>
                      <a:lnTo>
                        <a:pt x="423" y="179"/>
                      </a:lnTo>
                      <a:lnTo>
                        <a:pt x="598" y="179"/>
                      </a:lnTo>
                      <a:close/>
                      <a:moveTo>
                        <a:pt x="907" y="250"/>
                      </a:moveTo>
                      <a:lnTo>
                        <a:pt x="781" y="621"/>
                      </a:lnTo>
                      <a:lnTo>
                        <a:pt x="539" y="621"/>
                      </a:lnTo>
                      <a:lnTo>
                        <a:pt x="776" y="0"/>
                      </a:lnTo>
                      <a:lnTo>
                        <a:pt x="809" y="0"/>
                      </a:lnTo>
                      <a:lnTo>
                        <a:pt x="842" y="0"/>
                      </a:lnTo>
                      <a:lnTo>
                        <a:pt x="874" y="0"/>
                      </a:lnTo>
                      <a:lnTo>
                        <a:pt x="907" y="0"/>
                      </a:lnTo>
                      <a:lnTo>
                        <a:pt x="939" y="0"/>
                      </a:lnTo>
                      <a:lnTo>
                        <a:pt x="972" y="0"/>
                      </a:lnTo>
                      <a:lnTo>
                        <a:pt x="1005" y="0"/>
                      </a:lnTo>
                      <a:lnTo>
                        <a:pt x="1038" y="0"/>
                      </a:lnTo>
                      <a:lnTo>
                        <a:pt x="1275" y="621"/>
                      </a:lnTo>
                      <a:lnTo>
                        <a:pt x="1033" y="621"/>
                      </a:lnTo>
                      <a:lnTo>
                        <a:pt x="907" y="250"/>
                      </a:lnTo>
                      <a:close/>
                      <a:moveTo>
                        <a:pt x="1814" y="179"/>
                      </a:moveTo>
                      <a:lnTo>
                        <a:pt x="1814" y="0"/>
                      </a:lnTo>
                      <a:lnTo>
                        <a:pt x="1740" y="0"/>
                      </a:lnTo>
                      <a:lnTo>
                        <a:pt x="1665" y="0"/>
                      </a:lnTo>
                      <a:lnTo>
                        <a:pt x="1590" y="0"/>
                      </a:lnTo>
                      <a:lnTo>
                        <a:pt x="1515" y="0"/>
                      </a:lnTo>
                      <a:lnTo>
                        <a:pt x="1440" y="0"/>
                      </a:lnTo>
                      <a:lnTo>
                        <a:pt x="1366" y="0"/>
                      </a:lnTo>
                      <a:lnTo>
                        <a:pt x="1291" y="0"/>
                      </a:lnTo>
                      <a:lnTo>
                        <a:pt x="1216" y="0"/>
                      </a:lnTo>
                      <a:lnTo>
                        <a:pt x="1216" y="179"/>
                      </a:lnTo>
                      <a:lnTo>
                        <a:pt x="1391" y="179"/>
                      </a:lnTo>
                      <a:lnTo>
                        <a:pt x="1391" y="621"/>
                      </a:lnTo>
                      <a:lnTo>
                        <a:pt x="1639" y="621"/>
                      </a:lnTo>
                      <a:lnTo>
                        <a:pt x="1639" y="179"/>
                      </a:lnTo>
                      <a:lnTo>
                        <a:pt x="1814" y="179"/>
                      </a:lnTo>
                      <a:close/>
                      <a:moveTo>
                        <a:pt x="2123" y="250"/>
                      </a:moveTo>
                      <a:lnTo>
                        <a:pt x="1996" y="621"/>
                      </a:lnTo>
                      <a:lnTo>
                        <a:pt x="1754" y="621"/>
                      </a:lnTo>
                      <a:lnTo>
                        <a:pt x="1991" y="0"/>
                      </a:lnTo>
                      <a:lnTo>
                        <a:pt x="2024" y="0"/>
                      </a:lnTo>
                      <a:lnTo>
                        <a:pt x="2057" y="0"/>
                      </a:lnTo>
                      <a:lnTo>
                        <a:pt x="2090" y="0"/>
                      </a:lnTo>
                      <a:lnTo>
                        <a:pt x="2123" y="0"/>
                      </a:lnTo>
                      <a:lnTo>
                        <a:pt x="2155" y="0"/>
                      </a:lnTo>
                      <a:lnTo>
                        <a:pt x="2188" y="0"/>
                      </a:lnTo>
                      <a:lnTo>
                        <a:pt x="2220" y="0"/>
                      </a:lnTo>
                      <a:lnTo>
                        <a:pt x="2253" y="0"/>
                      </a:lnTo>
                      <a:lnTo>
                        <a:pt x="2491" y="621"/>
                      </a:lnTo>
                      <a:lnTo>
                        <a:pt x="2248" y="621"/>
                      </a:lnTo>
                      <a:lnTo>
                        <a:pt x="2123" y="2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Myriad Pro"/>
                  </a:endParaRPr>
                </a:p>
              </p:txBody>
            </p:sp>
          </p:grpSp>
          <p:sp>
            <p:nvSpPr>
              <p:cNvPr id="29" name="Freeform 28"/>
              <p:cNvSpPr>
                <a:spLocks noEditPoints="1"/>
              </p:cNvSpPr>
              <p:nvPr/>
            </p:nvSpPr>
            <p:spPr bwMode="auto">
              <a:xfrm>
                <a:off x="1582363" y="523806"/>
                <a:ext cx="1171828" cy="123785"/>
              </a:xfrm>
              <a:custGeom>
                <a:avLst/>
                <a:gdLst/>
                <a:ahLst/>
                <a:cxnLst>
                  <a:cxn ang="0">
                    <a:pos x="805" y="637"/>
                  </a:cxn>
                  <a:cxn ang="0">
                    <a:pos x="996" y="219"/>
                  </a:cxn>
                  <a:cxn ang="0">
                    <a:pos x="1304" y="357"/>
                  </a:cxn>
                  <a:cxn ang="0">
                    <a:pos x="1069" y="644"/>
                  </a:cxn>
                  <a:cxn ang="0">
                    <a:pos x="1040" y="573"/>
                  </a:cxn>
                  <a:cxn ang="0">
                    <a:pos x="1182" y="280"/>
                  </a:cxn>
                  <a:cxn ang="0">
                    <a:pos x="1457" y="426"/>
                  </a:cxn>
                  <a:cxn ang="0">
                    <a:pos x="1680" y="639"/>
                  </a:cxn>
                  <a:cxn ang="0">
                    <a:pos x="1384" y="480"/>
                  </a:cxn>
                  <a:cxn ang="0">
                    <a:pos x="1565" y="178"/>
                  </a:cxn>
                  <a:cxn ang="0">
                    <a:pos x="1772" y="419"/>
                  </a:cxn>
                  <a:cxn ang="0">
                    <a:pos x="1479" y="300"/>
                  </a:cxn>
                  <a:cxn ang="0">
                    <a:pos x="2054" y="179"/>
                  </a:cxn>
                  <a:cxn ang="0">
                    <a:pos x="2260" y="188"/>
                  </a:cxn>
                  <a:cxn ang="0">
                    <a:pos x="2257" y="15"/>
                  </a:cxn>
                  <a:cxn ang="0">
                    <a:pos x="2523" y="568"/>
                  </a:cxn>
                  <a:cxn ang="0">
                    <a:pos x="2483" y="627"/>
                  </a:cxn>
                  <a:cxn ang="0">
                    <a:pos x="2395" y="282"/>
                  </a:cxn>
                  <a:cxn ang="0">
                    <a:pos x="2669" y="201"/>
                  </a:cxn>
                  <a:cxn ang="0">
                    <a:pos x="2657" y="282"/>
                  </a:cxn>
                  <a:cxn ang="0">
                    <a:pos x="2858" y="220"/>
                  </a:cxn>
                  <a:cxn ang="0">
                    <a:pos x="3192" y="222"/>
                  </a:cxn>
                  <a:cxn ang="0">
                    <a:pos x="3092" y="249"/>
                  </a:cxn>
                  <a:cxn ang="0">
                    <a:pos x="3666" y="632"/>
                  </a:cxn>
                  <a:cxn ang="0">
                    <a:pos x="3354" y="500"/>
                  </a:cxn>
                  <a:cxn ang="0">
                    <a:pos x="3484" y="195"/>
                  </a:cxn>
                  <a:cxn ang="0">
                    <a:pos x="3516" y="256"/>
                  </a:cxn>
                  <a:cxn ang="0">
                    <a:pos x="3592" y="581"/>
                  </a:cxn>
                  <a:cxn ang="0">
                    <a:pos x="4055" y="577"/>
                  </a:cxn>
                  <a:cxn ang="0">
                    <a:pos x="3803" y="567"/>
                  </a:cxn>
                  <a:cxn ang="0">
                    <a:pos x="3854" y="210"/>
                  </a:cxn>
                  <a:cxn ang="0">
                    <a:pos x="4132" y="281"/>
                  </a:cxn>
                  <a:cxn ang="0">
                    <a:pos x="3947" y="237"/>
                  </a:cxn>
                  <a:cxn ang="0">
                    <a:pos x="4571" y="638"/>
                  </a:cxn>
                  <a:cxn ang="0">
                    <a:pos x="4425" y="355"/>
                  </a:cxn>
                  <a:cxn ang="0">
                    <a:pos x="4692" y="179"/>
                  </a:cxn>
                  <a:cxn ang="0">
                    <a:pos x="4503" y="378"/>
                  </a:cxn>
                  <a:cxn ang="0">
                    <a:pos x="4914" y="445"/>
                  </a:cxn>
                  <a:cxn ang="0">
                    <a:pos x="5116" y="642"/>
                  </a:cxn>
                  <a:cxn ang="0">
                    <a:pos x="4837" y="469"/>
                  </a:cxn>
                  <a:cxn ang="0">
                    <a:pos x="5032" y="177"/>
                  </a:cxn>
                  <a:cxn ang="0">
                    <a:pos x="5225" y="427"/>
                  </a:cxn>
                  <a:cxn ang="0">
                    <a:pos x="4929" y="310"/>
                  </a:cxn>
                  <a:cxn ang="0">
                    <a:pos x="5520" y="177"/>
                  </a:cxn>
                  <a:cxn ang="0">
                    <a:pos x="5849" y="249"/>
                  </a:cxn>
                  <a:cxn ang="0">
                    <a:pos x="5745" y="644"/>
                  </a:cxn>
                  <a:cxn ang="0">
                    <a:pos x="6173" y="588"/>
                  </a:cxn>
                  <a:cxn ang="0">
                    <a:pos x="5907" y="543"/>
                  </a:cxn>
                  <a:cxn ang="0">
                    <a:pos x="6173" y="317"/>
                  </a:cxn>
                  <a:cxn ang="0">
                    <a:pos x="6044" y="179"/>
                  </a:cxn>
                  <a:cxn ang="0">
                    <a:pos x="6022" y="438"/>
                  </a:cxn>
                  <a:cxn ang="0">
                    <a:pos x="6118" y="573"/>
                  </a:cxn>
                  <a:cxn ang="0">
                    <a:pos x="6379" y="72"/>
                  </a:cxn>
                  <a:cxn ang="0">
                    <a:pos x="6454" y="99"/>
                  </a:cxn>
                  <a:cxn ang="0">
                    <a:pos x="6815" y="177"/>
                  </a:cxn>
                  <a:cxn ang="0">
                    <a:pos x="6901" y="333"/>
                  </a:cxn>
                  <a:cxn ang="0">
                    <a:pos x="6691" y="329"/>
                  </a:cxn>
                  <a:cxn ang="0">
                    <a:pos x="7278" y="580"/>
                  </a:cxn>
                  <a:cxn ang="0">
                    <a:pos x="7137" y="188"/>
                  </a:cxn>
                  <a:cxn ang="0">
                    <a:pos x="7541" y="759"/>
                  </a:cxn>
                  <a:cxn ang="0">
                    <a:pos x="7366" y="188"/>
                  </a:cxn>
                  <a:cxn ang="0">
                    <a:pos x="7881" y="532"/>
                  </a:cxn>
                  <a:cxn ang="0">
                    <a:pos x="7920" y="642"/>
                  </a:cxn>
                </a:cxnLst>
                <a:rect l="0" t="0" r="r" b="b"/>
                <a:pathLst>
                  <a:path w="7953" h="842">
                    <a:moveTo>
                      <a:pt x="324" y="277"/>
                    </a:moveTo>
                    <a:lnTo>
                      <a:pt x="324" y="344"/>
                    </a:lnTo>
                    <a:lnTo>
                      <a:pt x="81" y="344"/>
                    </a:lnTo>
                    <a:lnTo>
                      <a:pt x="81" y="569"/>
                    </a:lnTo>
                    <a:lnTo>
                      <a:pt x="352" y="569"/>
                    </a:lnTo>
                    <a:lnTo>
                      <a:pt x="352" y="637"/>
                    </a:lnTo>
                    <a:lnTo>
                      <a:pt x="0" y="637"/>
                    </a:lnTo>
                    <a:lnTo>
                      <a:pt x="0" y="11"/>
                    </a:lnTo>
                    <a:lnTo>
                      <a:pt x="338" y="11"/>
                    </a:lnTo>
                    <a:lnTo>
                      <a:pt x="338" y="79"/>
                    </a:lnTo>
                    <a:lnTo>
                      <a:pt x="81" y="79"/>
                    </a:lnTo>
                    <a:lnTo>
                      <a:pt x="81" y="277"/>
                    </a:lnTo>
                    <a:lnTo>
                      <a:pt x="324" y="277"/>
                    </a:lnTo>
                    <a:close/>
                    <a:moveTo>
                      <a:pt x="401" y="188"/>
                    </a:moveTo>
                    <a:lnTo>
                      <a:pt x="492" y="188"/>
                    </a:lnTo>
                    <a:lnTo>
                      <a:pt x="556" y="284"/>
                    </a:lnTo>
                    <a:lnTo>
                      <a:pt x="566" y="300"/>
                    </a:lnTo>
                    <a:lnTo>
                      <a:pt x="578" y="317"/>
                    </a:lnTo>
                    <a:lnTo>
                      <a:pt x="589" y="337"/>
                    </a:lnTo>
                    <a:lnTo>
                      <a:pt x="601" y="357"/>
                    </a:lnTo>
                    <a:lnTo>
                      <a:pt x="604" y="357"/>
                    </a:lnTo>
                    <a:lnTo>
                      <a:pt x="614" y="340"/>
                    </a:lnTo>
                    <a:lnTo>
                      <a:pt x="625" y="321"/>
                    </a:lnTo>
                    <a:lnTo>
                      <a:pt x="636" y="303"/>
                    </a:lnTo>
                    <a:lnTo>
                      <a:pt x="649" y="283"/>
                    </a:lnTo>
                    <a:lnTo>
                      <a:pt x="712" y="188"/>
                    </a:lnTo>
                    <a:lnTo>
                      <a:pt x="800" y="188"/>
                    </a:lnTo>
                    <a:lnTo>
                      <a:pt x="646" y="405"/>
                    </a:lnTo>
                    <a:lnTo>
                      <a:pt x="805" y="637"/>
                    </a:lnTo>
                    <a:lnTo>
                      <a:pt x="712" y="637"/>
                    </a:lnTo>
                    <a:lnTo>
                      <a:pt x="646" y="535"/>
                    </a:lnTo>
                    <a:lnTo>
                      <a:pt x="635" y="520"/>
                    </a:lnTo>
                    <a:lnTo>
                      <a:pt x="624" y="501"/>
                    </a:lnTo>
                    <a:lnTo>
                      <a:pt x="612" y="481"/>
                    </a:lnTo>
                    <a:lnTo>
                      <a:pt x="598" y="457"/>
                    </a:lnTo>
                    <a:lnTo>
                      <a:pt x="596" y="457"/>
                    </a:lnTo>
                    <a:lnTo>
                      <a:pt x="588" y="472"/>
                    </a:lnTo>
                    <a:lnTo>
                      <a:pt x="578" y="490"/>
                    </a:lnTo>
                    <a:lnTo>
                      <a:pt x="564" y="511"/>
                    </a:lnTo>
                    <a:lnTo>
                      <a:pt x="549" y="535"/>
                    </a:lnTo>
                    <a:lnTo>
                      <a:pt x="484" y="637"/>
                    </a:lnTo>
                    <a:lnTo>
                      <a:pt x="394" y="637"/>
                    </a:lnTo>
                    <a:lnTo>
                      <a:pt x="553" y="408"/>
                    </a:lnTo>
                    <a:lnTo>
                      <a:pt x="401" y="188"/>
                    </a:lnTo>
                    <a:close/>
                    <a:moveTo>
                      <a:pt x="883" y="820"/>
                    </a:moveTo>
                    <a:lnTo>
                      <a:pt x="883" y="334"/>
                    </a:lnTo>
                    <a:lnTo>
                      <a:pt x="883" y="298"/>
                    </a:lnTo>
                    <a:lnTo>
                      <a:pt x="882" y="261"/>
                    </a:lnTo>
                    <a:lnTo>
                      <a:pt x="881" y="224"/>
                    </a:lnTo>
                    <a:lnTo>
                      <a:pt x="880" y="188"/>
                    </a:lnTo>
                    <a:lnTo>
                      <a:pt x="953" y="188"/>
                    </a:lnTo>
                    <a:lnTo>
                      <a:pt x="957" y="265"/>
                    </a:lnTo>
                    <a:lnTo>
                      <a:pt x="958" y="265"/>
                    </a:lnTo>
                    <a:lnTo>
                      <a:pt x="965" y="255"/>
                    </a:lnTo>
                    <a:lnTo>
                      <a:pt x="972" y="244"/>
                    </a:lnTo>
                    <a:lnTo>
                      <a:pt x="979" y="235"/>
                    </a:lnTo>
                    <a:lnTo>
                      <a:pt x="988" y="227"/>
                    </a:lnTo>
                    <a:lnTo>
                      <a:pt x="996" y="219"/>
                    </a:lnTo>
                    <a:lnTo>
                      <a:pt x="1005" y="211"/>
                    </a:lnTo>
                    <a:lnTo>
                      <a:pt x="1014" y="205"/>
                    </a:lnTo>
                    <a:lnTo>
                      <a:pt x="1024" y="199"/>
                    </a:lnTo>
                    <a:lnTo>
                      <a:pt x="1034" y="194"/>
                    </a:lnTo>
                    <a:lnTo>
                      <a:pt x="1045" y="190"/>
                    </a:lnTo>
                    <a:lnTo>
                      <a:pt x="1055" y="186"/>
                    </a:lnTo>
                    <a:lnTo>
                      <a:pt x="1068" y="183"/>
                    </a:lnTo>
                    <a:lnTo>
                      <a:pt x="1079" y="181"/>
                    </a:lnTo>
                    <a:lnTo>
                      <a:pt x="1091" y="178"/>
                    </a:lnTo>
                    <a:lnTo>
                      <a:pt x="1105" y="177"/>
                    </a:lnTo>
                    <a:lnTo>
                      <a:pt x="1118" y="177"/>
                    </a:lnTo>
                    <a:lnTo>
                      <a:pt x="1138" y="178"/>
                    </a:lnTo>
                    <a:lnTo>
                      <a:pt x="1157" y="182"/>
                    </a:lnTo>
                    <a:lnTo>
                      <a:pt x="1166" y="184"/>
                    </a:lnTo>
                    <a:lnTo>
                      <a:pt x="1176" y="187"/>
                    </a:lnTo>
                    <a:lnTo>
                      <a:pt x="1185" y="190"/>
                    </a:lnTo>
                    <a:lnTo>
                      <a:pt x="1193" y="193"/>
                    </a:lnTo>
                    <a:lnTo>
                      <a:pt x="1201" y="198"/>
                    </a:lnTo>
                    <a:lnTo>
                      <a:pt x="1210" y="202"/>
                    </a:lnTo>
                    <a:lnTo>
                      <a:pt x="1218" y="207"/>
                    </a:lnTo>
                    <a:lnTo>
                      <a:pt x="1225" y="213"/>
                    </a:lnTo>
                    <a:lnTo>
                      <a:pt x="1240" y="226"/>
                    </a:lnTo>
                    <a:lnTo>
                      <a:pt x="1254" y="241"/>
                    </a:lnTo>
                    <a:lnTo>
                      <a:pt x="1266" y="258"/>
                    </a:lnTo>
                    <a:lnTo>
                      <a:pt x="1277" y="275"/>
                    </a:lnTo>
                    <a:lnTo>
                      <a:pt x="1287" y="294"/>
                    </a:lnTo>
                    <a:lnTo>
                      <a:pt x="1294" y="314"/>
                    </a:lnTo>
                    <a:lnTo>
                      <a:pt x="1300" y="335"/>
                    </a:lnTo>
                    <a:lnTo>
                      <a:pt x="1304" y="357"/>
                    </a:lnTo>
                    <a:lnTo>
                      <a:pt x="1307" y="381"/>
                    </a:lnTo>
                    <a:lnTo>
                      <a:pt x="1308" y="406"/>
                    </a:lnTo>
                    <a:lnTo>
                      <a:pt x="1307" y="434"/>
                    </a:lnTo>
                    <a:lnTo>
                      <a:pt x="1304" y="460"/>
                    </a:lnTo>
                    <a:lnTo>
                      <a:pt x="1302" y="473"/>
                    </a:lnTo>
                    <a:lnTo>
                      <a:pt x="1299" y="485"/>
                    </a:lnTo>
                    <a:lnTo>
                      <a:pt x="1296" y="497"/>
                    </a:lnTo>
                    <a:lnTo>
                      <a:pt x="1292" y="509"/>
                    </a:lnTo>
                    <a:lnTo>
                      <a:pt x="1288" y="520"/>
                    </a:lnTo>
                    <a:lnTo>
                      <a:pt x="1283" y="530"/>
                    </a:lnTo>
                    <a:lnTo>
                      <a:pt x="1278" y="541"/>
                    </a:lnTo>
                    <a:lnTo>
                      <a:pt x="1272" y="551"/>
                    </a:lnTo>
                    <a:lnTo>
                      <a:pt x="1266" y="560"/>
                    </a:lnTo>
                    <a:lnTo>
                      <a:pt x="1260" y="569"/>
                    </a:lnTo>
                    <a:lnTo>
                      <a:pt x="1253" y="579"/>
                    </a:lnTo>
                    <a:lnTo>
                      <a:pt x="1245" y="587"/>
                    </a:lnTo>
                    <a:lnTo>
                      <a:pt x="1231" y="601"/>
                    </a:lnTo>
                    <a:lnTo>
                      <a:pt x="1215" y="614"/>
                    </a:lnTo>
                    <a:lnTo>
                      <a:pt x="1207" y="619"/>
                    </a:lnTo>
                    <a:lnTo>
                      <a:pt x="1198" y="624"/>
                    </a:lnTo>
                    <a:lnTo>
                      <a:pt x="1190" y="628"/>
                    </a:lnTo>
                    <a:lnTo>
                      <a:pt x="1181" y="632"/>
                    </a:lnTo>
                    <a:lnTo>
                      <a:pt x="1163" y="638"/>
                    </a:lnTo>
                    <a:lnTo>
                      <a:pt x="1144" y="643"/>
                    </a:lnTo>
                    <a:lnTo>
                      <a:pt x="1123" y="647"/>
                    </a:lnTo>
                    <a:lnTo>
                      <a:pt x="1103" y="648"/>
                    </a:lnTo>
                    <a:lnTo>
                      <a:pt x="1091" y="647"/>
                    </a:lnTo>
                    <a:lnTo>
                      <a:pt x="1079" y="646"/>
                    </a:lnTo>
                    <a:lnTo>
                      <a:pt x="1069" y="644"/>
                    </a:lnTo>
                    <a:lnTo>
                      <a:pt x="1058" y="642"/>
                    </a:lnTo>
                    <a:lnTo>
                      <a:pt x="1048" y="640"/>
                    </a:lnTo>
                    <a:lnTo>
                      <a:pt x="1038" y="637"/>
                    </a:lnTo>
                    <a:lnTo>
                      <a:pt x="1029" y="633"/>
                    </a:lnTo>
                    <a:lnTo>
                      <a:pt x="1019" y="629"/>
                    </a:lnTo>
                    <a:lnTo>
                      <a:pt x="1011" y="625"/>
                    </a:lnTo>
                    <a:lnTo>
                      <a:pt x="1003" y="620"/>
                    </a:lnTo>
                    <a:lnTo>
                      <a:pt x="996" y="614"/>
                    </a:lnTo>
                    <a:lnTo>
                      <a:pt x="989" y="607"/>
                    </a:lnTo>
                    <a:lnTo>
                      <a:pt x="981" y="600"/>
                    </a:lnTo>
                    <a:lnTo>
                      <a:pt x="975" y="593"/>
                    </a:lnTo>
                    <a:lnTo>
                      <a:pt x="969" y="585"/>
                    </a:lnTo>
                    <a:lnTo>
                      <a:pt x="964" y="577"/>
                    </a:lnTo>
                    <a:lnTo>
                      <a:pt x="964" y="820"/>
                    </a:lnTo>
                    <a:lnTo>
                      <a:pt x="883" y="820"/>
                    </a:lnTo>
                    <a:close/>
                    <a:moveTo>
                      <a:pt x="964" y="377"/>
                    </a:moveTo>
                    <a:lnTo>
                      <a:pt x="964" y="454"/>
                    </a:lnTo>
                    <a:lnTo>
                      <a:pt x="964" y="468"/>
                    </a:lnTo>
                    <a:lnTo>
                      <a:pt x="966" y="480"/>
                    </a:lnTo>
                    <a:lnTo>
                      <a:pt x="969" y="492"/>
                    </a:lnTo>
                    <a:lnTo>
                      <a:pt x="972" y="504"/>
                    </a:lnTo>
                    <a:lnTo>
                      <a:pt x="977" y="515"/>
                    </a:lnTo>
                    <a:lnTo>
                      <a:pt x="983" y="525"/>
                    </a:lnTo>
                    <a:lnTo>
                      <a:pt x="991" y="535"/>
                    </a:lnTo>
                    <a:lnTo>
                      <a:pt x="1000" y="546"/>
                    </a:lnTo>
                    <a:lnTo>
                      <a:pt x="1009" y="554"/>
                    </a:lnTo>
                    <a:lnTo>
                      <a:pt x="1018" y="562"/>
                    </a:lnTo>
                    <a:lnTo>
                      <a:pt x="1029" y="568"/>
                    </a:lnTo>
                    <a:lnTo>
                      <a:pt x="1040" y="573"/>
                    </a:lnTo>
                    <a:lnTo>
                      <a:pt x="1051" y="578"/>
                    </a:lnTo>
                    <a:lnTo>
                      <a:pt x="1064" y="581"/>
                    </a:lnTo>
                    <a:lnTo>
                      <a:pt x="1077" y="583"/>
                    </a:lnTo>
                    <a:lnTo>
                      <a:pt x="1090" y="583"/>
                    </a:lnTo>
                    <a:lnTo>
                      <a:pt x="1106" y="583"/>
                    </a:lnTo>
                    <a:lnTo>
                      <a:pt x="1120" y="580"/>
                    </a:lnTo>
                    <a:lnTo>
                      <a:pt x="1133" y="577"/>
                    </a:lnTo>
                    <a:lnTo>
                      <a:pt x="1147" y="571"/>
                    </a:lnTo>
                    <a:lnTo>
                      <a:pt x="1159" y="564"/>
                    </a:lnTo>
                    <a:lnTo>
                      <a:pt x="1170" y="556"/>
                    </a:lnTo>
                    <a:lnTo>
                      <a:pt x="1181" y="547"/>
                    </a:lnTo>
                    <a:lnTo>
                      <a:pt x="1190" y="535"/>
                    </a:lnTo>
                    <a:lnTo>
                      <a:pt x="1198" y="523"/>
                    </a:lnTo>
                    <a:lnTo>
                      <a:pt x="1205" y="510"/>
                    </a:lnTo>
                    <a:lnTo>
                      <a:pt x="1212" y="495"/>
                    </a:lnTo>
                    <a:lnTo>
                      <a:pt x="1217" y="480"/>
                    </a:lnTo>
                    <a:lnTo>
                      <a:pt x="1221" y="463"/>
                    </a:lnTo>
                    <a:lnTo>
                      <a:pt x="1224" y="447"/>
                    </a:lnTo>
                    <a:lnTo>
                      <a:pt x="1226" y="428"/>
                    </a:lnTo>
                    <a:lnTo>
                      <a:pt x="1226" y="410"/>
                    </a:lnTo>
                    <a:lnTo>
                      <a:pt x="1226" y="392"/>
                    </a:lnTo>
                    <a:lnTo>
                      <a:pt x="1224" y="376"/>
                    </a:lnTo>
                    <a:lnTo>
                      <a:pt x="1221" y="360"/>
                    </a:lnTo>
                    <a:lnTo>
                      <a:pt x="1218" y="345"/>
                    </a:lnTo>
                    <a:lnTo>
                      <a:pt x="1213" y="331"/>
                    </a:lnTo>
                    <a:lnTo>
                      <a:pt x="1206" y="317"/>
                    </a:lnTo>
                    <a:lnTo>
                      <a:pt x="1200" y="305"/>
                    </a:lnTo>
                    <a:lnTo>
                      <a:pt x="1192" y="293"/>
                    </a:lnTo>
                    <a:lnTo>
                      <a:pt x="1182" y="280"/>
                    </a:lnTo>
                    <a:lnTo>
                      <a:pt x="1172" y="271"/>
                    </a:lnTo>
                    <a:lnTo>
                      <a:pt x="1160" y="262"/>
                    </a:lnTo>
                    <a:lnTo>
                      <a:pt x="1149" y="255"/>
                    </a:lnTo>
                    <a:lnTo>
                      <a:pt x="1136" y="249"/>
                    </a:lnTo>
                    <a:lnTo>
                      <a:pt x="1122" y="245"/>
                    </a:lnTo>
                    <a:lnTo>
                      <a:pt x="1108" y="243"/>
                    </a:lnTo>
                    <a:lnTo>
                      <a:pt x="1092" y="242"/>
                    </a:lnTo>
                    <a:lnTo>
                      <a:pt x="1082" y="243"/>
                    </a:lnTo>
                    <a:lnTo>
                      <a:pt x="1072" y="244"/>
                    </a:lnTo>
                    <a:lnTo>
                      <a:pt x="1062" y="246"/>
                    </a:lnTo>
                    <a:lnTo>
                      <a:pt x="1052" y="249"/>
                    </a:lnTo>
                    <a:lnTo>
                      <a:pt x="1042" y="254"/>
                    </a:lnTo>
                    <a:lnTo>
                      <a:pt x="1033" y="258"/>
                    </a:lnTo>
                    <a:lnTo>
                      <a:pt x="1024" y="264"/>
                    </a:lnTo>
                    <a:lnTo>
                      <a:pt x="1015" y="270"/>
                    </a:lnTo>
                    <a:lnTo>
                      <a:pt x="1007" y="277"/>
                    </a:lnTo>
                    <a:lnTo>
                      <a:pt x="999" y="285"/>
                    </a:lnTo>
                    <a:lnTo>
                      <a:pt x="993" y="294"/>
                    </a:lnTo>
                    <a:lnTo>
                      <a:pt x="987" y="303"/>
                    </a:lnTo>
                    <a:lnTo>
                      <a:pt x="981" y="312"/>
                    </a:lnTo>
                    <a:lnTo>
                      <a:pt x="976" y="321"/>
                    </a:lnTo>
                    <a:lnTo>
                      <a:pt x="972" y="333"/>
                    </a:lnTo>
                    <a:lnTo>
                      <a:pt x="969" y="344"/>
                    </a:lnTo>
                    <a:lnTo>
                      <a:pt x="967" y="353"/>
                    </a:lnTo>
                    <a:lnTo>
                      <a:pt x="965" y="363"/>
                    </a:lnTo>
                    <a:lnTo>
                      <a:pt x="964" y="370"/>
                    </a:lnTo>
                    <a:lnTo>
                      <a:pt x="964" y="377"/>
                    </a:lnTo>
                    <a:close/>
                    <a:moveTo>
                      <a:pt x="1771" y="427"/>
                    </a:moveTo>
                    <a:lnTo>
                      <a:pt x="1457" y="426"/>
                    </a:lnTo>
                    <a:lnTo>
                      <a:pt x="1458" y="445"/>
                    </a:lnTo>
                    <a:lnTo>
                      <a:pt x="1460" y="463"/>
                    </a:lnTo>
                    <a:lnTo>
                      <a:pt x="1464" y="480"/>
                    </a:lnTo>
                    <a:lnTo>
                      <a:pt x="1469" y="495"/>
                    </a:lnTo>
                    <a:lnTo>
                      <a:pt x="1477" y="510"/>
                    </a:lnTo>
                    <a:lnTo>
                      <a:pt x="1484" y="523"/>
                    </a:lnTo>
                    <a:lnTo>
                      <a:pt x="1493" y="535"/>
                    </a:lnTo>
                    <a:lnTo>
                      <a:pt x="1504" y="546"/>
                    </a:lnTo>
                    <a:lnTo>
                      <a:pt x="1515" y="554"/>
                    </a:lnTo>
                    <a:lnTo>
                      <a:pt x="1526" y="562"/>
                    </a:lnTo>
                    <a:lnTo>
                      <a:pt x="1537" y="568"/>
                    </a:lnTo>
                    <a:lnTo>
                      <a:pt x="1551" y="573"/>
                    </a:lnTo>
                    <a:lnTo>
                      <a:pt x="1564" y="577"/>
                    </a:lnTo>
                    <a:lnTo>
                      <a:pt x="1578" y="580"/>
                    </a:lnTo>
                    <a:lnTo>
                      <a:pt x="1594" y="582"/>
                    </a:lnTo>
                    <a:lnTo>
                      <a:pt x="1610" y="582"/>
                    </a:lnTo>
                    <a:lnTo>
                      <a:pt x="1628" y="582"/>
                    </a:lnTo>
                    <a:lnTo>
                      <a:pt x="1644" y="581"/>
                    </a:lnTo>
                    <a:lnTo>
                      <a:pt x="1660" y="579"/>
                    </a:lnTo>
                    <a:lnTo>
                      <a:pt x="1676" y="577"/>
                    </a:lnTo>
                    <a:lnTo>
                      <a:pt x="1690" y="573"/>
                    </a:lnTo>
                    <a:lnTo>
                      <a:pt x="1706" y="569"/>
                    </a:lnTo>
                    <a:lnTo>
                      <a:pt x="1720" y="564"/>
                    </a:lnTo>
                    <a:lnTo>
                      <a:pt x="1735" y="559"/>
                    </a:lnTo>
                    <a:lnTo>
                      <a:pt x="1748" y="618"/>
                    </a:lnTo>
                    <a:lnTo>
                      <a:pt x="1733" y="624"/>
                    </a:lnTo>
                    <a:lnTo>
                      <a:pt x="1715" y="630"/>
                    </a:lnTo>
                    <a:lnTo>
                      <a:pt x="1698" y="635"/>
                    </a:lnTo>
                    <a:lnTo>
                      <a:pt x="1680" y="639"/>
                    </a:lnTo>
                    <a:lnTo>
                      <a:pt x="1661" y="642"/>
                    </a:lnTo>
                    <a:lnTo>
                      <a:pt x="1641" y="644"/>
                    </a:lnTo>
                    <a:lnTo>
                      <a:pt x="1621" y="646"/>
                    </a:lnTo>
                    <a:lnTo>
                      <a:pt x="1599" y="647"/>
                    </a:lnTo>
                    <a:lnTo>
                      <a:pt x="1574" y="646"/>
                    </a:lnTo>
                    <a:lnTo>
                      <a:pt x="1551" y="642"/>
                    </a:lnTo>
                    <a:lnTo>
                      <a:pt x="1539" y="640"/>
                    </a:lnTo>
                    <a:lnTo>
                      <a:pt x="1528" y="637"/>
                    </a:lnTo>
                    <a:lnTo>
                      <a:pt x="1518" y="634"/>
                    </a:lnTo>
                    <a:lnTo>
                      <a:pt x="1507" y="631"/>
                    </a:lnTo>
                    <a:lnTo>
                      <a:pt x="1497" y="627"/>
                    </a:lnTo>
                    <a:lnTo>
                      <a:pt x="1488" y="622"/>
                    </a:lnTo>
                    <a:lnTo>
                      <a:pt x="1479" y="617"/>
                    </a:lnTo>
                    <a:lnTo>
                      <a:pt x="1469" y="612"/>
                    </a:lnTo>
                    <a:lnTo>
                      <a:pt x="1461" y="605"/>
                    </a:lnTo>
                    <a:lnTo>
                      <a:pt x="1453" y="598"/>
                    </a:lnTo>
                    <a:lnTo>
                      <a:pt x="1445" y="592"/>
                    </a:lnTo>
                    <a:lnTo>
                      <a:pt x="1438" y="584"/>
                    </a:lnTo>
                    <a:lnTo>
                      <a:pt x="1430" y="576"/>
                    </a:lnTo>
                    <a:lnTo>
                      <a:pt x="1423" y="567"/>
                    </a:lnTo>
                    <a:lnTo>
                      <a:pt x="1417" y="559"/>
                    </a:lnTo>
                    <a:lnTo>
                      <a:pt x="1412" y="551"/>
                    </a:lnTo>
                    <a:lnTo>
                      <a:pt x="1406" y="542"/>
                    </a:lnTo>
                    <a:lnTo>
                      <a:pt x="1402" y="531"/>
                    </a:lnTo>
                    <a:lnTo>
                      <a:pt x="1397" y="522"/>
                    </a:lnTo>
                    <a:lnTo>
                      <a:pt x="1393" y="512"/>
                    </a:lnTo>
                    <a:lnTo>
                      <a:pt x="1389" y="501"/>
                    </a:lnTo>
                    <a:lnTo>
                      <a:pt x="1386" y="490"/>
                    </a:lnTo>
                    <a:lnTo>
                      <a:pt x="1384" y="480"/>
                    </a:lnTo>
                    <a:lnTo>
                      <a:pt x="1382" y="469"/>
                    </a:lnTo>
                    <a:lnTo>
                      <a:pt x="1379" y="445"/>
                    </a:lnTo>
                    <a:lnTo>
                      <a:pt x="1378" y="419"/>
                    </a:lnTo>
                    <a:lnTo>
                      <a:pt x="1379" y="394"/>
                    </a:lnTo>
                    <a:lnTo>
                      <a:pt x="1382" y="370"/>
                    </a:lnTo>
                    <a:lnTo>
                      <a:pt x="1386" y="346"/>
                    </a:lnTo>
                    <a:lnTo>
                      <a:pt x="1392" y="324"/>
                    </a:lnTo>
                    <a:lnTo>
                      <a:pt x="1397" y="313"/>
                    </a:lnTo>
                    <a:lnTo>
                      <a:pt x="1401" y="303"/>
                    </a:lnTo>
                    <a:lnTo>
                      <a:pt x="1406" y="293"/>
                    </a:lnTo>
                    <a:lnTo>
                      <a:pt x="1411" y="282"/>
                    </a:lnTo>
                    <a:lnTo>
                      <a:pt x="1416" y="273"/>
                    </a:lnTo>
                    <a:lnTo>
                      <a:pt x="1422" y="264"/>
                    </a:lnTo>
                    <a:lnTo>
                      <a:pt x="1428" y="255"/>
                    </a:lnTo>
                    <a:lnTo>
                      <a:pt x="1436" y="246"/>
                    </a:lnTo>
                    <a:lnTo>
                      <a:pt x="1443" y="238"/>
                    </a:lnTo>
                    <a:lnTo>
                      <a:pt x="1451" y="230"/>
                    </a:lnTo>
                    <a:lnTo>
                      <a:pt x="1458" y="223"/>
                    </a:lnTo>
                    <a:lnTo>
                      <a:pt x="1466" y="217"/>
                    </a:lnTo>
                    <a:lnTo>
                      <a:pt x="1476" y="210"/>
                    </a:lnTo>
                    <a:lnTo>
                      <a:pt x="1484" y="204"/>
                    </a:lnTo>
                    <a:lnTo>
                      <a:pt x="1493" y="199"/>
                    </a:lnTo>
                    <a:lnTo>
                      <a:pt x="1502" y="195"/>
                    </a:lnTo>
                    <a:lnTo>
                      <a:pt x="1513" y="191"/>
                    </a:lnTo>
                    <a:lnTo>
                      <a:pt x="1522" y="187"/>
                    </a:lnTo>
                    <a:lnTo>
                      <a:pt x="1532" y="185"/>
                    </a:lnTo>
                    <a:lnTo>
                      <a:pt x="1543" y="182"/>
                    </a:lnTo>
                    <a:lnTo>
                      <a:pt x="1554" y="179"/>
                    </a:lnTo>
                    <a:lnTo>
                      <a:pt x="1565" y="178"/>
                    </a:lnTo>
                    <a:lnTo>
                      <a:pt x="1576" y="177"/>
                    </a:lnTo>
                    <a:lnTo>
                      <a:pt x="1589" y="177"/>
                    </a:lnTo>
                    <a:lnTo>
                      <a:pt x="1601" y="177"/>
                    </a:lnTo>
                    <a:lnTo>
                      <a:pt x="1612" y="178"/>
                    </a:lnTo>
                    <a:lnTo>
                      <a:pt x="1624" y="181"/>
                    </a:lnTo>
                    <a:lnTo>
                      <a:pt x="1635" y="183"/>
                    </a:lnTo>
                    <a:lnTo>
                      <a:pt x="1645" y="185"/>
                    </a:lnTo>
                    <a:lnTo>
                      <a:pt x="1655" y="188"/>
                    </a:lnTo>
                    <a:lnTo>
                      <a:pt x="1665" y="192"/>
                    </a:lnTo>
                    <a:lnTo>
                      <a:pt x="1675" y="196"/>
                    </a:lnTo>
                    <a:lnTo>
                      <a:pt x="1683" y="201"/>
                    </a:lnTo>
                    <a:lnTo>
                      <a:pt x="1692" y="206"/>
                    </a:lnTo>
                    <a:lnTo>
                      <a:pt x="1701" y="212"/>
                    </a:lnTo>
                    <a:lnTo>
                      <a:pt x="1708" y="220"/>
                    </a:lnTo>
                    <a:lnTo>
                      <a:pt x="1716" y="227"/>
                    </a:lnTo>
                    <a:lnTo>
                      <a:pt x="1723" y="234"/>
                    </a:lnTo>
                    <a:lnTo>
                      <a:pt x="1729" y="242"/>
                    </a:lnTo>
                    <a:lnTo>
                      <a:pt x="1736" y="251"/>
                    </a:lnTo>
                    <a:lnTo>
                      <a:pt x="1745" y="266"/>
                    </a:lnTo>
                    <a:lnTo>
                      <a:pt x="1753" y="281"/>
                    </a:lnTo>
                    <a:lnTo>
                      <a:pt x="1759" y="298"/>
                    </a:lnTo>
                    <a:lnTo>
                      <a:pt x="1764" y="314"/>
                    </a:lnTo>
                    <a:lnTo>
                      <a:pt x="1768" y="332"/>
                    </a:lnTo>
                    <a:lnTo>
                      <a:pt x="1772" y="349"/>
                    </a:lnTo>
                    <a:lnTo>
                      <a:pt x="1774" y="369"/>
                    </a:lnTo>
                    <a:lnTo>
                      <a:pt x="1774" y="388"/>
                    </a:lnTo>
                    <a:lnTo>
                      <a:pt x="1774" y="400"/>
                    </a:lnTo>
                    <a:lnTo>
                      <a:pt x="1773" y="410"/>
                    </a:lnTo>
                    <a:lnTo>
                      <a:pt x="1772" y="419"/>
                    </a:lnTo>
                    <a:lnTo>
                      <a:pt x="1771" y="427"/>
                    </a:lnTo>
                    <a:close/>
                    <a:moveTo>
                      <a:pt x="1457" y="368"/>
                    </a:moveTo>
                    <a:lnTo>
                      <a:pt x="1696" y="368"/>
                    </a:lnTo>
                    <a:lnTo>
                      <a:pt x="1696" y="355"/>
                    </a:lnTo>
                    <a:lnTo>
                      <a:pt x="1694" y="344"/>
                    </a:lnTo>
                    <a:lnTo>
                      <a:pt x="1692" y="332"/>
                    </a:lnTo>
                    <a:lnTo>
                      <a:pt x="1690" y="321"/>
                    </a:lnTo>
                    <a:lnTo>
                      <a:pt x="1687" y="311"/>
                    </a:lnTo>
                    <a:lnTo>
                      <a:pt x="1683" y="301"/>
                    </a:lnTo>
                    <a:lnTo>
                      <a:pt x="1678" y="292"/>
                    </a:lnTo>
                    <a:lnTo>
                      <a:pt x="1673" y="282"/>
                    </a:lnTo>
                    <a:lnTo>
                      <a:pt x="1666" y="271"/>
                    </a:lnTo>
                    <a:lnTo>
                      <a:pt x="1656" y="262"/>
                    </a:lnTo>
                    <a:lnTo>
                      <a:pt x="1646" y="254"/>
                    </a:lnTo>
                    <a:lnTo>
                      <a:pt x="1636" y="247"/>
                    </a:lnTo>
                    <a:lnTo>
                      <a:pt x="1624" y="242"/>
                    </a:lnTo>
                    <a:lnTo>
                      <a:pt x="1611" y="239"/>
                    </a:lnTo>
                    <a:lnTo>
                      <a:pt x="1597" y="237"/>
                    </a:lnTo>
                    <a:lnTo>
                      <a:pt x="1583" y="236"/>
                    </a:lnTo>
                    <a:lnTo>
                      <a:pt x="1568" y="237"/>
                    </a:lnTo>
                    <a:lnTo>
                      <a:pt x="1555" y="239"/>
                    </a:lnTo>
                    <a:lnTo>
                      <a:pt x="1542" y="242"/>
                    </a:lnTo>
                    <a:lnTo>
                      <a:pt x="1531" y="247"/>
                    </a:lnTo>
                    <a:lnTo>
                      <a:pt x="1520" y="254"/>
                    </a:lnTo>
                    <a:lnTo>
                      <a:pt x="1510" y="261"/>
                    </a:lnTo>
                    <a:lnTo>
                      <a:pt x="1500" y="270"/>
                    </a:lnTo>
                    <a:lnTo>
                      <a:pt x="1491" y="280"/>
                    </a:lnTo>
                    <a:lnTo>
                      <a:pt x="1485" y="290"/>
                    </a:lnTo>
                    <a:lnTo>
                      <a:pt x="1479" y="300"/>
                    </a:lnTo>
                    <a:lnTo>
                      <a:pt x="1474" y="310"/>
                    </a:lnTo>
                    <a:lnTo>
                      <a:pt x="1468" y="320"/>
                    </a:lnTo>
                    <a:lnTo>
                      <a:pt x="1464" y="332"/>
                    </a:lnTo>
                    <a:lnTo>
                      <a:pt x="1461" y="343"/>
                    </a:lnTo>
                    <a:lnTo>
                      <a:pt x="1459" y="355"/>
                    </a:lnTo>
                    <a:lnTo>
                      <a:pt x="1457" y="368"/>
                    </a:lnTo>
                    <a:close/>
                    <a:moveTo>
                      <a:pt x="1875" y="637"/>
                    </a:moveTo>
                    <a:lnTo>
                      <a:pt x="1875" y="328"/>
                    </a:lnTo>
                    <a:lnTo>
                      <a:pt x="1875" y="291"/>
                    </a:lnTo>
                    <a:lnTo>
                      <a:pt x="1874" y="256"/>
                    </a:lnTo>
                    <a:lnTo>
                      <a:pt x="1873" y="221"/>
                    </a:lnTo>
                    <a:lnTo>
                      <a:pt x="1872" y="188"/>
                    </a:lnTo>
                    <a:lnTo>
                      <a:pt x="1944" y="188"/>
                    </a:lnTo>
                    <a:lnTo>
                      <a:pt x="1946" y="276"/>
                    </a:lnTo>
                    <a:lnTo>
                      <a:pt x="1950" y="276"/>
                    </a:lnTo>
                    <a:lnTo>
                      <a:pt x="1954" y="265"/>
                    </a:lnTo>
                    <a:lnTo>
                      <a:pt x="1959" y="255"/>
                    </a:lnTo>
                    <a:lnTo>
                      <a:pt x="1964" y="245"/>
                    </a:lnTo>
                    <a:lnTo>
                      <a:pt x="1970" y="236"/>
                    </a:lnTo>
                    <a:lnTo>
                      <a:pt x="1976" y="227"/>
                    </a:lnTo>
                    <a:lnTo>
                      <a:pt x="1983" y="219"/>
                    </a:lnTo>
                    <a:lnTo>
                      <a:pt x="1991" y="211"/>
                    </a:lnTo>
                    <a:lnTo>
                      <a:pt x="2000" y="204"/>
                    </a:lnTo>
                    <a:lnTo>
                      <a:pt x="2008" y="198"/>
                    </a:lnTo>
                    <a:lnTo>
                      <a:pt x="2017" y="193"/>
                    </a:lnTo>
                    <a:lnTo>
                      <a:pt x="2026" y="188"/>
                    </a:lnTo>
                    <a:lnTo>
                      <a:pt x="2036" y="185"/>
                    </a:lnTo>
                    <a:lnTo>
                      <a:pt x="2045" y="182"/>
                    </a:lnTo>
                    <a:lnTo>
                      <a:pt x="2054" y="179"/>
                    </a:lnTo>
                    <a:lnTo>
                      <a:pt x="2064" y="177"/>
                    </a:lnTo>
                    <a:lnTo>
                      <a:pt x="2075" y="177"/>
                    </a:lnTo>
                    <a:lnTo>
                      <a:pt x="2087" y="178"/>
                    </a:lnTo>
                    <a:lnTo>
                      <a:pt x="2097" y="181"/>
                    </a:lnTo>
                    <a:lnTo>
                      <a:pt x="2097" y="258"/>
                    </a:lnTo>
                    <a:lnTo>
                      <a:pt x="2084" y="256"/>
                    </a:lnTo>
                    <a:lnTo>
                      <a:pt x="2069" y="255"/>
                    </a:lnTo>
                    <a:lnTo>
                      <a:pt x="2055" y="256"/>
                    </a:lnTo>
                    <a:lnTo>
                      <a:pt x="2043" y="258"/>
                    </a:lnTo>
                    <a:lnTo>
                      <a:pt x="2032" y="261"/>
                    </a:lnTo>
                    <a:lnTo>
                      <a:pt x="2020" y="266"/>
                    </a:lnTo>
                    <a:lnTo>
                      <a:pt x="2010" y="272"/>
                    </a:lnTo>
                    <a:lnTo>
                      <a:pt x="2000" y="280"/>
                    </a:lnTo>
                    <a:lnTo>
                      <a:pt x="1990" y="290"/>
                    </a:lnTo>
                    <a:lnTo>
                      <a:pt x="1982" y="300"/>
                    </a:lnTo>
                    <a:lnTo>
                      <a:pt x="1976" y="310"/>
                    </a:lnTo>
                    <a:lnTo>
                      <a:pt x="1971" y="321"/>
                    </a:lnTo>
                    <a:lnTo>
                      <a:pt x="1966" y="333"/>
                    </a:lnTo>
                    <a:lnTo>
                      <a:pt x="1963" y="344"/>
                    </a:lnTo>
                    <a:lnTo>
                      <a:pt x="1960" y="356"/>
                    </a:lnTo>
                    <a:lnTo>
                      <a:pt x="1958" y="370"/>
                    </a:lnTo>
                    <a:lnTo>
                      <a:pt x="1957" y="383"/>
                    </a:lnTo>
                    <a:lnTo>
                      <a:pt x="1955" y="398"/>
                    </a:lnTo>
                    <a:lnTo>
                      <a:pt x="1955" y="637"/>
                    </a:lnTo>
                    <a:lnTo>
                      <a:pt x="1875" y="637"/>
                    </a:lnTo>
                    <a:close/>
                    <a:moveTo>
                      <a:pt x="2260" y="637"/>
                    </a:moveTo>
                    <a:lnTo>
                      <a:pt x="2178" y="637"/>
                    </a:lnTo>
                    <a:lnTo>
                      <a:pt x="2178" y="188"/>
                    </a:lnTo>
                    <a:lnTo>
                      <a:pt x="2260" y="188"/>
                    </a:lnTo>
                    <a:lnTo>
                      <a:pt x="2260" y="637"/>
                    </a:lnTo>
                    <a:close/>
                    <a:moveTo>
                      <a:pt x="2219" y="105"/>
                    </a:moveTo>
                    <a:lnTo>
                      <a:pt x="2217" y="105"/>
                    </a:lnTo>
                    <a:lnTo>
                      <a:pt x="2206" y="104"/>
                    </a:lnTo>
                    <a:lnTo>
                      <a:pt x="2197" y="101"/>
                    </a:lnTo>
                    <a:lnTo>
                      <a:pt x="2193" y="99"/>
                    </a:lnTo>
                    <a:lnTo>
                      <a:pt x="2189" y="96"/>
                    </a:lnTo>
                    <a:lnTo>
                      <a:pt x="2185" y="93"/>
                    </a:lnTo>
                    <a:lnTo>
                      <a:pt x="2181" y="90"/>
                    </a:lnTo>
                    <a:lnTo>
                      <a:pt x="2174" y="82"/>
                    </a:lnTo>
                    <a:lnTo>
                      <a:pt x="2170" y="72"/>
                    </a:lnTo>
                    <a:lnTo>
                      <a:pt x="2167" y="63"/>
                    </a:lnTo>
                    <a:lnTo>
                      <a:pt x="2166" y="52"/>
                    </a:lnTo>
                    <a:lnTo>
                      <a:pt x="2167" y="42"/>
                    </a:lnTo>
                    <a:lnTo>
                      <a:pt x="2170" y="32"/>
                    </a:lnTo>
                    <a:lnTo>
                      <a:pt x="2174" y="23"/>
                    </a:lnTo>
                    <a:lnTo>
                      <a:pt x="2182" y="16"/>
                    </a:lnTo>
                    <a:lnTo>
                      <a:pt x="2185" y="12"/>
                    </a:lnTo>
                    <a:lnTo>
                      <a:pt x="2189" y="9"/>
                    </a:lnTo>
                    <a:lnTo>
                      <a:pt x="2194" y="6"/>
                    </a:lnTo>
                    <a:lnTo>
                      <a:pt x="2198" y="4"/>
                    </a:lnTo>
                    <a:lnTo>
                      <a:pt x="2208" y="2"/>
                    </a:lnTo>
                    <a:lnTo>
                      <a:pt x="2220" y="0"/>
                    </a:lnTo>
                    <a:lnTo>
                      <a:pt x="2230" y="2"/>
                    </a:lnTo>
                    <a:lnTo>
                      <a:pt x="2240" y="4"/>
                    </a:lnTo>
                    <a:lnTo>
                      <a:pt x="2244" y="6"/>
                    </a:lnTo>
                    <a:lnTo>
                      <a:pt x="2249" y="9"/>
                    </a:lnTo>
                    <a:lnTo>
                      <a:pt x="2253" y="12"/>
                    </a:lnTo>
                    <a:lnTo>
                      <a:pt x="2257" y="15"/>
                    </a:lnTo>
                    <a:lnTo>
                      <a:pt x="2263" y="23"/>
                    </a:lnTo>
                    <a:lnTo>
                      <a:pt x="2268" y="31"/>
                    </a:lnTo>
                    <a:lnTo>
                      <a:pt x="2270" y="42"/>
                    </a:lnTo>
                    <a:lnTo>
                      <a:pt x="2271" y="52"/>
                    </a:lnTo>
                    <a:lnTo>
                      <a:pt x="2270" y="63"/>
                    </a:lnTo>
                    <a:lnTo>
                      <a:pt x="2268" y="72"/>
                    </a:lnTo>
                    <a:lnTo>
                      <a:pt x="2263" y="82"/>
                    </a:lnTo>
                    <a:lnTo>
                      <a:pt x="2257" y="90"/>
                    </a:lnTo>
                    <a:lnTo>
                      <a:pt x="2253" y="93"/>
                    </a:lnTo>
                    <a:lnTo>
                      <a:pt x="2249" y="96"/>
                    </a:lnTo>
                    <a:lnTo>
                      <a:pt x="2244" y="99"/>
                    </a:lnTo>
                    <a:lnTo>
                      <a:pt x="2240" y="101"/>
                    </a:lnTo>
                    <a:lnTo>
                      <a:pt x="2235" y="103"/>
                    </a:lnTo>
                    <a:lnTo>
                      <a:pt x="2230" y="104"/>
                    </a:lnTo>
                    <a:lnTo>
                      <a:pt x="2224" y="104"/>
                    </a:lnTo>
                    <a:lnTo>
                      <a:pt x="2219" y="105"/>
                    </a:lnTo>
                    <a:close/>
                    <a:moveTo>
                      <a:pt x="2755" y="427"/>
                    </a:moveTo>
                    <a:lnTo>
                      <a:pt x="2441" y="426"/>
                    </a:lnTo>
                    <a:lnTo>
                      <a:pt x="2443" y="445"/>
                    </a:lnTo>
                    <a:lnTo>
                      <a:pt x="2446" y="463"/>
                    </a:lnTo>
                    <a:lnTo>
                      <a:pt x="2449" y="480"/>
                    </a:lnTo>
                    <a:lnTo>
                      <a:pt x="2454" y="495"/>
                    </a:lnTo>
                    <a:lnTo>
                      <a:pt x="2461" y="510"/>
                    </a:lnTo>
                    <a:lnTo>
                      <a:pt x="2469" y="523"/>
                    </a:lnTo>
                    <a:lnTo>
                      <a:pt x="2478" y="535"/>
                    </a:lnTo>
                    <a:lnTo>
                      <a:pt x="2489" y="546"/>
                    </a:lnTo>
                    <a:lnTo>
                      <a:pt x="2499" y="554"/>
                    </a:lnTo>
                    <a:lnTo>
                      <a:pt x="2510" y="562"/>
                    </a:lnTo>
                    <a:lnTo>
                      <a:pt x="2523" y="568"/>
                    </a:lnTo>
                    <a:lnTo>
                      <a:pt x="2535" y="573"/>
                    </a:lnTo>
                    <a:lnTo>
                      <a:pt x="2548" y="577"/>
                    </a:lnTo>
                    <a:lnTo>
                      <a:pt x="2564" y="580"/>
                    </a:lnTo>
                    <a:lnTo>
                      <a:pt x="2579" y="582"/>
                    </a:lnTo>
                    <a:lnTo>
                      <a:pt x="2595" y="582"/>
                    </a:lnTo>
                    <a:lnTo>
                      <a:pt x="2612" y="582"/>
                    </a:lnTo>
                    <a:lnTo>
                      <a:pt x="2628" y="581"/>
                    </a:lnTo>
                    <a:lnTo>
                      <a:pt x="2644" y="579"/>
                    </a:lnTo>
                    <a:lnTo>
                      <a:pt x="2660" y="577"/>
                    </a:lnTo>
                    <a:lnTo>
                      <a:pt x="2676" y="573"/>
                    </a:lnTo>
                    <a:lnTo>
                      <a:pt x="2690" y="569"/>
                    </a:lnTo>
                    <a:lnTo>
                      <a:pt x="2705" y="564"/>
                    </a:lnTo>
                    <a:lnTo>
                      <a:pt x="2719" y="559"/>
                    </a:lnTo>
                    <a:lnTo>
                      <a:pt x="2732" y="618"/>
                    </a:lnTo>
                    <a:lnTo>
                      <a:pt x="2717" y="624"/>
                    </a:lnTo>
                    <a:lnTo>
                      <a:pt x="2700" y="630"/>
                    </a:lnTo>
                    <a:lnTo>
                      <a:pt x="2683" y="635"/>
                    </a:lnTo>
                    <a:lnTo>
                      <a:pt x="2664" y="639"/>
                    </a:lnTo>
                    <a:lnTo>
                      <a:pt x="2645" y="642"/>
                    </a:lnTo>
                    <a:lnTo>
                      <a:pt x="2625" y="644"/>
                    </a:lnTo>
                    <a:lnTo>
                      <a:pt x="2605" y="646"/>
                    </a:lnTo>
                    <a:lnTo>
                      <a:pt x="2583" y="647"/>
                    </a:lnTo>
                    <a:lnTo>
                      <a:pt x="2559" y="646"/>
                    </a:lnTo>
                    <a:lnTo>
                      <a:pt x="2535" y="642"/>
                    </a:lnTo>
                    <a:lnTo>
                      <a:pt x="2524" y="640"/>
                    </a:lnTo>
                    <a:lnTo>
                      <a:pt x="2512" y="637"/>
                    </a:lnTo>
                    <a:lnTo>
                      <a:pt x="2502" y="634"/>
                    </a:lnTo>
                    <a:lnTo>
                      <a:pt x="2492" y="631"/>
                    </a:lnTo>
                    <a:lnTo>
                      <a:pt x="2483" y="627"/>
                    </a:lnTo>
                    <a:lnTo>
                      <a:pt x="2472" y="622"/>
                    </a:lnTo>
                    <a:lnTo>
                      <a:pt x="2463" y="617"/>
                    </a:lnTo>
                    <a:lnTo>
                      <a:pt x="2455" y="612"/>
                    </a:lnTo>
                    <a:lnTo>
                      <a:pt x="2446" y="605"/>
                    </a:lnTo>
                    <a:lnTo>
                      <a:pt x="2437" y="598"/>
                    </a:lnTo>
                    <a:lnTo>
                      <a:pt x="2429" y="592"/>
                    </a:lnTo>
                    <a:lnTo>
                      <a:pt x="2422" y="584"/>
                    </a:lnTo>
                    <a:lnTo>
                      <a:pt x="2415" y="576"/>
                    </a:lnTo>
                    <a:lnTo>
                      <a:pt x="2409" y="567"/>
                    </a:lnTo>
                    <a:lnTo>
                      <a:pt x="2401" y="559"/>
                    </a:lnTo>
                    <a:lnTo>
                      <a:pt x="2396" y="551"/>
                    </a:lnTo>
                    <a:lnTo>
                      <a:pt x="2391" y="542"/>
                    </a:lnTo>
                    <a:lnTo>
                      <a:pt x="2386" y="531"/>
                    </a:lnTo>
                    <a:lnTo>
                      <a:pt x="2382" y="522"/>
                    </a:lnTo>
                    <a:lnTo>
                      <a:pt x="2378" y="512"/>
                    </a:lnTo>
                    <a:lnTo>
                      <a:pt x="2374" y="501"/>
                    </a:lnTo>
                    <a:lnTo>
                      <a:pt x="2371" y="490"/>
                    </a:lnTo>
                    <a:lnTo>
                      <a:pt x="2369" y="480"/>
                    </a:lnTo>
                    <a:lnTo>
                      <a:pt x="2366" y="469"/>
                    </a:lnTo>
                    <a:lnTo>
                      <a:pt x="2363" y="445"/>
                    </a:lnTo>
                    <a:lnTo>
                      <a:pt x="2362" y="419"/>
                    </a:lnTo>
                    <a:lnTo>
                      <a:pt x="2363" y="394"/>
                    </a:lnTo>
                    <a:lnTo>
                      <a:pt x="2366" y="370"/>
                    </a:lnTo>
                    <a:lnTo>
                      <a:pt x="2371" y="346"/>
                    </a:lnTo>
                    <a:lnTo>
                      <a:pt x="2377" y="324"/>
                    </a:lnTo>
                    <a:lnTo>
                      <a:pt x="2381" y="313"/>
                    </a:lnTo>
                    <a:lnTo>
                      <a:pt x="2385" y="303"/>
                    </a:lnTo>
                    <a:lnTo>
                      <a:pt x="2390" y="293"/>
                    </a:lnTo>
                    <a:lnTo>
                      <a:pt x="2395" y="282"/>
                    </a:lnTo>
                    <a:lnTo>
                      <a:pt x="2400" y="273"/>
                    </a:lnTo>
                    <a:lnTo>
                      <a:pt x="2407" y="264"/>
                    </a:lnTo>
                    <a:lnTo>
                      <a:pt x="2414" y="255"/>
                    </a:lnTo>
                    <a:lnTo>
                      <a:pt x="2420" y="246"/>
                    </a:lnTo>
                    <a:lnTo>
                      <a:pt x="2427" y="238"/>
                    </a:lnTo>
                    <a:lnTo>
                      <a:pt x="2435" y="230"/>
                    </a:lnTo>
                    <a:lnTo>
                      <a:pt x="2444" y="223"/>
                    </a:lnTo>
                    <a:lnTo>
                      <a:pt x="2452" y="217"/>
                    </a:lnTo>
                    <a:lnTo>
                      <a:pt x="2460" y="210"/>
                    </a:lnTo>
                    <a:lnTo>
                      <a:pt x="2468" y="204"/>
                    </a:lnTo>
                    <a:lnTo>
                      <a:pt x="2477" y="199"/>
                    </a:lnTo>
                    <a:lnTo>
                      <a:pt x="2487" y="195"/>
                    </a:lnTo>
                    <a:lnTo>
                      <a:pt x="2497" y="191"/>
                    </a:lnTo>
                    <a:lnTo>
                      <a:pt x="2507" y="187"/>
                    </a:lnTo>
                    <a:lnTo>
                      <a:pt x="2518" y="185"/>
                    </a:lnTo>
                    <a:lnTo>
                      <a:pt x="2528" y="182"/>
                    </a:lnTo>
                    <a:lnTo>
                      <a:pt x="2539" y="179"/>
                    </a:lnTo>
                    <a:lnTo>
                      <a:pt x="2549" y="178"/>
                    </a:lnTo>
                    <a:lnTo>
                      <a:pt x="2562" y="177"/>
                    </a:lnTo>
                    <a:lnTo>
                      <a:pt x="2573" y="177"/>
                    </a:lnTo>
                    <a:lnTo>
                      <a:pt x="2585" y="177"/>
                    </a:lnTo>
                    <a:lnTo>
                      <a:pt x="2597" y="178"/>
                    </a:lnTo>
                    <a:lnTo>
                      <a:pt x="2608" y="181"/>
                    </a:lnTo>
                    <a:lnTo>
                      <a:pt x="2619" y="183"/>
                    </a:lnTo>
                    <a:lnTo>
                      <a:pt x="2630" y="185"/>
                    </a:lnTo>
                    <a:lnTo>
                      <a:pt x="2640" y="188"/>
                    </a:lnTo>
                    <a:lnTo>
                      <a:pt x="2650" y="192"/>
                    </a:lnTo>
                    <a:lnTo>
                      <a:pt x="2659" y="196"/>
                    </a:lnTo>
                    <a:lnTo>
                      <a:pt x="2669" y="201"/>
                    </a:lnTo>
                    <a:lnTo>
                      <a:pt x="2677" y="206"/>
                    </a:lnTo>
                    <a:lnTo>
                      <a:pt x="2685" y="212"/>
                    </a:lnTo>
                    <a:lnTo>
                      <a:pt x="2693" y="220"/>
                    </a:lnTo>
                    <a:lnTo>
                      <a:pt x="2700" y="227"/>
                    </a:lnTo>
                    <a:lnTo>
                      <a:pt x="2708" y="234"/>
                    </a:lnTo>
                    <a:lnTo>
                      <a:pt x="2714" y="242"/>
                    </a:lnTo>
                    <a:lnTo>
                      <a:pt x="2721" y="251"/>
                    </a:lnTo>
                    <a:lnTo>
                      <a:pt x="2729" y="266"/>
                    </a:lnTo>
                    <a:lnTo>
                      <a:pt x="2737" y="281"/>
                    </a:lnTo>
                    <a:lnTo>
                      <a:pt x="2744" y="298"/>
                    </a:lnTo>
                    <a:lnTo>
                      <a:pt x="2749" y="314"/>
                    </a:lnTo>
                    <a:lnTo>
                      <a:pt x="2753" y="332"/>
                    </a:lnTo>
                    <a:lnTo>
                      <a:pt x="2756" y="349"/>
                    </a:lnTo>
                    <a:lnTo>
                      <a:pt x="2758" y="369"/>
                    </a:lnTo>
                    <a:lnTo>
                      <a:pt x="2759" y="388"/>
                    </a:lnTo>
                    <a:lnTo>
                      <a:pt x="2758" y="400"/>
                    </a:lnTo>
                    <a:lnTo>
                      <a:pt x="2758" y="410"/>
                    </a:lnTo>
                    <a:lnTo>
                      <a:pt x="2757" y="419"/>
                    </a:lnTo>
                    <a:lnTo>
                      <a:pt x="2755" y="427"/>
                    </a:lnTo>
                    <a:close/>
                    <a:moveTo>
                      <a:pt x="2441" y="368"/>
                    </a:moveTo>
                    <a:lnTo>
                      <a:pt x="2680" y="368"/>
                    </a:lnTo>
                    <a:lnTo>
                      <a:pt x="2680" y="355"/>
                    </a:lnTo>
                    <a:lnTo>
                      <a:pt x="2679" y="344"/>
                    </a:lnTo>
                    <a:lnTo>
                      <a:pt x="2677" y="332"/>
                    </a:lnTo>
                    <a:lnTo>
                      <a:pt x="2675" y="321"/>
                    </a:lnTo>
                    <a:lnTo>
                      <a:pt x="2672" y="311"/>
                    </a:lnTo>
                    <a:lnTo>
                      <a:pt x="2668" y="301"/>
                    </a:lnTo>
                    <a:lnTo>
                      <a:pt x="2663" y="292"/>
                    </a:lnTo>
                    <a:lnTo>
                      <a:pt x="2657" y="282"/>
                    </a:lnTo>
                    <a:lnTo>
                      <a:pt x="2650" y="271"/>
                    </a:lnTo>
                    <a:lnTo>
                      <a:pt x="2641" y="262"/>
                    </a:lnTo>
                    <a:lnTo>
                      <a:pt x="2632" y="254"/>
                    </a:lnTo>
                    <a:lnTo>
                      <a:pt x="2620" y="247"/>
                    </a:lnTo>
                    <a:lnTo>
                      <a:pt x="2609" y="242"/>
                    </a:lnTo>
                    <a:lnTo>
                      <a:pt x="2596" y="239"/>
                    </a:lnTo>
                    <a:lnTo>
                      <a:pt x="2581" y="237"/>
                    </a:lnTo>
                    <a:lnTo>
                      <a:pt x="2567" y="236"/>
                    </a:lnTo>
                    <a:lnTo>
                      <a:pt x="2552" y="237"/>
                    </a:lnTo>
                    <a:lnTo>
                      <a:pt x="2540" y="239"/>
                    </a:lnTo>
                    <a:lnTo>
                      <a:pt x="2528" y="242"/>
                    </a:lnTo>
                    <a:lnTo>
                      <a:pt x="2515" y="247"/>
                    </a:lnTo>
                    <a:lnTo>
                      <a:pt x="2504" y="254"/>
                    </a:lnTo>
                    <a:lnTo>
                      <a:pt x="2494" y="261"/>
                    </a:lnTo>
                    <a:lnTo>
                      <a:pt x="2485" y="270"/>
                    </a:lnTo>
                    <a:lnTo>
                      <a:pt x="2475" y="280"/>
                    </a:lnTo>
                    <a:lnTo>
                      <a:pt x="2469" y="290"/>
                    </a:lnTo>
                    <a:lnTo>
                      <a:pt x="2463" y="300"/>
                    </a:lnTo>
                    <a:lnTo>
                      <a:pt x="2458" y="310"/>
                    </a:lnTo>
                    <a:lnTo>
                      <a:pt x="2454" y="320"/>
                    </a:lnTo>
                    <a:lnTo>
                      <a:pt x="2450" y="332"/>
                    </a:lnTo>
                    <a:lnTo>
                      <a:pt x="2446" y="343"/>
                    </a:lnTo>
                    <a:lnTo>
                      <a:pt x="2444" y="355"/>
                    </a:lnTo>
                    <a:lnTo>
                      <a:pt x="2441" y="368"/>
                    </a:lnTo>
                    <a:close/>
                    <a:moveTo>
                      <a:pt x="2860" y="637"/>
                    </a:moveTo>
                    <a:lnTo>
                      <a:pt x="2860" y="309"/>
                    </a:lnTo>
                    <a:lnTo>
                      <a:pt x="2860" y="280"/>
                    </a:lnTo>
                    <a:lnTo>
                      <a:pt x="2859" y="250"/>
                    </a:lnTo>
                    <a:lnTo>
                      <a:pt x="2858" y="220"/>
                    </a:lnTo>
                    <a:lnTo>
                      <a:pt x="2856" y="188"/>
                    </a:lnTo>
                    <a:lnTo>
                      <a:pt x="2929" y="188"/>
                    </a:lnTo>
                    <a:lnTo>
                      <a:pt x="2933" y="262"/>
                    </a:lnTo>
                    <a:lnTo>
                      <a:pt x="2935" y="262"/>
                    </a:lnTo>
                    <a:lnTo>
                      <a:pt x="2940" y="254"/>
                    </a:lnTo>
                    <a:lnTo>
                      <a:pt x="2945" y="245"/>
                    </a:lnTo>
                    <a:lnTo>
                      <a:pt x="2951" y="237"/>
                    </a:lnTo>
                    <a:lnTo>
                      <a:pt x="2958" y="230"/>
                    </a:lnTo>
                    <a:lnTo>
                      <a:pt x="2964" y="223"/>
                    </a:lnTo>
                    <a:lnTo>
                      <a:pt x="2973" y="217"/>
                    </a:lnTo>
                    <a:lnTo>
                      <a:pt x="2981" y="210"/>
                    </a:lnTo>
                    <a:lnTo>
                      <a:pt x="2989" y="204"/>
                    </a:lnTo>
                    <a:lnTo>
                      <a:pt x="3000" y="198"/>
                    </a:lnTo>
                    <a:lnTo>
                      <a:pt x="3011" y="193"/>
                    </a:lnTo>
                    <a:lnTo>
                      <a:pt x="3022" y="188"/>
                    </a:lnTo>
                    <a:lnTo>
                      <a:pt x="3033" y="185"/>
                    </a:lnTo>
                    <a:lnTo>
                      <a:pt x="3046" y="182"/>
                    </a:lnTo>
                    <a:lnTo>
                      <a:pt x="3058" y="179"/>
                    </a:lnTo>
                    <a:lnTo>
                      <a:pt x="3070" y="177"/>
                    </a:lnTo>
                    <a:lnTo>
                      <a:pt x="3084" y="177"/>
                    </a:lnTo>
                    <a:lnTo>
                      <a:pt x="3098" y="178"/>
                    </a:lnTo>
                    <a:lnTo>
                      <a:pt x="3112" y="179"/>
                    </a:lnTo>
                    <a:lnTo>
                      <a:pt x="3126" y="183"/>
                    </a:lnTo>
                    <a:lnTo>
                      <a:pt x="3139" y="187"/>
                    </a:lnTo>
                    <a:lnTo>
                      <a:pt x="3151" y="192"/>
                    </a:lnTo>
                    <a:lnTo>
                      <a:pt x="3163" y="199"/>
                    </a:lnTo>
                    <a:lnTo>
                      <a:pt x="3174" y="206"/>
                    </a:lnTo>
                    <a:lnTo>
                      <a:pt x="3185" y="215"/>
                    </a:lnTo>
                    <a:lnTo>
                      <a:pt x="3192" y="222"/>
                    </a:lnTo>
                    <a:lnTo>
                      <a:pt x="3199" y="229"/>
                    </a:lnTo>
                    <a:lnTo>
                      <a:pt x="3205" y="236"/>
                    </a:lnTo>
                    <a:lnTo>
                      <a:pt x="3210" y="244"/>
                    </a:lnTo>
                    <a:lnTo>
                      <a:pt x="3215" y="251"/>
                    </a:lnTo>
                    <a:lnTo>
                      <a:pt x="3219" y="261"/>
                    </a:lnTo>
                    <a:lnTo>
                      <a:pt x="3223" y="269"/>
                    </a:lnTo>
                    <a:lnTo>
                      <a:pt x="3228" y="279"/>
                    </a:lnTo>
                    <a:lnTo>
                      <a:pt x="3231" y="289"/>
                    </a:lnTo>
                    <a:lnTo>
                      <a:pt x="3234" y="299"/>
                    </a:lnTo>
                    <a:lnTo>
                      <a:pt x="3236" y="309"/>
                    </a:lnTo>
                    <a:lnTo>
                      <a:pt x="3238" y="320"/>
                    </a:lnTo>
                    <a:lnTo>
                      <a:pt x="3241" y="344"/>
                    </a:lnTo>
                    <a:lnTo>
                      <a:pt x="3242" y="369"/>
                    </a:lnTo>
                    <a:lnTo>
                      <a:pt x="3242" y="637"/>
                    </a:lnTo>
                    <a:lnTo>
                      <a:pt x="3160" y="637"/>
                    </a:lnTo>
                    <a:lnTo>
                      <a:pt x="3160" y="378"/>
                    </a:lnTo>
                    <a:lnTo>
                      <a:pt x="3160" y="362"/>
                    </a:lnTo>
                    <a:lnTo>
                      <a:pt x="3159" y="346"/>
                    </a:lnTo>
                    <a:lnTo>
                      <a:pt x="3157" y="333"/>
                    </a:lnTo>
                    <a:lnTo>
                      <a:pt x="3154" y="319"/>
                    </a:lnTo>
                    <a:lnTo>
                      <a:pt x="3150" y="307"/>
                    </a:lnTo>
                    <a:lnTo>
                      <a:pt x="3145" y="297"/>
                    </a:lnTo>
                    <a:lnTo>
                      <a:pt x="3140" y="286"/>
                    </a:lnTo>
                    <a:lnTo>
                      <a:pt x="3134" y="277"/>
                    </a:lnTo>
                    <a:lnTo>
                      <a:pt x="3127" y="270"/>
                    </a:lnTo>
                    <a:lnTo>
                      <a:pt x="3120" y="263"/>
                    </a:lnTo>
                    <a:lnTo>
                      <a:pt x="3111" y="258"/>
                    </a:lnTo>
                    <a:lnTo>
                      <a:pt x="3102" y="253"/>
                    </a:lnTo>
                    <a:lnTo>
                      <a:pt x="3092" y="249"/>
                    </a:lnTo>
                    <a:lnTo>
                      <a:pt x="3081" y="246"/>
                    </a:lnTo>
                    <a:lnTo>
                      <a:pt x="3069" y="244"/>
                    </a:lnTo>
                    <a:lnTo>
                      <a:pt x="3056" y="244"/>
                    </a:lnTo>
                    <a:lnTo>
                      <a:pt x="3047" y="244"/>
                    </a:lnTo>
                    <a:lnTo>
                      <a:pt x="3037" y="245"/>
                    </a:lnTo>
                    <a:lnTo>
                      <a:pt x="3028" y="247"/>
                    </a:lnTo>
                    <a:lnTo>
                      <a:pt x="3020" y="250"/>
                    </a:lnTo>
                    <a:lnTo>
                      <a:pt x="3012" y="254"/>
                    </a:lnTo>
                    <a:lnTo>
                      <a:pt x="3004" y="258"/>
                    </a:lnTo>
                    <a:lnTo>
                      <a:pt x="2995" y="263"/>
                    </a:lnTo>
                    <a:lnTo>
                      <a:pt x="2988" y="268"/>
                    </a:lnTo>
                    <a:lnTo>
                      <a:pt x="2981" y="274"/>
                    </a:lnTo>
                    <a:lnTo>
                      <a:pt x="2974" y="281"/>
                    </a:lnTo>
                    <a:lnTo>
                      <a:pt x="2968" y="289"/>
                    </a:lnTo>
                    <a:lnTo>
                      <a:pt x="2962" y="296"/>
                    </a:lnTo>
                    <a:lnTo>
                      <a:pt x="2958" y="303"/>
                    </a:lnTo>
                    <a:lnTo>
                      <a:pt x="2953" y="311"/>
                    </a:lnTo>
                    <a:lnTo>
                      <a:pt x="2950" y="319"/>
                    </a:lnTo>
                    <a:lnTo>
                      <a:pt x="2947" y="329"/>
                    </a:lnTo>
                    <a:lnTo>
                      <a:pt x="2945" y="337"/>
                    </a:lnTo>
                    <a:lnTo>
                      <a:pt x="2943" y="346"/>
                    </a:lnTo>
                    <a:lnTo>
                      <a:pt x="2942" y="356"/>
                    </a:lnTo>
                    <a:lnTo>
                      <a:pt x="2942" y="367"/>
                    </a:lnTo>
                    <a:lnTo>
                      <a:pt x="2942" y="637"/>
                    </a:lnTo>
                    <a:lnTo>
                      <a:pt x="2860" y="637"/>
                    </a:lnTo>
                    <a:close/>
                    <a:moveTo>
                      <a:pt x="3680" y="559"/>
                    </a:moveTo>
                    <a:lnTo>
                      <a:pt x="3694" y="620"/>
                    </a:lnTo>
                    <a:lnTo>
                      <a:pt x="3681" y="627"/>
                    </a:lnTo>
                    <a:lnTo>
                      <a:pt x="3666" y="632"/>
                    </a:lnTo>
                    <a:lnTo>
                      <a:pt x="3651" y="636"/>
                    </a:lnTo>
                    <a:lnTo>
                      <a:pt x="3635" y="640"/>
                    </a:lnTo>
                    <a:lnTo>
                      <a:pt x="3619" y="643"/>
                    </a:lnTo>
                    <a:lnTo>
                      <a:pt x="3602" y="646"/>
                    </a:lnTo>
                    <a:lnTo>
                      <a:pt x="3584" y="647"/>
                    </a:lnTo>
                    <a:lnTo>
                      <a:pt x="3566" y="648"/>
                    </a:lnTo>
                    <a:lnTo>
                      <a:pt x="3541" y="647"/>
                    </a:lnTo>
                    <a:lnTo>
                      <a:pt x="3517" y="643"/>
                    </a:lnTo>
                    <a:lnTo>
                      <a:pt x="3506" y="641"/>
                    </a:lnTo>
                    <a:lnTo>
                      <a:pt x="3495" y="638"/>
                    </a:lnTo>
                    <a:lnTo>
                      <a:pt x="3484" y="635"/>
                    </a:lnTo>
                    <a:lnTo>
                      <a:pt x="3474" y="631"/>
                    </a:lnTo>
                    <a:lnTo>
                      <a:pt x="3464" y="627"/>
                    </a:lnTo>
                    <a:lnTo>
                      <a:pt x="3455" y="623"/>
                    </a:lnTo>
                    <a:lnTo>
                      <a:pt x="3445" y="618"/>
                    </a:lnTo>
                    <a:lnTo>
                      <a:pt x="3436" y="612"/>
                    </a:lnTo>
                    <a:lnTo>
                      <a:pt x="3427" y="605"/>
                    </a:lnTo>
                    <a:lnTo>
                      <a:pt x="3419" y="599"/>
                    </a:lnTo>
                    <a:lnTo>
                      <a:pt x="3410" y="592"/>
                    </a:lnTo>
                    <a:lnTo>
                      <a:pt x="3403" y="584"/>
                    </a:lnTo>
                    <a:lnTo>
                      <a:pt x="3395" y="576"/>
                    </a:lnTo>
                    <a:lnTo>
                      <a:pt x="3389" y="567"/>
                    </a:lnTo>
                    <a:lnTo>
                      <a:pt x="3382" y="559"/>
                    </a:lnTo>
                    <a:lnTo>
                      <a:pt x="3377" y="550"/>
                    </a:lnTo>
                    <a:lnTo>
                      <a:pt x="3370" y="541"/>
                    </a:lnTo>
                    <a:lnTo>
                      <a:pt x="3365" y="531"/>
                    </a:lnTo>
                    <a:lnTo>
                      <a:pt x="3361" y="521"/>
                    </a:lnTo>
                    <a:lnTo>
                      <a:pt x="3357" y="511"/>
                    </a:lnTo>
                    <a:lnTo>
                      <a:pt x="3354" y="500"/>
                    </a:lnTo>
                    <a:lnTo>
                      <a:pt x="3351" y="489"/>
                    </a:lnTo>
                    <a:lnTo>
                      <a:pt x="3348" y="478"/>
                    </a:lnTo>
                    <a:lnTo>
                      <a:pt x="3346" y="467"/>
                    </a:lnTo>
                    <a:lnTo>
                      <a:pt x="3343" y="442"/>
                    </a:lnTo>
                    <a:lnTo>
                      <a:pt x="3342" y="417"/>
                    </a:lnTo>
                    <a:lnTo>
                      <a:pt x="3342" y="404"/>
                    </a:lnTo>
                    <a:lnTo>
                      <a:pt x="3343" y="391"/>
                    </a:lnTo>
                    <a:lnTo>
                      <a:pt x="3344" y="379"/>
                    </a:lnTo>
                    <a:lnTo>
                      <a:pt x="3346" y="367"/>
                    </a:lnTo>
                    <a:lnTo>
                      <a:pt x="3348" y="355"/>
                    </a:lnTo>
                    <a:lnTo>
                      <a:pt x="3351" y="344"/>
                    </a:lnTo>
                    <a:lnTo>
                      <a:pt x="3354" y="333"/>
                    </a:lnTo>
                    <a:lnTo>
                      <a:pt x="3358" y="321"/>
                    </a:lnTo>
                    <a:lnTo>
                      <a:pt x="3363" y="311"/>
                    </a:lnTo>
                    <a:lnTo>
                      <a:pt x="3367" y="301"/>
                    </a:lnTo>
                    <a:lnTo>
                      <a:pt x="3373" y="291"/>
                    </a:lnTo>
                    <a:lnTo>
                      <a:pt x="3379" y="281"/>
                    </a:lnTo>
                    <a:lnTo>
                      <a:pt x="3386" y="272"/>
                    </a:lnTo>
                    <a:lnTo>
                      <a:pt x="3393" y="263"/>
                    </a:lnTo>
                    <a:lnTo>
                      <a:pt x="3400" y="254"/>
                    </a:lnTo>
                    <a:lnTo>
                      <a:pt x="3408" y="245"/>
                    </a:lnTo>
                    <a:lnTo>
                      <a:pt x="3417" y="237"/>
                    </a:lnTo>
                    <a:lnTo>
                      <a:pt x="3425" y="230"/>
                    </a:lnTo>
                    <a:lnTo>
                      <a:pt x="3434" y="223"/>
                    </a:lnTo>
                    <a:lnTo>
                      <a:pt x="3443" y="215"/>
                    </a:lnTo>
                    <a:lnTo>
                      <a:pt x="3454" y="210"/>
                    </a:lnTo>
                    <a:lnTo>
                      <a:pt x="3464" y="204"/>
                    </a:lnTo>
                    <a:lnTo>
                      <a:pt x="3474" y="199"/>
                    </a:lnTo>
                    <a:lnTo>
                      <a:pt x="3484" y="195"/>
                    </a:lnTo>
                    <a:lnTo>
                      <a:pt x="3496" y="191"/>
                    </a:lnTo>
                    <a:lnTo>
                      <a:pt x="3507" y="188"/>
                    </a:lnTo>
                    <a:lnTo>
                      <a:pt x="3519" y="185"/>
                    </a:lnTo>
                    <a:lnTo>
                      <a:pt x="3532" y="183"/>
                    </a:lnTo>
                    <a:lnTo>
                      <a:pt x="3544" y="181"/>
                    </a:lnTo>
                    <a:lnTo>
                      <a:pt x="3556" y="179"/>
                    </a:lnTo>
                    <a:lnTo>
                      <a:pt x="3570" y="178"/>
                    </a:lnTo>
                    <a:lnTo>
                      <a:pt x="3583" y="178"/>
                    </a:lnTo>
                    <a:lnTo>
                      <a:pt x="3599" y="178"/>
                    </a:lnTo>
                    <a:lnTo>
                      <a:pt x="3616" y="179"/>
                    </a:lnTo>
                    <a:lnTo>
                      <a:pt x="3631" y="182"/>
                    </a:lnTo>
                    <a:lnTo>
                      <a:pt x="3646" y="185"/>
                    </a:lnTo>
                    <a:lnTo>
                      <a:pt x="3659" y="188"/>
                    </a:lnTo>
                    <a:lnTo>
                      <a:pt x="3672" y="192"/>
                    </a:lnTo>
                    <a:lnTo>
                      <a:pt x="3685" y="196"/>
                    </a:lnTo>
                    <a:lnTo>
                      <a:pt x="3696" y="201"/>
                    </a:lnTo>
                    <a:lnTo>
                      <a:pt x="3678" y="265"/>
                    </a:lnTo>
                    <a:lnTo>
                      <a:pt x="3667" y="260"/>
                    </a:lnTo>
                    <a:lnTo>
                      <a:pt x="3656" y="256"/>
                    </a:lnTo>
                    <a:lnTo>
                      <a:pt x="3646" y="251"/>
                    </a:lnTo>
                    <a:lnTo>
                      <a:pt x="3633" y="248"/>
                    </a:lnTo>
                    <a:lnTo>
                      <a:pt x="3622" y="246"/>
                    </a:lnTo>
                    <a:lnTo>
                      <a:pt x="3609" y="244"/>
                    </a:lnTo>
                    <a:lnTo>
                      <a:pt x="3596" y="243"/>
                    </a:lnTo>
                    <a:lnTo>
                      <a:pt x="3583" y="243"/>
                    </a:lnTo>
                    <a:lnTo>
                      <a:pt x="3565" y="244"/>
                    </a:lnTo>
                    <a:lnTo>
                      <a:pt x="3548" y="246"/>
                    </a:lnTo>
                    <a:lnTo>
                      <a:pt x="3532" y="250"/>
                    </a:lnTo>
                    <a:lnTo>
                      <a:pt x="3516" y="256"/>
                    </a:lnTo>
                    <a:lnTo>
                      <a:pt x="3502" y="263"/>
                    </a:lnTo>
                    <a:lnTo>
                      <a:pt x="3489" y="271"/>
                    </a:lnTo>
                    <a:lnTo>
                      <a:pt x="3476" y="281"/>
                    </a:lnTo>
                    <a:lnTo>
                      <a:pt x="3465" y="294"/>
                    </a:lnTo>
                    <a:lnTo>
                      <a:pt x="3456" y="305"/>
                    </a:lnTo>
                    <a:lnTo>
                      <a:pt x="3447" y="318"/>
                    </a:lnTo>
                    <a:lnTo>
                      <a:pt x="3440" y="332"/>
                    </a:lnTo>
                    <a:lnTo>
                      <a:pt x="3434" y="346"/>
                    </a:lnTo>
                    <a:lnTo>
                      <a:pt x="3430" y="362"/>
                    </a:lnTo>
                    <a:lnTo>
                      <a:pt x="3427" y="378"/>
                    </a:lnTo>
                    <a:lnTo>
                      <a:pt x="3425" y="396"/>
                    </a:lnTo>
                    <a:lnTo>
                      <a:pt x="3424" y="413"/>
                    </a:lnTo>
                    <a:lnTo>
                      <a:pt x="3425" y="432"/>
                    </a:lnTo>
                    <a:lnTo>
                      <a:pt x="3427" y="449"/>
                    </a:lnTo>
                    <a:lnTo>
                      <a:pt x="3430" y="467"/>
                    </a:lnTo>
                    <a:lnTo>
                      <a:pt x="3435" y="482"/>
                    </a:lnTo>
                    <a:lnTo>
                      <a:pt x="3441" y="496"/>
                    </a:lnTo>
                    <a:lnTo>
                      <a:pt x="3449" y="511"/>
                    </a:lnTo>
                    <a:lnTo>
                      <a:pt x="3458" y="523"/>
                    </a:lnTo>
                    <a:lnTo>
                      <a:pt x="3468" y="535"/>
                    </a:lnTo>
                    <a:lnTo>
                      <a:pt x="3479" y="546"/>
                    </a:lnTo>
                    <a:lnTo>
                      <a:pt x="3492" y="555"/>
                    </a:lnTo>
                    <a:lnTo>
                      <a:pt x="3505" y="563"/>
                    </a:lnTo>
                    <a:lnTo>
                      <a:pt x="3518" y="569"/>
                    </a:lnTo>
                    <a:lnTo>
                      <a:pt x="3533" y="575"/>
                    </a:lnTo>
                    <a:lnTo>
                      <a:pt x="3548" y="579"/>
                    </a:lnTo>
                    <a:lnTo>
                      <a:pt x="3564" y="581"/>
                    </a:lnTo>
                    <a:lnTo>
                      <a:pt x="3580" y="581"/>
                    </a:lnTo>
                    <a:lnTo>
                      <a:pt x="3592" y="581"/>
                    </a:lnTo>
                    <a:lnTo>
                      <a:pt x="3605" y="580"/>
                    </a:lnTo>
                    <a:lnTo>
                      <a:pt x="3618" y="578"/>
                    </a:lnTo>
                    <a:lnTo>
                      <a:pt x="3630" y="576"/>
                    </a:lnTo>
                    <a:lnTo>
                      <a:pt x="3643" y="572"/>
                    </a:lnTo>
                    <a:lnTo>
                      <a:pt x="3655" y="568"/>
                    </a:lnTo>
                    <a:lnTo>
                      <a:pt x="3667" y="564"/>
                    </a:lnTo>
                    <a:lnTo>
                      <a:pt x="3680" y="559"/>
                    </a:lnTo>
                    <a:close/>
                    <a:moveTo>
                      <a:pt x="4149" y="427"/>
                    </a:moveTo>
                    <a:lnTo>
                      <a:pt x="3836" y="426"/>
                    </a:lnTo>
                    <a:lnTo>
                      <a:pt x="3837" y="445"/>
                    </a:lnTo>
                    <a:lnTo>
                      <a:pt x="3840" y="463"/>
                    </a:lnTo>
                    <a:lnTo>
                      <a:pt x="3843" y="480"/>
                    </a:lnTo>
                    <a:lnTo>
                      <a:pt x="3848" y="495"/>
                    </a:lnTo>
                    <a:lnTo>
                      <a:pt x="3855" y="510"/>
                    </a:lnTo>
                    <a:lnTo>
                      <a:pt x="3864" y="523"/>
                    </a:lnTo>
                    <a:lnTo>
                      <a:pt x="3873" y="535"/>
                    </a:lnTo>
                    <a:lnTo>
                      <a:pt x="3883" y="546"/>
                    </a:lnTo>
                    <a:lnTo>
                      <a:pt x="3893" y="554"/>
                    </a:lnTo>
                    <a:lnTo>
                      <a:pt x="3905" y="562"/>
                    </a:lnTo>
                    <a:lnTo>
                      <a:pt x="3917" y="568"/>
                    </a:lnTo>
                    <a:lnTo>
                      <a:pt x="3929" y="573"/>
                    </a:lnTo>
                    <a:lnTo>
                      <a:pt x="3943" y="577"/>
                    </a:lnTo>
                    <a:lnTo>
                      <a:pt x="3958" y="580"/>
                    </a:lnTo>
                    <a:lnTo>
                      <a:pt x="3973" y="582"/>
                    </a:lnTo>
                    <a:lnTo>
                      <a:pt x="3989" y="582"/>
                    </a:lnTo>
                    <a:lnTo>
                      <a:pt x="4006" y="582"/>
                    </a:lnTo>
                    <a:lnTo>
                      <a:pt x="4023" y="581"/>
                    </a:lnTo>
                    <a:lnTo>
                      <a:pt x="4038" y="579"/>
                    </a:lnTo>
                    <a:lnTo>
                      <a:pt x="4055" y="577"/>
                    </a:lnTo>
                    <a:lnTo>
                      <a:pt x="4070" y="573"/>
                    </a:lnTo>
                    <a:lnTo>
                      <a:pt x="4084" y="569"/>
                    </a:lnTo>
                    <a:lnTo>
                      <a:pt x="4099" y="564"/>
                    </a:lnTo>
                    <a:lnTo>
                      <a:pt x="4113" y="559"/>
                    </a:lnTo>
                    <a:lnTo>
                      <a:pt x="4127" y="618"/>
                    </a:lnTo>
                    <a:lnTo>
                      <a:pt x="4111" y="624"/>
                    </a:lnTo>
                    <a:lnTo>
                      <a:pt x="4095" y="630"/>
                    </a:lnTo>
                    <a:lnTo>
                      <a:pt x="4077" y="635"/>
                    </a:lnTo>
                    <a:lnTo>
                      <a:pt x="4059" y="639"/>
                    </a:lnTo>
                    <a:lnTo>
                      <a:pt x="4039" y="642"/>
                    </a:lnTo>
                    <a:lnTo>
                      <a:pt x="4020" y="644"/>
                    </a:lnTo>
                    <a:lnTo>
                      <a:pt x="3999" y="646"/>
                    </a:lnTo>
                    <a:lnTo>
                      <a:pt x="3978" y="647"/>
                    </a:lnTo>
                    <a:lnTo>
                      <a:pt x="3953" y="646"/>
                    </a:lnTo>
                    <a:lnTo>
                      <a:pt x="3929" y="642"/>
                    </a:lnTo>
                    <a:lnTo>
                      <a:pt x="3918" y="640"/>
                    </a:lnTo>
                    <a:lnTo>
                      <a:pt x="3907" y="637"/>
                    </a:lnTo>
                    <a:lnTo>
                      <a:pt x="3896" y="634"/>
                    </a:lnTo>
                    <a:lnTo>
                      <a:pt x="3886" y="631"/>
                    </a:lnTo>
                    <a:lnTo>
                      <a:pt x="3877" y="627"/>
                    </a:lnTo>
                    <a:lnTo>
                      <a:pt x="3867" y="622"/>
                    </a:lnTo>
                    <a:lnTo>
                      <a:pt x="3857" y="617"/>
                    </a:lnTo>
                    <a:lnTo>
                      <a:pt x="3849" y="612"/>
                    </a:lnTo>
                    <a:lnTo>
                      <a:pt x="3840" y="605"/>
                    </a:lnTo>
                    <a:lnTo>
                      <a:pt x="3832" y="598"/>
                    </a:lnTo>
                    <a:lnTo>
                      <a:pt x="3823" y="592"/>
                    </a:lnTo>
                    <a:lnTo>
                      <a:pt x="3816" y="584"/>
                    </a:lnTo>
                    <a:lnTo>
                      <a:pt x="3809" y="576"/>
                    </a:lnTo>
                    <a:lnTo>
                      <a:pt x="3803" y="567"/>
                    </a:lnTo>
                    <a:lnTo>
                      <a:pt x="3796" y="559"/>
                    </a:lnTo>
                    <a:lnTo>
                      <a:pt x="3791" y="551"/>
                    </a:lnTo>
                    <a:lnTo>
                      <a:pt x="3785" y="542"/>
                    </a:lnTo>
                    <a:lnTo>
                      <a:pt x="3780" y="531"/>
                    </a:lnTo>
                    <a:lnTo>
                      <a:pt x="3776" y="522"/>
                    </a:lnTo>
                    <a:lnTo>
                      <a:pt x="3772" y="512"/>
                    </a:lnTo>
                    <a:lnTo>
                      <a:pt x="3768" y="501"/>
                    </a:lnTo>
                    <a:lnTo>
                      <a:pt x="3765" y="490"/>
                    </a:lnTo>
                    <a:lnTo>
                      <a:pt x="3763" y="480"/>
                    </a:lnTo>
                    <a:lnTo>
                      <a:pt x="3761" y="469"/>
                    </a:lnTo>
                    <a:lnTo>
                      <a:pt x="3758" y="445"/>
                    </a:lnTo>
                    <a:lnTo>
                      <a:pt x="3757" y="419"/>
                    </a:lnTo>
                    <a:lnTo>
                      <a:pt x="3758" y="394"/>
                    </a:lnTo>
                    <a:lnTo>
                      <a:pt x="3761" y="370"/>
                    </a:lnTo>
                    <a:lnTo>
                      <a:pt x="3765" y="346"/>
                    </a:lnTo>
                    <a:lnTo>
                      <a:pt x="3771" y="324"/>
                    </a:lnTo>
                    <a:lnTo>
                      <a:pt x="3775" y="313"/>
                    </a:lnTo>
                    <a:lnTo>
                      <a:pt x="3779" y="303"/>
                    </a:lnTo>
                    <a:lnTo>
                      <a:pt x="3784" y="293"/>
                    </a:lnTo>
                    <a:lnTo>
                      <a:pt x="3790" y="282"/>
                    </a:lnTo>
                    <a:lnTo>
                      <a:pt x="3795" y="273"/>
                    </a:lnTo>
                    <a:lnTo>
                      <a:pt x="3801" y="264"/>
                    </a:lnTo>
                    <a:lnTo>
                      <a:pt x="3808" y="255"/>
                    </a:lnTo>
                    <a:lnTo>
                      <a:pt x="3814" y="246"/>
                    </a:lnTo>
                    <a:lnTo>
                      <a:pt x="3821" y="238"/>
                    </a:lnTo>
                    <a:lnTo>
                      <a:pt x="3830" y="230"/>
                    </a:lnTo>
                    <a:lnTo>
                      <a:pt x="3838" y="223"/>
                    </a:lnTo>
                    <a:lnTo>
                      <a:pt x="3846" y="217"/>
                    </a:lnTo>
                    <a:lnTo>
                      <a:pt x="3854" y="210"/>
                    </a:lnTo>
                    <a:lnTo>
                      <a:pt x="3863" y="204"/>
                    </a:lnTo>
                    <a:lnTo>
                      <a:pt x="3872" y="199"/>
                    </a:lnTo>
                    <a:lnTo>
                      <a:pt x="3881" y="195"/>
                    </a:lnTo>
                    <a:lnTo>
                      <a:pt x="3891" y="191"/>
                    </a:lnTo>
                    <a:lnTo>
                      <a:pt x="3902" y="187"/>
                    </a:lnTo>
                    <a:lnTo>
                      <a:pt x="3912" y="185"/>
                    </a:lnTo>
                    <a:lnTo>
                      <a:pt x="3922" y="182"/>
                    </a:lnTo>
                    <a:lnTo>
                      <a:pt x="3933" y="179"/>
                    </a:lnTo>
                    <a:lnTo>
                      <a:pt x="3944" y="178"/>
                    </a:lnTo>
                    <a:lnTo>
                      <a:pt x="3956" y="177"/>
                    </a:lnTo>
                    <a:lnTo>
                      <a:pt x="3967" y="177"/>
                    </a:lnTo>
                    <a:lnTo>
                      <a:pt x="3980" y="177"/>
                    </a:lnTo>
                    <a:lnTo>
                      <a:pt x="3991" y="178"/>
                    </a:lnTo>
                    <a:lnTo>
                      <a:pt x="4002" y="181"/>
                    </a:lnTo>
                    <a:lnTo>
                      <a:pt x="4014" y="183"/>
                    </a:lnTo>
                    <a:lnTo>
                      <a:pt x="4024" y="185"/>
                    </a:lnTo>
                    <a:lnTo>
                      <a:pt x="4034" y="188"/>
                    </a:lnTo>
                    <a:lnTo>
                      <a:pt x="4044" y="192"/>
                    </a:lnTo>
                    <a:lnTo>
                      <a:pt x="4054" y="196"/>
                    </a:lnTo>
                    <a:lnTo>
                      <a:pt x="4063" y="201"/>
                    </a:lnTo>
                    <a:lnTo>
                      <a:pt x="4071" y="206"/>
                    </a:lnTo>
                    <a:lnTo>
                      <a:pt x="4079" y="212"/>
                    </a:lnTo>
                    <a:lnTo>
                      <a:pt x="4088" y="220"/>
                    </a:lnTo>
                    <a:lnTo>
                      <a:pt x="4095" y="227"/>
                    </a:lnTo>
                    <a:lnTo>
                      <a:pt x="4102" y="234"/>
                    </a:lnTo>
                    <a:lnTo>
                      <a:pt x="4108" y="242"/>
                    </a:lnTo>
                    <a:lnTo>
                      <a:pt x="4115" y="251"/>
                    </a:lnTo>
                    <a:lnTo>
                      <a:pt x="4124" y="266"/>
                    </a:lnTo>
                    <a:lnTo>
                      <a:pt x="4132" y="281"/>
                    </a:lnTo>
                    <a:lnTo>
                      <a:pt x="4138" y="298"/>
                    </a:lnTo>
                    <a:lnTo>
                      <a:pt x="4143" y="314"/>
                    </a:lnTo>
                    <a:lnTo>
                      <a:pt x="4147" y="332"/>
                    </a:lnTo>
                    <a:lnTo>
                      <a:pt x="4150" y="349"/>
                    </a:lnTo>
                    <a:lnTo>
                      <a:pt x="4152" y="369"/>
                    </a:lnTo>
                    <a:lnTo>
                      <a:pt x="4153" y="388"/>
                    </a:lnTo>
                    <a:lnTo>
                      <a:pt x="4152" y="400"/>
                    </a:lnTo>
                    <a:lnTo>
                      <a:pt x="4152" y="410"/>
                    </a:lnTo>
                    <a:lnTo>
                      <a:pt x="4151" y="419"/>
                    </a:lnTo>
                    <a:lnTo>
                      <a:pt x="4149" y="427"/>
                    </a:lnTo>
                    <a:close/>
                    <a:moveTo>
                      <a:pt x="3836" y="368"/>
                    </a:moveTo>
                    <a:lnTo>
                      <a:pt x="4074" y="368"/>
                    </a:lnTo>
                    <a:lnTo>
                      <a:pt x="4074" y="355"/>
                    </a:lnTo>
                    <a:lnTo>
                      <a:pt x="4073" y="344"/>
                    </a:lnTo>
                    <a:lnTo>
                      <a:pt x="4071" y="332"/>
                    </a:lnTo>
                    <a:lnTo>
                      <a:pt x="4069" y="321"/>
                    </a:lnTo>
                    <a:lnTo>
                      <a:pt x="4066" y="311"/>
                    </a:lnTo>
                    <a:lnTo>
                      <a:pt x="4062" y="301"/>
                    </a:lnTo>
                    <a:lnTo>
                      <a:pt x="4058" y="292"/>
                    </a:lnTo>
                    <a:lnTo>
                      <a:pt x="4052" y="282"/>
                    </a:lnTo>
                    <a:lnTo>
                      <a:pt x="4044" y="271"/>
                    </a:lnTo>
                    <a:lnTo>
                      <a:pt x="4035" y="262"/>
                    </a:lnTo>
                    <a:lnTo>
                      <a:pt x="4026" y="254"/>
                    </a:lnTo>
                    <a:lnTo>
                      <a:pt x="4015" y="247"/>
                    </a:lnTo>
                    <a:lnTo>
                      <a:pt x="4003" y="242"/>
                    </a:lnTo>
                    <a:lnTo>
                      <a:pt x="3990" y="239"/>
                    </a:lnTo>
                    <a:lnTo>
                      <a:pt x="3976" y="237"/>
                    </a:lnTo>
                    <a:lnTo>
                      <a:pt x="3961" y="236"/>
                    </a:lnTo>
                    <a:lnTo>
                      <a:pt x="3947" y="237"/>
                    </a:lnTo>
                    <a:lnTo>
                      <a:pt x="3934" y="239"/>
                    </a:lnTo>
                    <a:lnTo>
                      <a:pt x="3922" y="242"/>
                    </a:lnTo>
                    <a:lnTo>
                      <a:pt x="3910" y="247"/>
                    </a:lnTo>
                    <a:lnTo>
                      <a:pt x="3900" y="254"/>
                    </a:lnTo>
                    <a:lnTo>
                      <a:pt x="3888" y="261"/>
                    </a:lnTo>
                    <a:lnTo>
                      <a:pt x="3879" y="270"/>
                    </a:lnTo>
                    <a:lnTo>
                      <a:pt x="3870" y="280"/>
                    </a:lnTo>
                    <a:lnTo>
                      <a:pt x="3864" y="290"/>
                    </a:lnTo>
                    <a:lnTo>
                      <a:pt x="3857" y="300"/>
                    </a:lnTo>
                    <a:lnTo>
                      <a:pt x="3852" y="310"/>
                    </a:lnTo>
                    <a:lnTo>
                      <a:pt x="3848" y="320"/>
                    </a:lnTo>
                    <a:lnTo>
                      <a:pt x="3844" y="332"/>
                    </a:lnTo>
                    <a:lnTo>
                      <a:pt x="3840" y="343"/>
                    </a:lnTo>
                    <a:lnTo>
                      <a:pt x="3838" y="355"/>
                    </a:lnTo>
                    <a:lnTo>
                      <a:pt x="3836" y="368"/>
                    </a:lnTo>
                    <a:close/>
                    <a:moveTo>
                      <a:pt x="4756" y="559"/>
                    </a:moveTo>
                    <a:lnTo>
                      <a:pt x="4771" y="620"/>
                    </a:lnTo>
                    <a:lnTo>
                      <a:pt x="4756" y="627"/>
                    </a:lnTo>
                    <a:lnTo>
                      <a:pt x="4742" y="632"/>
                    </a:lnTo>
                    <a:lnTo>
                      <a:pt x="4728" y="636"/>
                    </a:lnTo>
                    <a:lnTo>
                      <a:pt x="4711" y="640"/>
                    </a:lnTo>
                    <a:lnTo>
                      <a:pt x="4695" y="643"/>
                    </a:lnTo>
                    <a:lnTo>
                      <a:pt x="4678" y="646"/>
                    </a:lnTo>
                    <a:lnTo>
                      <a:pt x="4660" y="647"/>
                    </a:lnTo>
                    <a:lnTo>
                      <a:pt x="4641" y="648"/>
                    </a:lnTo>
                    <a:lnTo>
                      <a:pt x="4617" y="647"/>
                    </a:lnTo>
                    <a:lnTo>
                      <a:pt x="4593" y="643"/>
                    </a:lnTo>
                    <a:lnTo>
                      <a:pt x="4582" y="641"/>
                    </a:lnTo>
                    <a:lnTo>
                      <a:pt x="4571" y="638"/>
                    </a:lnTo>
                    <a:lnTo>
                      <a:pt x="4560" y="635"/>
                    </a:lnTo>
                    <a:lnTo>
                      <a:pt x="4550" y="631"/>
                    </a:lnTo>
                    <a:lnTo>
                      <a:pt x="4541" y="627"/>
                    </a:lnTo>
                    <a:lnTo>
                      <a:pt x="4530" y="623"/>
                    </a:lnTo>
                    <a:lnTo>
                      <a:pt x="4521" y="618"/>
                    </a:lnTo>
                    <a:lnTo>
                      <a:pt x="4512" y="612"/>
                    </a:lnTo>
                    <a:lnTo>
                      <a:pt x="4504" y="605"/>
                    </a:lnTo>
                    <a:lnTo>
                      <a:pt x="4495" y="599"/>
                    </a:lnTo>
                    <a:lnTo>
                      <a:pt x="4487" y="592"/>
                    </a:lnTo>
                    <a:lnTo>
                      <a:pt x="4479" y="584"/>
                    </a:lnTo>
                    <a:lnTo>
                      <a:pt x="4472" y="576"/>
                    </a:lnTo>
                    <a:lnTo>
                      <a:pt x="4465" y="567"/>
                    </a:lnTo>
                    <a:lnTo>
                      <a:pt x="4458" y="559"/>
                    </a:lnTo>
                    <a:lnTo>
                      <a:pt x="4452" y="550"/>
                    </a:lnTo>
                    <a:lnTo>
                      <a:pt x="4447" y="541"/>
                    </a:lnTo>
                    <a:lnTo>
                      <a:pt x="4442" y="531"/>
                    </a:lnTo>
                    <a:lnTo>
                      <a:pt x="4437" y="521"/>
                    </a:lnTo>
                    <a:lnTo>
                      <a:pt x="4434" y="511"/>
                    </a:lnTo>
                    <a:lnTo>
                      <a:pt x="4430" y="500"/>
                    </a:lnTo>
                    <a:lnTo>
                      <a:pt x="4427" y="489"/>
                    </a:lnTo>
                    <a:lnTo>
                      <a:pt x="4424" y="478"/>
                    </a:lnTo>
                    <a:lnTo>
                      <a:pt x="4421" y="467"/>
                    </a:lnTo>
                    <a:lnTo>
                      <a:pt x="4419" y="442"/>
                    </a:lnTo>
                    <a:lnTo>
                      <a:pt x="4418" y="417"/>
                    </a:lnTo>
                    <a:lnTo>
                      <a:pt x="4418" y="404"/>
                    </a:lnTo>
                    <a:lnTo>
                      <a:pt x="4419" y="391"/>
                    </a:lnTo>
                    <a:lnTo>
                      <a:pt x="4420" y="379"/>
                    </a:lnTo>
                    <a:lnTo>
                      <a:pt x="4423" y="367"/>
                    </a:lnTo>
                    <a:lnTo>
                      <a:pt x="4425" y="355"/>
                    </a:lnTo>
                    <a:lnTo>
                      <a:pt x="4428" y="344"/>
                    </a:lnTo>
                    <a:lnTo>
                      <a:pt x="4431" y="333"/>
                    </a:lnTo>
                    <a:lnTo>
                      <a:pt x="4435" y="321"/>
                    </a:lnTo>
                    <a:lnTo>
                      <a:pt x="4439" y="311"/>
                    </a:lnTo>
                    <a:lnTo>
                      <a:pt x="4444" y="301"/>
                    </a:lnTo>
                    <a:lnTo>
                      <a:pt x="4449" y="291"/>
                    </a:lnTo>
                    <a:lnTo>
                      <a:pt x="4455" y="281"/>
                    </a:lnTo>
                    <a:lnTo>
                      <a:pt x="4462" y="272"/>
                    </a:lnTo>
                    <a:lnTo>
                      <a:pt x="4469" y="263"/>
                    </a:lnTo>
                    <a:lnTo>
                      <a:pt x="4476" y="254"/>
                    </a:lnTo>
                    <a:lnTo>
                      <a:pt x="4484" y="245"/>
                    </a:lnTo>
                    <a:lnTo>
                      <a:pt x="4492" y="237"/>
                    </a:lnTo>
                    <a:lnTo>
                      <a:pt x="4502" y="230"/>
                    </a:lnTo>
                    <a:lnTo>
                      <a:pt x="4511" y="223"/>
                    </a:lnTo>
                    <a:lnTo>
                      <a:pt x="4520" y="215"/>
                    </a:lnTo>
                    <a:lnTo>
                      <a:pt x="4529" y="210"/>
                    </a:lnTo>
                    <a:lnTo>
                      <a:pt x="4540" y="204"/>
                    </a:lnTo>
                    <a:lnTo>
                      <a:pt x="4550" y="199"/>
                    </a:lnTo>
                    <a:lnTo>
                      <a:pt x="4561" y="195"/>
                    </a:lnTo>
                    <a:lnTo>
                      <a:pt x="4573" y="191"/>
                    </a:lnTo>
                    <a:lnTo>
                      <a:pt x="4584" y="188"/>
                    </a:lnTo>
                    <a:lnTo>
                      <a:pt x="4595" y="185"/>
                    </a:lnTo>
                    <a:lnTo>
                      <a:pt x="4607" y="183"/>
                    </a:lnTo>
                    <a:lnTo>
                      <a:pt x="4620" y="181"/>
                    </a:lnTo>
                    <a:lnTo>
                      <a:pt x="4632" y="179"/>
                    </a:lnTo>
                    <a:lnTo>
                      <a:pt x="4645" y="178"/>
                    </a:lnTo>
                    <a:lnTo>
                      <a:pt x="4659" y="178"/>
                    </a:lnTo>
                    <a:lnTo>
                      <a:pt x="4676" y="178"/>
                    </a:lnTo>
                    <a:lnTo>
                      <a:pt x="4692" y="179"/>
                    </a:lnTo>
                    <a:lnTo>
                      <a:pt x="4707" y="182"/>
                    </a:lnTo>
                    <a:lnTo>
                      <a:pt x="4722" y="185"/>
                    </a:lnTo>
                    <a:lnTo>
                      <a:pt x="4736" y="188"/>
                    </a:lnTo>
                    <a:lnTo>
                      <a:pt x="4748" y="192"/>
                    </a:lnTo>
                    <a:lnTo>
                      <a:pt x="4761" y="196"/>
                    </a:lnTo>
                    <a:lnTo>
                      <a:pt x="4772" y="201"/>
                    </a:lnTo>
                    <a:lnTo>
                      <a:pt x="4753" y="265"/>
                    </a:lnTo>
                    <a:lnTo>
                      <a:pt x="4743" y="260"/>
                    </a:lnTo>
                    <a:lnTo>
                      <a:pt x="4733" y="256"/>
                    </a:lnTo>
                    <a:lnTo>
                      <a:pt x="4722" y="251"/>
                    </a:lnTo>
                    <a:lnTo>
                      <a:pt x="4710" y="248"/>
                    </a:lnTo>
                    <a:lnTo>
                      <a:pt x="4698" y="246"/>
                    </a:lnTo>
                    <a:lnTo>
                      <a:pt x="4686" y="244"/>
                    </a:lnTo>
                    <a:lnTo>
                      <a:pt x="4672" y="243"/>
                    </a:lnTo>
                    <a:lnTo>
                      <a:pt x="4659" y="243"/>
                    </a:lnTo>
                    <a:lnTo>
                      <a:pt x="4641" y="244"/>
                    </a:lnTo>
                    <a:lnTo>
                      <a:pt x="4624" y="246"/>
                    </a:lnTo>
                    <a:lnTo>
                      <a:pt x="4607" y="250"/>
                    </a:lnTo>
                    <a:lnTo>
                      <a:pt x="4593" y="256"/>
                    </a:lnTo>
                    <a:lnTo>
                      <a:pt x="4579" y="263"/>
                    </a:lnTo>
                    <a:lnTo>
                      <a:pt x="4565" y="271"/>
                    </a:lnTo>
                    <a:lnTo>
                      <a:pt x="4553" y="281"/>
                    </a:lnTo>
                    <a:lnTo>
                      <a:pt x="4542" y="294"/>
                    </a:lnTo>
                    <a:lnTo>
                      <a:pt x="4531" y="305"/>
                    </a:lnTo>
                    <a:lnTo>
                      <a:pt x="4523" y="318"/>
                    </a:lnTo>
                    <a:lnTo>
                      <a:pt x="4516" y="332"/>
                    </a:lnTo>
                    <a:lnTo>
                      <a:pt x="4511" y="346"/>
                    </a:lnTo>
                    <a:lnTo>
                      <a:pt x="4507" y="362"/>
                    </a:lnTo>
                    <a:lnTo>
                      <a:pt x="4503" y="378"/>
                    </a:lnTo>
                    <a:lnTo>
                      <a:pt x="4502" y="396"/>
                    </a:lnTo>
                    <a:lnTo>
                      <a:pt x="4501" y="413"/>
                    </a:lnTo>
                    <a:lnTo>
                      <a:pt x="4502" y="432"/>
                    </a:lnTo>
                    <a:lnTo>
                      <a:pt x="4504" y="449"/>
                    </a:lnTo>
                    <a:lnTo>
                      <a:pt x="4507" y="467"/>
                    </a:lnTo>
                    <a:lnTo>
                      <a:pt x="4512" y="482"/>
                    </a:lnTo>
                    <a:lnTo>
                      <a:pt x="4518" y="496"/>
                    </a:lnTo>
                    <a:lnTo>
                      <a:pt x="4525" y="511"/>
                    </a:lnTo>
                    <a:lnTo>
                      <a:pt x="4535" y="523"/>
                    </a:lnTo>
                    <a:lnTo>
                      <a:pt x="4545" y="535"/>
                    </a:lnTo>
                    <a:lnTo>
                      <a:pt x="4556" y="546"/>
                    </a:lnTo>
                    <a:lnTo>
                      <a:pt x="4568" y="555"/>
                    </a:lnTo>
                    <a:lnTo>
                      <a:pt x="4581" y="563"/>
                    </a:lnTo>
                    <a:lnTo>
                      <a:pt x="4594" y="569"/>
                    </a:lnTo>
                    <a:lnTo>
                      <a:pt x="4608" y="575"/>
                    </a:lnTo>
                    <a:lnTo>
                      <a:pt x="4624" y="579"/>
                    </a:lnTo>
                    <a:lnTo>
                      <a:pt x="4639" y="581"/>
                    </a:lnTo>
                    <a:lnTo>
                      <a:pt x="4657" y="581"/>
                    </a:lnTo>
                    <a:lnTo>
                      <a:pt x="4669" y="581"/>
                    </a:lnTo>
                    <a:lnTo>
                      <a:pt x="4681" y="580"/>
                    </a:lnTo>
                    <a:lnTo>
                      <a:pt x="4694" y="578"/>
                    </a:lnTo>
                    <a:lnTo>
                      <a:pt x="4706" y="576"/>
                    </a:lnTo>
                    <a:lnTo>
                      <a:pt x="4718" y="572"/>
                    </a:lnTo>
                    <a:lnTo>
                      <a:pt x="4732" y="568"/>
                    </a:lnTo>
                    <a:lnTo>
                      <a:pt x="4744" y="564"/>
                    </a:lnTo>
                    <a:lnTo>
                      <a:pt x="4756" y="559"/>
                    </a:lnTo>
                    <a:close/>
                    <a:moveTo>
                      <a:pt x="5225" y="427"/>
                    </a:moveTo>
                    <a:lnTo>
                      <a:pt x="4913" y="426"/>
                    </a:lnTo>
                    <a:lnTo>
                      <a:pt x="4914" y="445"/>
                    </a:lnTo>
                    <a:lnTo>
                      <a:pt x="4916" y="463"/>
                    </a:lnTo>
                    <a:lnTo>
                      <a:pt x="4920" y="480"/>
                    </a:lnTo>
                    <a:lnTo>
                      <a:pt x="4925" y="495"/>
                    </a:lnTo>
                    <a:lnTo>
                      <a:pt x="4931" y="510"/>
                    </a:lnTo>
                    <a:lnTo>
                      <a:pt x="4939" y="523"/>
                    </a:lnTo>
                    <a:lnTo>
                      <a:pt x="4949" y="535"/>
                    </a:lnTo>
                    <a:lnTo>
                      <a:pt x="4959" y="546"/>
                    </a:lnTo>
                    <a:lnTo>
                      <a:pt x="4969" y="554"/>
                    </a:lnTo>
                    <a:lnTo>
                      <a:pt x="4980" y="562"/>
                    </a:lnTo>
                    <a:lnTo>
                      <a:pt x="4993" y="568"/>
                    </a:lnTo>
                    <a:lnTo>
                      <a:pt x="5006" y="573"/>
                    </a:lnTo>
                    <a:lnTo>
                      <a:pt x="5019" y="577"/>
                    </a:lnTo>
                    <a:lnTo>
                      <a:pt x="5034" y="580"/>
                    </a:lnTo>
                    <a:lnTo>
                      <a:pt x="5049" y="582"/>
                    </a:lnTo>
                    <a:lnTo>
                      <a:pt x="5066" y="582"/>
                    </a:lnTo>
                    <a:lnTo>
                      <a:pt x="5082" y="582"/>
                    </a:lnTo>
                    <a:lnTo>
                      <a:pt x="5099" y="581"/>
                    </a:lnTo>
                    <a:lnTo>
                      <a:pt x="5115" y="579"/>
                    </a:lnTo>
                    <a:lnTo>
                      <a:pt x="5130" y="577"/>
                    </a:lnTo>
                    <a:lnTo>
                      <a:pt x="5146" y="573"/>
                    </a:lnTo>
                    <a:lnTo>
                      <a:pt x="5161" y="569"/>
                    </a:lnTo>
                    <a:lnTo>
                      <a:pt x="5176" y="564"/>
                    </a:lnTo>
                    <a:lnTo>
                      <a:pt x="5189" y="559"/>
                    </a:lnTo>
                    <a:lnTo>
                      <a:pt x="5203" y="618"/>
                    </a:lnTo>
                    <a:lnTo>
                      <a:pt x="5187" y="624"/>
                    </a:lnTo>
                    <a:lnTo>
                      <a:pt x="5171" y="630"/>
                    </a:lnTo>
                    <a:lnTo>
                      <a:pt x="5153" y="635"/>
                    </a:lnTo>
                    <a:lnTo>
                      <a:pt x="5135" y="639"/>
                    </a:lnTo>
                    <a:lnTo>
                      <a:pt x="5116" y="642"/>
                    </a:lnTo>
                    <a:lnTo>
                      <a:pt x="5096" y="644"/>
                    </a:lnTo>
                    <a:lnTo>
                      <a:pt x="5075" y="646"/>
                    </a:lnTo>
                    <a:lnTo>
                      <a:pt x="5054" y="647"/>
                    </a:lnTo>
                    <a:lnTo>
                      <a:pt x="5029" y="646"/>
                    </a:lnTo>
                    <a:lnTo>
                      <a:pt x="5006" y="642"/>
                    </a:lnTo>
                    <a:lnTo>
                      <a:pt x="4995" y="640"/>
                    </a:lnTo>
                    <a:lnTo>
                      <a:pt x="4984" y="637"/>
                    </a:lnTo>
                    <a:lnTo>
                      <a:pt x="4973" y="634"/>
                    </a:lnTo>
                    <a:lnTo>
                      <a:pt x="4963" y="631"/>
                    </a:lnTo>
                    <a:lnTo>
                      <a:pt x="4953" y="627"/>
                    </a:lnTo>
                    <a:lnTo>
                      <a:pt x="4943" y="622"/>
                    </a:lnTo>
                    <a:lnTo>
                      <a:pt x="4934" y="617"/>
                    </a:lnTo>
                    <a:lnTo>
                      <a:pt x="4925" y="612"/>
                    </a:lnTo>
                    <a:lnTo>
                      <a:pt x="4917" y="605"/>
                    </a:lnTo>
                    <a:lnTo>
                      <a:pt x="4909" y="598"/>
                    </a:lnTo>
                    <a:lnTo>
                      <a:pt x="4900" y="592"/>
                    </a:lnTo>
                    <a:lnTo>
                      <a:pt x="4893" y="584"/>
                    </a:lnTo>
                    <a:lnTo>
                      <a:pt x="4886" y="576"/>
                    </a:lnTo>
                    <a:lnTo>
                      <a:pt x="4879" y="567"/>
                    </a:lnTo>
                    <a:lnTo>
                      <a:pt x="4873" y="559"/>
                    </a:lnTo>
                    <a:lnTo>
                      <a:pt x="4866" y="551"/>
                    </a:lnTo>
                    <a:lnTo>
                      <a:pt x="4861" y="542"/>
                    </a:lnTo>
                    <a:lnTo>
                      <a:pt x="4856" y="531"/>
                    </a:lnTo>
                    <a:lnTo>
                      <a:pt x="4852" y="522"/>
                    </a:lnTo>
                    <a:lnTo>
                      <a:pt x="4848" y="512"/>
                    </a:lnTo>
                    <a:lnTo>
                      <a:pt x="4845" y="501"/>
                    </a:lnTo>
                    <a:lnTo>
                      <a:pt x="4842" y="490"/>
                    </a:lnTo>
                    <a:lnTo>
                      <a:pt x="4840" y="480"/>
                    </a:lnTo>
                    <a:lnTo>
                      <a:pt x="4837" y="469"/>
                    </a:lnTo>
                    <a:lnTo>
                      <a:pt x="4835" y="445"/>
                    </a:lnTo>
                    <a:lnTo>
                      <a:pt x="4834" y="419"/>
                    </a:lnTo>
                    <a:lnTo>
                      <a:pt x="4835" y="394"/>
                    </a:lnTo>
                    <a:lnTo>
                      <a:pt x="4837" y="370"/>
                    </a:lnTo>
                    <a:lnTo>
                      <a:pt x="4842" y="346"/>
                    </a:lnTo>
                    <a:lnTo>
                      <a:pt x="4848" y="324"/>
                    </a:lnTo>
                    <a:lnTo>
                      <a:pt x="4852" y="313"/>
                    </a:lnTo>
                    <a:lnTo>
                      <a:pt x="4856" y="303"/>
                    </a:lnTo>
                    <a:lnTo>
                      <a:pt x="4860" y="293"/>
                    </a:lnTo>
                    <a:lnTo>
                      <a:pt x="4865" y="282"/>
                    </a:lnTo>
                    <a:lnTo>
                      <a:pt x="4872" y="273"/>
                    </a:lnTo>
                    <a:lnTo>
                      <a:pt x="4878" y="264"/>
                    </a:lnTo>
                    <a:lnTo>
                      <a:pt x="4884" y="255"/>
                    </a:lnTo>
                    <a:lnTo>
                      <a:pt x="4891" y="246"/>
                    </a:lnTo>
                    <a:lnTo>
                      <a:pt x="4898" y="238"/>
                    </a:lnTo>
                    <a:lnTo>
                      <a:pt x="4905" y="230"/>
                    </a:lnTo>
                    <a:lnTo>
                      <a:pt x="4914" y="223"/>
                    </a:lnTo>
                    <a:lnTo>
                      <a:pt x="4922" y="217"/>
                    </a:lnTo>
                    <a:lnTo>
                      <a:pt x="4930" y="210"/>
                    </a:lnTo>
                    <a:lnTo>
                      <a:pt x="4939" y="204"/>
                    </a:lnTo>
                    <a:lnTo>
                      <a:pt x="4949" y="199"/>
                    </a:lnTo>
                    <a:lnTo>
                      <a:pt x="4958" y="195"/>
                    </a:lnTo>
                    <a:lnTo>
                      <a:pt x="4967" y="191"/>
                    </a:lnTo>
                    <a:lnTo>
                      <a:pt x="4977" y="187"/>
                    </a:lnTo>
                    <a:lnTo>
                      <a:pt x="4988" y="185"/>
                    </a:lnTo>
                    <a:lnTo>
                      <a:pt x="4999" y="182"/>
                    </a:lnTo>
                    <a:lnTo>
                      <a:pt x="5009" y="179"/>
                    </a:lnTo>
                    <a:lnTo>
                      <a:pt x="5021" y="178"/>
                    </a:lnTo>
                    <a:lnTo>
                      <a:pt x="5032" y="177"/>
                    </a:lnTo>
                    <a:lnTo>
                      <a:pt x="5044" y="177"/>
                    </a:lnTo>
                    <a:lnTo>
                      <a:pt x="5055" y="177"/>
                    </a:lnTo>
                    <a:lnTo>
                      <a:pt x="5068" y="178"/>
                    </a:lnTo>
                    <a:lnTo>
                      <a:pt x="5079" y="181"/>
                    </a:lnTo>
                    <a:lnTo>
                      <a:pt x="5090" y="183"/>
                    </a:lnTo>
                    <a:lnTo>
                      <a:pt x="5101" y="185"/>
                    </a:lnTo>
                    <a:lnTo>
                      <a:pt x="5111" y="188"/>
                    </a:lnTo>
                    <a:lnTo>
                      <a:pt x="5120" y="192"/>
                    </a:lnTo>
                    <a:lnTo>
                      <a:pt x="5129" y="196"/>
                    </a:lnTo>
                    <a:lnTo>
                      <a:pt x="5139" y="201"/>
                    </a:lnTo>
                    <a:lnTo>
                      <a:pt x="5148" y="206"/>
                    </a:lnTo>
                    <a:lnTo>
                      <a:pt x="5156" y="212"/>
                    </a:lnTo>
                    <a:lnTo>
                      <a:pt x="5163" y="220"/>
                    </a:lnTo>
                    <a:lnTo>
                      <a:pt x="5172" y="227"/>
                    </a:lnTo>
                    <a:lnTo>
                      <a:pt x="5178" y="234"/>
                    </a:lnTo>
                    <a:lnTo>
                      <a:pt x="5185" y="242"/>
                    </a:lnTo>
                    <a:lnTo>
                      <a:pt x="5191" y="251"/>
                    </a:lnTo>
                    <a:lnTo>
                      <a:pt x="5200" y="266"/>
                    </a:lnTo>
                    <a:lnTo>
                      <a:pt x="5208" y="281"/>
                    </a:lnTo>
                    <a:lnTo>
                      <a:pt x="5215" y="298"/>
                    </a:lnTo>
                    <a:lnTo>
                      <a:pt x="5220" y="314"/>
                    </a:lnTo>
                    <a:lnTo>
                      <a:pt x="5224" y="332"/>
                    </a:lnTo>
                    <a:lnTo>
                      <a:pt x="5227" y="349"/>
                    </a:lnTo>
                    <a:lnTo>
                      <a:pt x="5229" y="369"/>
                    </a:lnTo>
                    <a:lnTo>
                      <a:pt x="5229" y="388"/>
                    </a:lnTo>
                    <a:lnTo>
                      <a:pt x="5229" y="400"/>
                    </a:lnTo>
                    <a:lnTo>
                      <a:pt x="5228" y="410"/>
                    </a:lnTo>
                    <a:lnTo>
                      <a:pt x="5227" y="419"/>
                    </a:lnTo>
                    <a:lnTo>
                      <a:pt x="5225" y="427"/>
                    </a:lnTo>
                    <a:close/>
                    <a:moveTo>
                      <a:pt x="4913" y="368"/>
                    </a:moveTo>
                    <a:lnTo>
                      <a:pt x="5150" y="368"/>
                    </a:lnTo>
                    <a:lnTo>
                      <a:pt x="5150" y="355"/>
                    </a:lnTo>
                    <a:lnTo>
                      <a:pt x="5149" y="344"/>
                    </a:lnTo>
                    <a:lnTo>
                      <a:pt x="5148" y="332"/>
                    </a:lnTo>
                    <a:lnTo>
                      <a:pt x="5145" y="321"/>
                    </a:lnTo>
                    <a:lnTo>
                      <a:pt x="5142" y="311"/>
                    </a:lnTo>
                    <a:lnTo>
                      <a:pt x="5139" y="301"/>
                    </a:lnTo>
                    <a:lnTo>
                      <a:pt x="5134" y="292"/>
                    </a:lnTo>
                    <a:lnTo>
                      <a:pt x="5128" y="282"/>
                    </a:lnTo>
                    <a:lnTo>
                      <a:pt x="5120" y="271"/>
                    </a:lnTo>
                    <a:lnTo>
                      <a:pt x="5112" y="262"/>
                    </a:lnTo>
                    <a:lnTo>
                      <a:pt x="5102" y="254"/>
                    </a:lnTo>
                    <a:lnTo>
                      <a:pt x="5091" y="247"/>
                    </a:lnTo>
                    <a:lnTo>
                      <a:pt x="5079" y="242"/>
                    </a:lnTo>
                    <a:lnTo>
                      <a:pt x="5067" y="239"/>
                    </a:lnTo>
                    <a:lnTo>
                      <a:pt x="5052" y="237"/>
                    </a:lnTo>
                    <a:lnTo>
                      <a:pt x="5037" y="236"/>
                    </a:lnTo>
                    <a:lnTo>
                      <a:pt x="5024" y="237"/>
                    </a:lnTo>
                    <a:lnTo>
                      <a:pt x="5010" y="239"/>
                    </a:lnTo>
                    <a:lnTo>
                      <a:pt x="4998" y="242"/>
                    </a:lnTo>
                    <a:lnTo>
                      <a:pt x="4987" y="247"/>
                    </a:lnTo>
                    <a:lnTo>
                      <a:pt x="4975" y="254"/>
                    </a:lnTo>
                    <a:lnTo>
                      <a:pt x="4965" y="261"/>
                    </a:lnTo>
                    <a:lnTo>
                      <a:pt x="4956" y="270"/>
                    </a:lnTo>
                    <a:lnTo>
                      <a:pt x="4947" y="280"/>
                    </a:lnTo>
                    <a:lnTo>
                      <a:pt x="4940" y="290"/>
                    </a:lnTo>
                    <a:lnTo>
                      <a:pt x="4934" y="300"/>
                    </a:lnTo>
                    <a:lnTo>
                      <a:pt x="4929" y="310"/>
                    </a:lnTo>
                    <a:lnTo>
                      <a:pt x="4924" y="320"/>
                    </a:lnTo>
                    <a:lnTo>
                      <a:pt x="4920" y="332"/>
                    </a:lnTo>
                    <a:lnTo>
                      <a:pt x="4917" y="343"/>
                    </a:lnTo>
                    <a:lnTo>
                      <a:pt x="4914" y="355"/>
                    </a:lnTo>
                    <a:lnTo>
                      <a:pt x="4913" y="368"/>
                    </a:lnTo>
                    <a:close/>
                    <a:moveTo>
                      <a:pt x="5330" y="637"/>
                    </a:moveTo>
                    <a:lnTo>
                      <a:pt x="5330" y="328"/>
                    </a:lnTo>
                    <a:lnTo>
                      <a:pt x="5330" y="291"/>
                    </a:lnTo>
                    <a:lnTo>
                      <a:pt x="5330" y="256"/>
                    </a:lnTo>
                    <a:lnTo>
                      <a:pt x="5329" y="221"/>
                    </a:lnTo>
                    <a:lnTo>
                      <a:pt x="5328" y="188"/>
                    </a:lnTo>
                    <a:lnTo>
                      <a:pt x="5399" y="188"/>
                    </a:lnTo>
                    <a:lnTo>
                      <a:pt x="5402" y="276"/>
                    </a:lnTo>
                    <a:lnTo>
                      <a:pt x="5406" y="276"/>
                    </a:lnTo>
                    <a:lnTo>
                      <a:pt x="5409" y="265"/>
                    </a:lnTo>
                    <a:lnTo>
                      <a:pt x="5414" y="255"/>
                    </a:lnTo>
                    <a:lnTo>
                      <a:pt x="5419" y="245"/>
                    </a:lnTo>
                    <a:lnTo>
                      <a:pt x="5425" y="236"/>
                    </a:lnTo>
                    <a:lnTo>
                      <a:pt x="5432" y="227"/>
                    </a:lnTo>
                    <a:lnTo>
                      <a:pt x="5439" y="219"/>
                    </a:lnTo>
                    <a:lnTo>
                      <a:pt x="5446" y="211"/>
                    </a:lnTo>
                    <a:lnTo>
                      <a:pt x="5454" y="204"/>
                    </a:lnTo>
                    <a:lnTo>
                      <a:pt x="5463" y="198"/>
                    </a:lnTo>
                    <a:lnTo>
                      <a:pt x="5472" y="193"/>
                    </a:lnTo>
                    <a:lnTo>
                      <a:pt x="5481" y="188"/>
                    </a:lnTo>
                    <a:lnTo>
                      <a:pt x="5490" y="185"/>
                    </a:lnTo>
                    <a:lnTo>
                      <a:pt x="5500" y="182"/>
                    </a:lnTo>
                    <a:lnTo>
                      <a:pt x="5510" y="179"/>
                    </a:lnTo>
                    <a:lnTo>
                      <a:pt x="5520" y="177"/>
                    </a:lnTo>
                    <a:lnTo>
                      <a:pt x="5529" y="177"/>
                    </a:lnTo>
                    <a:lnTo>
                      <a:pt x="5541" y="178"/>
                    </a:lnTo>
                    <a:lnTo>
                      <a:pt x="5553" y="181"/>
                    </a:lnTo>
                    <a:lnTo>
                      <a:pt x="5553" y="258"/>
                    </a:lnTo>
                    <a:lnTo>
                      <a:pt x="5539" y="256"/>
                    </a:lnTo>
                    <a:lnTo>
                      <a:pt x="5524" y="255"/>
                    </a:lnTo>
                    <a:lnTo>
                      <a:pt x="5511" y="256"/>
                    </a:lnTo>
                    <a:lnTo>
                      <a:pt x="5498" y="258"/>
                    </a:lnTo>
                    <a:lnTo>
                      <a:pt x="5486" y="261"/>
                    </a:lnTo>
                    <a:lnTo>
                      <a:pt x="5475" y="266"/>
                    </a:lnTo>
                    <a:lnTo>
                      <a:pt x="5464" y="272"/>
                    </a:lnTo>
                    <a:lnTo>
                      <a:pt x="5455" y="280"/>
                    </a:lnTo>
                    <a:lnTo>
                      <a:pt x="5446" y="290"/>
                    </a:lnTo>
                    <a:lnTo>
                      <a:pt x="5438" y="300"/>
                    </a:lnTo>
                    <a:lnTo>
                      <a:pt x="5432" y="310"/>
                    </a:lnTo>
                    <a:lnTo>
                      <a:pt x="5426" y="321"/>
                    </a:lnTo>
                    <a:lnTo>
                      <a:pt x="5421" y="333"/>
                    </a:lnTo>
                    <a:lnTo>
                      <a:pt x="5418" y="344"/>
                    </a:lnTo>
                    <a:lnTo>
                      <a:pt x="5415" y="356"/>
                    </a:lnTo>
                    <a:lnTo>
                      <a:pt x="5413" y="370"/>
                    </a:lnTo>
                    <a:lnTo>
                      <a:pt x="5411" y="383"/>
                    </a:lnTo>
                    <a:lnTo>
                      <a:pt x="5411" y="398"/>
                    </a:lnTo>
                    <a:lnTo>
                      <a:pt x="5411" y="637"/>
                    </a:lnTo>
                    <a:lnTo>
                      <a:pt x="5330" y="637"/>
                    </a:lnTo>
                    <a:close/>
                    <a:moveTo>
                      <a:pt x="5652" y="105"/>
                    </a:moveTo>
                    <a:lnTo>
                      <a:pt x="5732" y="80"/>
                    </a:lnTo>
                    <a:lnTo>
                      <a:pt x="5732" y="188"/>
                    </a:lnTo>
                    <a:lnTo>
                      <a:pt x="5849" y="188"/>
                    </a:lnTo>
                    <a:lnTo>
                      <a:pt x="5849" y="249"/>
                    </a:lnTo>
                    <a:lnTo>
                      <a:pt x="5732" y="249"/>
                    </a:lnTo>
                    <a:lnTo>
                      <a:pt x="5732" y="492"/>
                    </a:lnTo>
                    <a:lnTo>
                      <a:pt x="5733" y="503"/>
                    </a:lnTo>
                    <a:lnTo>
                      <a:pt x="5733" y="513"/>
                    </a:lnTo>
                    <a:lnTo>
                      <a:pt x="5734" y="522"/>
                    </a:lnTo>
                    <a:lnTo>
                      <a:pt x="5736" y="530"/>
                    </a:lnTo>
                    <a:lnTo>
                      <a:pt x="5738" y="539"/>
                    </a:lnTo>
                    <a:lnTo>
                      <a:pt x="5741" y="546"/>
                    </a:lnTo>
                    <a:lnTo>
                      <a:pt x="5744" y="552"/>
                    </a:lnTo>
                    <a:lnTo>
                      <a:pt x="5747" y="557"/>
                    </a:lnTo>
                    <a:lnTo>
                      <a:pt x="5751" y="562"/>
                    </a:lnTo>
                    <a:lnTo>
                      <a:pt x="5756" y="567"/>
                    </a:lnTo>
                    <a:lnTo>
                      <a:pt x="5760" y="570"/>
                    </a:lnTo>
                    <a:lnTo>
                      <a:pt x="5766" y="573"/>
                    </a:lnTo>
                    <a:lnTo>
                      <a:pt x="5773" y="577"/>
                    </a:lnTo>
                    <a:lnTo>
                      <a:pt x="5779" y="578"/>
                    </a:lnTo>
                    <a:lnTo>
                      <a:pt x="5786" y="579"/>
                    </a:lnTo>
                    <a:lnTo>
                      <a:pt x="5793" y="580"/>
                    </a:lnTo>
                    <a:lnTo>
                      <a:pt x="5807" y="579"/>
                    </a:lnTo>
                    <a:lnTo>
                      <a:pt x="5819" y="578"/>
                    </a:lnTo>
                    <a:lnTo>
                      <a:pt x="5830" y="577"/>
                    </a:lnTo>
                    <a:lnTo>
                      <a:pt x="5840" y="573"/>
                    </a:lnTo>
                    <a:lnTo>
                      <a:pt x="5844" y="635"/>
                    </a:lnTo>
                    <a:lnTo>
                      <a:pt x="5829" y="640"/>
                    </a:lnTo>
                    <a:lnTo>
                      <a:pt x="5812" y="644"/>
                    </a:lnTo>
                    <a:lnTo>
                      <a:pt x="5792" y="647"/>
                    </a:lnTo>
                    <a:lnTo>
                      <a:pt x="5772" y="648"/>
                    </a:lnTo>
                    <a:lnTo>
                      <a:pt x="5758" y="647"/>
                    </a:lnTo>
                    <a:lnTo>
                      <a:pt x="5745" y="644"/>
                    </a:lnTo>
                    <a:lnTo>
                      <a:pt x="5733" y="642"/>
                    </a:lnTo>
                    <a:lnTo>
                      <a:pt x="5721" y="638"/>
                    </a:lnTo>
                    <a:lnTo>
                      <a:pt x="5710" y="633"/>
                    </a:lnTo>
                    <a:lnTo>
                      <a:pt x="5701" y="627"/>
                    </a:lnTo>
                    <a:lnTo>
                      <a:pt x="5691" y="620"/>
                    </a:lnTo>
                    <a:lnTo>
                      <a:pt x="5683" y="612"/>
                    </a:lnTo>
                    <a:lnTo>
                      <a:pt x="5676" y="602"/>
                    </a:lnTo>
                    <a:lnTo>
                      <a:pt x="5670" y="591"/>
                    </a:lnTo>
                    <a:lnTo>
                      <a:pt x="5665" y="579"/>
                    </a:lnTo>
                    <a:lnTo>
                      <a:pt x="5660" y="565"/>
                    </a:lnTo>
                    <a:lnTo>
                      <a:pt x="5657" y="550"/>
                    </a:lnTo>
                    <a:lnTo>
                      <a:pt x="5654" y="532"/>
                    </a:lnTo>
                    <a:lnTo>
                      <a:pt x="5652" y="515"/>
                    </a:lnTo>
                    <a:lnTo>
                      <a:pt x="5652" y="495"/>
                    </a:lnTo>
                    <a:lnTo>
                      <a:pt x="5652" y="249"/>
                    </a:lnTo>
                    <a:lnTo>
                      <a:pt x="5583" y="249"/>
                    </a:lnTo>
                    <a:lnTo>
                      <a:pt x="5583" y="188"/>
                    </a:lnTo>
                    <a:lnTo>
                      <a:pt x="5652" y="188"/>
                    </a:lnTo>
                    <a:lnTo>
                      <a:pt x="5652" y="105"/>
                    </a:lnTo>
                    <a:close/>
                    <a:moveTo>
                      <a:pt x="6256" y="362"/>
                    </a:moveTo>
                    <a:lnTo>
                      <a:pt x="6256" y="529"/>
                    </a:lnTo>
                    <a:lnTo>
                      <a:pt x="6257" y="561"/>
                    </a:lnTo>
                    <a:lnTo>
                      <a:pt x="6258" y="589"/>
                    </a:lnTo>
                    <a:lnTo>
                      <a:pt x="6260" y="615"/>
                    </a:lnTo>
                    <a:lnTo>
                      <a:pt x="6263" y="637"/>
                    </a:lnTo>
                    <a:lnTo>
                      <a:pt x="6189" y="637"/>
                    </a:lnTo>
                    <a:lnTo>
                      <a:pt x="6183" y="581"/>
                    </a:lnTo>
                    <a:lnTo>
                      <a:pt x="6180" y="581"/>
                    </a:lnTo>
                    <a:lnTo>
                      <a:pt x="6173" y="588"/>
                    </a:lnTo>
                    <a:lnTo>
                      <a:pt x="6167" y="596"/>
                    </a:lnTo>
                    <a:lnTo>
                      <a:pt x="6160" y="603"/>
                    </a:lnTo>
                    <a:lnTo>
                      <a:pt x="6154" y="610"/>
                    </a:lnTo>
                    <a:lnTo>
                      <a:pt x="6146" y="616"/>
                    </a:lnTo>
                    <a:lnTo>
                      <a:pt x="6138" y="621"/>
                    </a:lnTo>
                    <a:lnTo>
                      <a:pt x="6130" y="626"/>
                    </a:lnTo>
                    <a:lnTo>
                      <a:pt x="6122" y="630"/>
                    </a:lnTo>
                    <a:lnTo>
                      <a:pt x="6113" y="634"/>
                    </a:lnTo>
                    <a:lnTo>
                      <a:pt x="6104" y="637"/>
                    </a:lnTo>
                    <a:lnTo>
                      <a:pt x="6094" y="640"/>
                    </a:lnTo>
                    <a:lnTo>
                      <a:pt x="6085" y="642"/>
                    </a:lnTo>
                    <a:lnTo>
                      <a:pt x="6075" y="644"/>
                    </a:lnTo>
                    <a:lnTo>
                      <a:pt x="6064" y="647"/>
                    </a:lnTo>
                    <a:lnTo>
                      <a:pt x="6053" y="647"/>
                    </a:lnTo>
                    <a:lnTo>
                      <a:pt x="6043" y="648"/>
                    </a:lnTo>
                    <a:lnTo>
                      <a:pt x="6026" y="647"/>
                    </a:lnTo>
                    <a:lnTo>
                      <a:pt x="6012" y="644"/>
                    </a:lnTo>
                    <a:lnTo>
                      <a:pt x="5998" y="641"/>
                    </a:lnTo>
                    <a:lnTo>
                      <a:pt x="5984" y="637"/>
                    </a:lnTo>
                    <a:lnTo>
                      <a:pt x="5972" y="631"/>
                    </a:lnTo>
                    <a:lnTo>
                      <a:pt x="5961" y="625"/>
                    </a:lnTo>
                    <a:lnTo>
                      <a:pt x="5949" y="617"/>
                    </a:lnTo>
                    <a:lnTo>
                      <a:pt x="5939" y="607"/>
                    </a:lnTo>
                    <a:lnTo>
                      <a:pt x="5932" y="598"/>
                    </a:lnTo>
                    <a:lnTo>
                      <a:pt x="5925" y="588"/>
                    </a:lnTo>
                    <a:lnTo>
                      <a:pt x="5919" y="578"/>
                    </a:lnTo>
                    <a:lnTo>
                      <a:pt x="5913" y="566"/>
                    </a:lnTo>
                    <a:lnTo>
                      <a:pt x="5910" y="555"/>
                    </a:lnTo>
                    <a:lnTo>
                      <a:pt x="5907" y="543"/>
                    </a:lnTo>
                    <a:lnTo>
                      <a:pt x="5906" y="531"/>
                    </a:lnTo>
                    <a:lnTo>
                      <a:pt x="5905" y="518"/>
                    </a:lnTo>
                    <a:lnTo>
                      <a:pt x="5905" y="508"/>
                    </a:lnTo>
                    <a:lnTo>
                      <a:pt x="5906" y="498"/>
                    </a:lnTo>
                    <a:lnTo>
                      <a:pt x="5907" y="489"/>
                    </a:lnTo>
                    <a:lnTo>
                      <a:pt x="5909" y="480"/>
                    </a:lnTo>
                    <a:lnTo>
                      <a:pt x="5912" y="471"/>
                    </a:lnTo>
                    <a:lnTo>
                      <a:pt x="5915" y="462"/>
                    </a:lnTo>
                    <a:lnTo>
                      <a:pt x="5919" y="454"/>
                    </a:lnTo>
                    <a:lnTo>
                      <a:pt x="5923" y="446"/>
                    </a:lnTo>
                    <a:lnTo>
                      <a:pt x="5928" y="439"/>
                    </a:lnTo>
                    <a:lnTo>
                      <a:pt x="5933" y="432"/>
                    </a:lnTo>
                    <a:lnTo>
                      <a:pt x="5938" y="424"/>
                    </a:lnTo>
                    <a:lnTo>
                      <a:pt x="5944" y="417"/>
                    </a:lnTo>
                    <a:lnTo>
                      <a:pt x="5951" y="411"/>
                    </a:lnTo>
                    <a:lnTo>
                      <a:pt x="5959" y="405"/>
                    </a:lnTo>
                    <a:lnTo>
                      <a:pt x="5967" y="399"/>
                    </a:lnTo>
                    <a:lnTo>
                      <a:pt x="5975" y="393"/>
                    </a:lnTo>
                    <a:lnTo>
                      <a:pt x="5994" y="383"/>
                    </a:lnTo>
                    <a:lnTo>
                      <a:pt x="6014" y="374"/>
                    </a:lnTo>
                    <a:lnTo>
                      <a:pt x="6036" y="367"/>
                    </a:lnTo>
                    <a:lnTo>
                      <a:pt x="6060" y="362"/>
                    </a:lnTo>
                    <a:lnTo>
                      <a:pt x="6086" y="356"/>
                    </a:lnTo>
                    <a:lnTo>
                      <a:pt x="6114" y="353"/>
                    </a:lnTo>
                    <a:lnTo>
                      <a:pt x="6144" y="351"/>
                    </a:lnTo>
                    <a:lnTo>
                      <a:pt x="6175" y="351"/>
                    </a:lnTo>
                    <a:lnTo>
                      <a:pt x="6175" y="342"/>
                    </a:lnTo>
                    <a:lnTo>
                      <a:pt x="6174" y="329"/>
                    </a:lnTo>
                    <a:lnTo>
                      <a:pt x="6173" y="317"/>
                    </a:lnTo>
                    <a:lnTo>
                      <a:pt x="6171" y="306"/>
                    </a:lnTo>
                    <a:lnTo>
                      <a:pt x="6168" y="296"/>
                    </a:lnTo>
                    <a:lnTo>
                      <a:pt x="6165" y="286"/>
                    </a:lnTo>
                    <a:lnTo>
                      <a:pt x="6161" y="278"/>
                    </a:lnTo>
                    <a:lnTo>
                      <a:pt x="6156" y="271"/>
                    </a:lnTo>
                    <a:lnTo>
                      <a:pt x="6150" y="264"/>
                    </a:lnTo>
                    <a:lnTo>
                      <a:pt x="6143" y="258"/>
                    </a:lnTo>
                    <a:lnTo>
                      <a:pt x="6135" y="253"/>
                    </a:lnTo>
                    <a:lnTo>
                      <a:pt x="6127" y="248"/>
                    </a:lnTo>
                    <a:lnTo>
                      <a:pt x="6118" y="244"/>
                    </a:lnTo>
                    <a:lnTo>
                      <a:pt x="6108" y="241"/>
                    </a:lnTo>
                    <a:lnTo>
                      <a:pt x="6097" y="239"/>
                    </a:lnTo>
                    <a:lnTo>
                      <a:pt x="6085" y="238"/>
                    </a:lnTo>
                    <a:lnTo>
                      <a:pt x="6073" y="238"/>
                    </a:lnTo>
                    <a:lnTo>
                      <a:pt x="6056" y="238"/>
                    </a:lnTo>
                    <a:lnTo>
                      <a:pt x="6041" y="240"/>
                    </a:lnTo>
                    <a:lnTo>
                      <a:pt x="6025" y="242"/>
                    </a:lnTo>
                    <a:lnTo>
                      <a:pt x="6010" y="246"/>
                    </a:lnTo>
                    <a:lnTo>
                      <a:pt x="5996" y="250"/>
                    </a:lnTo>
                    <a:lnTo>
                      <a:pt x="5982" y="257"/>
                    </a:lnTo>
                    <a:lnTo>
                      <a:pt x="5969" y="264"/>
                    </a:lnTo>
                    <a:lnTo>
                      <a:pt x="5957" y="271"/>
                    </a:lnTo>
                    <a:lnTo>
                      <a:pt x="5938" y="218"/>
                    </a:lnTo>
                    <a:lnTo>
                      <a:pt x="5953" y="208"/>
                    </a:lnTo>
                    <a:lnTo>
                      <a:pt x="5970" y="200"/>
                    </a:lnTo>
                    <a:lnTo>
                      <a:pt x="5987" y="193"/>
                    </a:lnTo>
                    <a:lnTo>
                      <a:pt x="6005" y="188"/>
                    </a:lnTo>
                    <a:lnTo>
                      <a:pt x="6024" y="183"/>
                    </a:lnTo>
                    <a:lnTo>
                      <a:pt x="6044" y="179"/>
                    </a:lnTo>
                    <a:lnTo>
                      <a:pt x="6063" y="178"/>
                    </a:lnTo>
                    <a:lnTo>
                      <a:pt x="6085" y="177"/>
                    </a:lnTo>
                    <a:lnTo>
                      <a:pt x="6106" y="178"/>
                    </a:lnTo>
                    <a:lnTo>
                      <a:pt x="6125" y="181"/>
                    </a:lnTo>
                    <a:lnTo>
                      <a:pt x="6143" y="184"/>
                    </a:lnTo>
                    <a:lnTo>
                      <a:pt x="6160" y="189"/>
                    </a:lnTo>
                    <a:lnTo>
                      <a:pt x="6175" y="195"/>
                    </a:lnTo>
                    <a:lnTo>
                      <a:pt x="6189" y="203"/>
                    </a:lnTo>
                    <a:lnTo>
                      <a:pt x="6202" y="212"/>
                    </a:lnTo>
                    <a:lnTo>
                      <a:pt x="6213" y="224"/>
                    </a:lnTo>
                    <a:lnTo>
                      <a:pt x="6223" y="236"/>
                    </a:lnTo>
                    <a:lnTo>
                      <a:pt x="6232" y="249"/>
                    </a:lnTo>
                    <a:lnTo>
                      <a:pt x="6239" y="264"/>
                    </a:lnTo>
                    <a:lnTo>
                      <a:pt x="6245" y="280"/>
                    </a:lnTo>
                    <a:lnTo>
                      <a:pt x="6249" y="299"/>
                    </a:lnTo>
                    <a:lnTo>
                      <a:pt x="6254" y="318"/>
                    </a:lnTo>
                    <a:lnTo>
                      <a:pt x="6255" y="339"/>
                    </a:lnTo>
                    <a:lnTo>
                      <a:pt x="6256" y="362"/>
                    </a:lnTo>
                    <a:close/>
                    <a:moveTo>
                      <a:pt x="6175" y="486"/>
                    </a:moveTo>
                    <a:lnTo>
                      <a:pt x="6175" y="408"/>
                    </a:lnTo>
                    <a:lnTo>
                      <a:pt x="6152" y="408"/>
                    </a:lnTo>
                    <a:lnTo>
                      <a:pt x="6131" y="409"/>
                    </a:lnTo>
                    <a:lnTo>
                      <a:pt x="6111" y="410"/>
                    </a:lnTo>
                    <a:lnTo>
                      <a:pt x="6092" y="413"/>
                    </a:lnTo>
                    <a:lnTo>
                      <a:pt x="6076" y="416"/>
                    </a:lnTo>
                    <a:lnTo>
                      <a:pt x="6060" y="420"/>
                    </a:lnTo>
                    <a:lnTo>
                      <a:pt x="6046" y="425"/>
                    </a:lnTo>
                    <a:lnTo>
                      <a:pt x="6034" y="432"/>
                    </a:lnTo>
                    <a:lnTo>
                      <a:pt x="6022" y="438"/>
                    </a:lnTo>
                    <a:lnTo>
                      <a:pt x="6013" y="445"/>
                    </a:lnTo>
                    <a:lnTo>
                      <a:pt x="6005" y="454"/>
                    </a:lnTo>
                    <a:lnTo>
                      <a:pt x="5999" y="463"/>
                    </a:lnTo>
                    <a:lnTo>
                      <a:pt x="5994" y="474"/>
                    </a:lnTo>
                    <a:lnTo>
                      <a:pt x="5989" y="484"/>
                    </a:lnTo>
                    <a:lnTo>
                      <a:pt x="5987" y="496"/>
                    </a:lnTo>
                    <a:lnTo>
                      <a:pt x="5986" y="509"/>
                    </a:lnTo>
                    <a:lnTo>
                      <a:pt x="5987" y="518"/>
                    </a:lnTo>
                    <a:lnTo>
                      <a:pt x="5988" y="527"/>
                    </a:lnTo>
                    <a:lnTo>
                      <a:pt x="5990" y="534"/>
                    </a:lnTo>
                    <a:lnTo>
                      <a:pt x="5993" y="543"/>
                    </a:lnTo>
                    <a:lnTo>
                      <a:pt x="5996" y="550"/>
                    </a:lnTo>
                    <a:lnTo>
                      <a:pt x="6000" y="556"/>
                    </a:lnTo>
                    <a:lnTo>
                      <a:pt x="6005" y="562"/>
                    </a:lnTo>
                    <a:lnTo>
                      <a:pt x="6010" y="567"/>
                    </a:lnTo>
                    <a:lnTo>
                      <a:pt x="6015" y="571"/>
                    </a:lnTo>
                    <a:lnTo>
                      <a:pt x="6020" y="576"/>
                    </a:lnTo>
                    <a:lnTo>
                      <a:pt x="6026" y="579"/>
                    </a:lnTo>
                    <a:lnTo>
                      <a:pt x="6034" y="582"/>
                    </a:lnTo>
                    <a:lnTo>
                      <a:pt x="6040" y="584"/>
                    </a:lnTo>
                    <a:lnTo>
                      <a:pt x="6047" y="586"/>
                    </a:lnTo>
                    <a:lnTo>
                      <a:pt x="6055" y="587"/>
                    </a:lnTo>
                    <a:lnTo>
                      <a:pt x="6063" y="587"/>
                    </a:lnTo>
                    <a:lnTo>
                      <a:pt x="6073" y="587"/>
                    </a:lnTo>
                    <a:lnTo>
                      <a:pt x="6083" y="585"/>
                    </a:lnTo>
                    <a:lnTo>
                      <a:pt x="6092" y="584"/>
                    </a:lnTo>
                    <a:lnTo>
                      <a:pt x="6100" y="581"/>
                    </a:lnTo>
                    <a:lnTo>
                      <a:pt x="6110" y="578"/>
                    </a:lnTo>
                    <a:lnTo>
                      <a:pt x="6118" y="573"/>
                    </a:lnTo>
                    <a:lnTo>
                      <a:pt x="6126" y="569"/>
                    </a:lnTo>
                    <a:lnTo>
                      <a:pt x="6133" y="563"/>
                    </a:lnTo>
                    <a:lnTo>
                      <a:pt x="6140" y="558"/>
                    </a:lnTo>
                    <a:lnTo>
                      <a:pt x="6146" y="553"/>
                    </a:lnTo>
                    <a:lnTo>
                      <a:pt x="6152" y="547"/>
                    </a:lnTo>
                    <a:lnTo>
                      <a:pt x="6156" y="541"/>
                    </a:lnTo>
                    <a:lnTo>
                      <a:pt x="6161" y="533"/>
                    </a:lnTo>
                    <a:lnTo>
                      <a:pt x="6164" y="526"/>
                    </a:lnTo>
                    <a:lnTo>
                      <a:pt x="6167" y="519"/>
                    </a:lnTo>
                    <a:lnTo>
                      <a:pt x="6170" y="512"/>
                    </a:lnTo>
                    <a:lnTo>
                      <a:pt x="6172" y="506"/>
                    </a:lnTo>
                    <a:lnTo>
                      <a:pt x="6173" y="499"/>
                    </a:lnTo>
                    <a:lnTo>
                      <a:pt x="6174" y="493"/>
                    </a:lnTo>
                    <a:lnTo>
                      <a:pt x="6175" y="486"/>
                    </a:lnTo>
                    <a:close/>
                    <a:moveTo>
                      <a:pt x="6469" y="637"/>
                    </a:moveTo>
                    <a:lnTo>
                      <a:pt x="6387" y="637"/>
                    </a:lnTo>
                    <a:lnTo>
                      <a:pt x="6387" y="188"/>
                    </a:lnTo>
                    <a:lnTo>
                      <a:pt x="6469" y="188"/>
                    </a:lnTo>
                    <a:lnTo>
                      <a:pt x="6469" y="637"/>
                    </a:lnTo>
                    <a:close/>
                    <a:moveTo>
                      <a:pt x="6427" y="105"/>
                    </a:moveTo>
                    <a:lnTo>
                      <a:pt x="6426" y="105"/>
                    </a:lnTo>
                    <a:lnTo>
                      <a:pt x="6416" y="104"/>
                    </a:lnTo>
                    <a:lnTo>
                      <a:pt x="6406" y="101"/>
                    </a:lnTo>
                    <a:lnTo>
                      <a:pt x="6401" y="99"/>
                    </a:lnTo>
                    <a:lnTo>
                      <a:pt x="6397" y="96"/>
                    </a:lnTo>
                    <a:lnTo>
                      <a:pt x="6393" y="93"/>
                    </a:lnTo>
                    <a:lnTo>
                      <a:pt x="6389" y="90"/>
                    </a:lnTo>
                    <a:lnTo>
                      <a:pt x="6383" y="82"/>
                    </a:lnTo>
                    <a:lnTo>
                      <a:pt x="6379" y="72"/>
                    </a:lnTo>
                    <a:lnTo>
                      <a:pt x="6376" y="63"/>
                    </a:lnTo>
                    <a:lnTo>
                      <a:pt x="6375" y="52"/>
                    </a:lnTo>
                    <a:lnTo>
                      <a:pt x="6376" y="42"/>
                    </a:lnTo>
                    <a:lnTo>
                      <a:pt x="6379" y="32"/>
                    </a:lnTo>
                    <a:lnTo>
                      <a:pt x="6384" y="23"/>
                    </a:lnTo>
                    <a:lnTo>
                      <a:pt x="6390" y="16"/>
                    </a:lnTo>
                    <a:lnTo>
                      <a:pt x="6394" y="12"/>
                    </a:lnTo>
                    <a:lnTo>
                      <a:pt x="6398" y="9"/>
                    </a:lnTo>
                    <a:lnTo>
                      <a:pt x="6403" y="6"/>
                    </a:lnTo>
                    <a:lnTo>
                      <a:pt x="6407" y="4"/>
                    </a:lnTo>
                    <a:lnTo>
                      <a:pt x="6417" y="2"/>
                    </a:lnTo>
                    <a:lnTo>
                      <a:pt x="6428" y="0"/>
                    </a:lnTo>
                    <a:lnTo>
                      <a:pt x="6439" y="2"/>
                    </a:lnTo>
                    <a:lnTo>
                      <a:pt x="6449" y="4"/>
                    </a:lnTo>
                    <a:lnTo>
                      <a:pt x="6454" y="6"/>
                    </a:lnTo>
                    <a:lnTo>
                      <a:pt x="6458" y="9"/>
                    </a:lnTo>
                    <a:lnTo>
                      <a:pt x="6462" y="12"/>
                    </a:lnTo>
                    <a:lnTo>
                      <a:pt x="6465" y="15"/>
                    </a:lnTo>
                    <a:lnTo>
                      <a:pt x="6472" y="23"/>
                    </a:lnTo>
                    <a:lnTo>
                      <a:pt x="6476" y="31"/>
                    </a:lnTo>
                    <a:lnTo>
                      <a:pt x="6480" y="42"/>
                    </a:lnTo>
                    <a:lnTo>
                      <a:pt x="6480" y="52"/>
                    </a:lnTo>
                    <a:lnTo>
                      <a:pt x="6480" y="63"/>
                    </a:lnTo>
                    <a:lnTo>
                      <a:pt x="6476" y="72"/>
                    </a:lnTo>
                    <a:lnTo>
                      <a:pt x="6472" y="82"/>
                    </a:lnTo>
                    <a:lnTo>
                      <a:pt x="6465" y="90"/>
                    </a:lnTo>
                    <a:lnTo>
                      <a:pt x="6462" y="93"/>
                    </a:lnTo>
                    <a:lnTo>
                      <a:pt x="6458" y="96"/>
                    </a:lnTo>
                    <a:lnTo>
                      <a:pt x="6454" y="99"/>
                    </a:lnTo>
                    <a:lnTo>
                      <a:pt x="6449" y="101"/>
                    </a:lnTo>
                    <a:lnTo>
                      <a:pt x="6444" y="103"/>
                    </a:lnTo>
                    <a:lnTo>
                      <a:pt x="6438" y="104"/>
                    </a:lnTo>
                    <a:lnTo>
                      <a:pt x="6433" y="104"/>
                    </a:lnTo>
                    <a:lnTo>
                      <a:pt x="6427" y="105"/>
                    </a:lnTo>
                    <a:close/>
                    <a:moveTo>
                      <a:pt x="6604" y="637"/>
                    </a:moveTo>
                    <a:lnTo>
                      <a:pt x="6604" y="309"/>
                    </a:lnTo>
                    <a:lnTo>
                      <a:pt x="6604" y="280"/>
                    </a:lnTo>
                    <a:lnTo>
                      <a:pt x="6603" y="250"/>
                    </a:lnTo>
                    <a:lnTo>
                      <a:pt x="6602" y="220"/>
                    </a:lnTo>
                    <a:lnTo>
                      <a:pt x="6601" y="188"/>
                    </a:lnTo>
                    <a:lnTo>
                      <a:pt x="6673" y="188"/>
                    </a:lnTo>
                    <a:lnTo>
                      <a:pt x="6678" y="262"/>
                    </a:lnTo>
                    <a:lnTo>
                      <a:pt x="6679" y="262"/>
                    </a:lnTo>
                    <a:lnTo>
                      <a:pt x="6684" y="254"/>
                    </a:lnTo>
                    <a:lnTo>
                      <a:pt x="6690" y="245"/>
                    </a:lnTo>
                    <a:lnTo>
                      <a:pt x="6695" y="237"/>
                    </a:lnTo>
                    <a:lnTo>
                      <a:pt x="6703" y="230"/>
                    </a:lnTo>
                    <a:lnTo>
                      <a:pt x="6710" y="223"/>
                    </a:lnTo>
                    <a:lnTo>
                      <a:pt x="6717" y="217"/>
                    </a:lnTo>
                    <a:lnTo>
                      <a:pt x="6725" y="210"/>
                    </a:lnTo>
                    <a:lnTo>
                      <a:pt x="6734" y="204"/>
                    </a:lnTo>
                    <a:lnTo>
                      <a:pt x="6745" y="198"/>
                    </a:lnTo>
                    <a:lnTo>
                      <a:pt x="6756" y="193"/>
                    </a:lnTo>
                    <a:lnTo>
                      <a:pt x="6767" y="188"/>
                    </a:lnTo>
                    <a:lnTo>
                      <a:pt x="6779" y="185"/>
                    </a:lnTo>
                    <a:lnTo>
                      <a:pt x="6790" y="182"/>
                    </a:lnTo>
                    <a:lnTo>
                      <a:pt x="6802" y="179"/>
                    </a:lnTo>
                    <a:lnTo>
                      <a:pt x="6815" y="177"/>
                    </a:lnTo>
                    <a:lnTo>
                      <a:pt x="6828" y="177"/>
                    </a:lnTo>
                    <a:lnTo>
                      <a:pt x="6842" y="178"/>
                    </a:lnTo>
                    <a:lnTo>
                      <a:pt x="6857" y="179"/>
                    </a:lnTo>
                    <a:lnTo>
                      <a:pt x="6870" y="183"/>
                    </a:lnTo>
                    <a:lnTo>
                      <a:pt x="6883" y="187"/>
                    </a:lnTo>
                    <a:lnTo>
                      <a:pt x="6896" y="192"/>
                    </a:lnTo>
                    <a:lnTo>
                      <a:pt x="6908" y="199"/>
                    </a:lnTo>
                    <a:lnTo>
                      <a:pt x="6919" y="206"/>
                    </a:lnTo>
                    <a:lnTo>
                      <a:pt x="6930" y="215"/>
                    </a:lnTo>
                    <a:lnTo>
                      <a:pt x="6937" y="222"/>
                    </a:lnTo>
                    <a:lnTo>
                      <a:pt x="6943" y="229"/>
                    </a:lnTo>
                    <a:lnTo>
                      <a:pt x="6949" y="236"/>
                    </a:lnTo>
                    <a:lnTo>
                      <a:pt x="6954" y="244"/>
                    </a:lnTo>
                    <a:lnTo>
                      <a:pt x="6959" y="251"/>
                    </a:lnTo>
                    <a:lnTo>
                      <a:pt x="6965" y="261"/>
                    </a:lnTo>
                    <a:lnTo>
                      <a:pt x="6969" y="269"/>
                    </a:lnTo>
                    <a:lnTo>
                      <a:pt x="6972" y="279"/>
                    </a:lnTo>
                    <a:lnTo>
                      <a:pt x="6976" y="289"/>
                    </a:lnTo>
                    <a:lnTo>
                      <a:pt x="6978" y="299"/>
                    </a:lnTo>
                    <a:lnTo>
                      <a:pt x="6981" y="309"/>
                    </a:lnTo>
                    <a:lnTo>
                      <a:pt x="6983" y="320"/>
                    </a:lnTo>
                    <a:lnTo>
                      <a:pt x="6985" y="344"/>
                    </a:lnTo>
                    <a:lnTo>
                      <a:pt x="6986" y="369"/>
                    </a:lnTo>
                    <a:lnTo>
                      <a:pt x="6986" y="637"/>
                    </a:lnTo>
                    <a:lnTo>
                      <a:pt x="6905" y="637"/>
                    </a:lnTo>
                    <a:lnTo>
                      <a:pt x="6905" y="378"/>
                    </a:lnTo>
                    <a:lnTo>
                      <a:pt x="6904" y="362"/>
                    </a:lnTo>
                    <a:lnTo>
                      <a:pt x="6903" y="346"/>
                    </a:lnTo>
                    <a:lnTo>
                      <a:pt x="6901" y="333"/>
                    </a:lnTo>
                    <a:lnTo>
                      <a:pt x="6898" y="319"/>
                    </a:lnTo>
                    <a:lnTo>
                      <a:pt x="6895" y="307"/>
                    </a:lnTo>
                    <a:lnTo>
                      <a:pt x="6890" y="297"/>
                    </a:lnTo>
                    <a:lnTo>
                      <a:pt x="6884" y="286"/>
                    </a:lnTo>
                    <a:lnTo>
                      <a:pt x="6878" y="277"/>
                    </a:lnTo>
                    <a:lnTo>
                      <a:pt x="6872" y="270"/>
                    </a:lnTo>
                    <a:lnTo>
                      <a:pt x="6864" y="263"/>
                    </a:lnTo>
                    <a:lnTo>
                      <a:pt x="6856" y="258"/>
                    </a:lnTo>
                    <a:lnTo>
                      <a:pt x="6846" y="253"/>
                    </a:lnTo>
                    <a:lnTo>
                      <a:pt x="6836" y="249"/>
                    </a:lnTo>
                    <a:lnTo>
                      <a:pt x="6825" y="246"/>
                    </a:lnTo>
                    <a:lnTo>
                      <a:pt x="6814" y="244"/>
                    </a:lnTo>
                    <a:lnTo>
                      <a:pt x="6801" y="244"/>
                    </a:lnTo>
                    <a:lnTo>
                      <a:pt x="6791" y="244"/>
                    </a:lnTo>
                    <a:lnTo>
                      <a:pt x="6782" y="245"/>
                    </a:lnTo>
                    <a:lnTo>
                      <a:pt x="6772" y="247"/>
                    </a:lnTo>
                    <a:lnTo>
                      <a:pt x="6764" y="250"/>
                    </a:lnTo>
                    <a:lnTo>
                      <a:pt x="6756" y="254"/>
                    </a:lnTo>
                    <a:lnTo>
                      <a:pt x="6748" y="258"/>
                    </a:lnTo>
                    <a:lnTo>
                      <a:pt x="6740" y="263"/>
                    </a:lnTo>
                    <a:lnTo>
                      <a:pt x="6732" y="268"/>
                    </a:lnTo>
                    <a:lnTo>
                      <a:pt x="6725" y="274"/>
                    </a:lnTo>
                    <a:lnTo>
                      <a:pt x="6719" y="281"/>
                    </a:lnTo>
                    <a:lnTo>
                      <a:pt x="6713" y="289"/>
                    </a:lnTo>
                    <a:lnTo>
                      <a:pt x="6707" y="296"/>
                    </a:lnTo>
                    <a:lnTo>
                      <a:pt x="6703" y="303"/>
                    </a:lnTo>
                    <a:lnTo>
                      <a:pt x="6698" y="311"/>
                    </a:lnTo>
                    <a:lnTo>
                      <a:pt x="6694" y="319"/>
                    </a:lnTo>
                    <a:lnTo>
                      <a:pt x="6691" y="329"/>
                    </a:lnTo>
                    <a:lnTo>
                      <a:pt x="6689" y="337"/>
                    </a:lnTo>
                    <a:lnTo>
                      <a:pt x="6687" y="346"/>
                    </a:lnTo>
                    <a:lnTo>
                      <a:pt x="6686" y="356"/>
                    </a:lnTo>
                    <a:lnTo>
                      <a:pt x="6686" y="367"/>
                    </a:lnTo>
                    <a:lnTo>
                      <a:pt x="6686" y="637"/>
                    </a:lnTo>
                    <a:lnTo>
                      <a:pt x="6604" y="637"/>
                    </a:lnTo>
                    <a:close/>
                    <a:moveTo>
                      <a:pt x="7137" y="105"/>
                    </a:moveTo>
                    <a:lnTo>
                      <a:pt x="7217" y="80"/>
                    </a:lnTo>
                    <a:lnTo>
                      <a:pt x="7217" y="188"/>
                    </a:lnTo>
                    <a:lnTo>
                      <a:pt x="7333" y="188"/>
                    </a:lnTo>
                    <a:lnTo>
                      <a:pt x="7333" y="249"/>
                    </a:lnTo>
                    <a:lnTo>
                      <a:pt x="7217" y="249"/>
                    </a:lnTo>
                    <a:lnTo>
                      <a:pt x="7217" y="492"/>
                    </a:lnTo>
                    <a:lnTo>
                      <a:pt x="7217" y="503"/>
                    </a:lnTo>
                    <a:lnTo>
                      <a:pt x="7218" y="513"/>
                    </a:lnTo>
                    <a:lnTo>
                      <a:pt x="7219" y="522"/>
                    </a:lnTo>
                    <a:lnTo>
                      <a:pt x="7220" y="530"/>
                    </a:lnTo>
                    <a:lnTo>
                      <a:pt x="7223" y="539"/>
                    </a:lnTo>
                    <a:lnTo>
                      <a:pt x="7226" y="546"/>
                    </a:lnTo>
                    <a:lnTo>
                      <a:pt x="7229" y="552"/>
                    </a:lnTo>
                    <a:lnTo>
                      <a:pt x="7233" y="557"/>
                    </a:lnTo>
                    <a:lnTo>
                      <a:pt x="7237" y="562"/>
                    </a:lnTo>
                    <a:lnTo>
                      <a:pt x="7241" y="567"/>
                    </a:lnTo>
                    <a:lnTo>
                      <a:pt x="7246" y="570"/>
                    </a:lnTo>
                    <a:lnTo>
                      <a:pt x="7251" y="573"/>
                    </a:lnTo>
                    <a:lnTo>
                      <a:pt x="7257" y="577"/>
                    </a:lnTo>
                    <a:lnTo>
                      <a:pt x="7264" y="578"/>
                    </a:lnTo>
                    <a:lnTo>
                      <a:pt x="7271" y="579"/>
                    </a:lnTo>
                    <a:lnTo>
                      <a:pt x="7278" y="580"/>
                    </a:lnTo>
                    <a:lnTo>
                      <a:pt x="7291" y="579"/>
                    </a:lnTo>
                    <a:lnTo>
                      <a:pt x="7304" y="578"/>
                    </a:lnTo>
                    <a:lnTo>
                      <a:pt x="7315" y="577"/>
                    </a:lnTo>
                    <a:lnTo>
                      <a:pt x="7325" y="573"/>
                    </a:lnTo>
                    <a:lnTo>
                      <a:pt x="7329" y="635"/>
                    </a:lnTo>
                    <a:lnTo>
                      <a:pt x="7314" y="640"/>
                    </a:lnTo>
                    <a:lnTo>
                      <a:pt x="7296" y="644"/>
                    </a:lnTo>
                    <a:lnTo>
                      <a:pt x="7278" y="647"/>
                    </a:lnTo>
                    <a:lnTo>
                      <a:pt x="7257" y="648"/>
                    </a:lnTo>
                    <a:lnTo>
                      <a:pt x="7243" y="647"/>
                    </a:lnTo>
                    <a:lnTo>
                      <a:pt x="7230" y="644"/>
                    </a:lnTo>
                    <a:lnTo>
                      <a:pt x="7217" y="642"/>
                    </a:lnTo>
                    <a:lnTo>
                      <a:pt x="7206" y="638"/>
                    </a:lnTo>
                    <a:lnTo>
                      <a:pt x="7196" y="633"/>
                    </a:lnTo>
                    <a:lnTo>
                      <a:pt x="7185" y="627"/>
                    </a:lnTo>
                    <a:lnTo>
                      <a:pt x="7176" y="620"/>
                    </a:lnTo>
                    <a:lnTo>
                      <a:pt x="7168" y="612"/>
                    </a:lnTo>
                    <a:lnTo>
                      <a:pt x="7161" y="602"/>
                    </a:lnTo>
                    <a:lnTo>
                      <a:pt x="7155" y="591"/>
                    </a:lnTo>
                    <a:lnTo>
                      <a:pt x="7149" y="579"/>
                    </a:lnTo>
                    <a:lnTo>
                      <a:pt x="7145" y="565"/>
                    </a:lnTo>
                    <a:lnTo>
                      <a:pt x="7141" y="550"/>
                    </a:lnTo>
                    <a:lnTo>
                      <a:pt x="7139" y="532"/>
                    </a:lnTo>
                    <a:lnTo>
                      <a:pt x="7138" y="515"/>
                    </a:lnTo>
                    <a:lnTo>
                      <a:pt x="7137" y="495"/>
                    </a:lnTo>
                    <a:lnTo>
                      <a:pt x="7137" y="249"/>
                    </a:lnTo>
                    <a:lnTo>
                      <a:pt x="7068" y="249"/>
                    </a:lnTo>
                    <a:lnTo>
                      <a:pt x="7068" y="188"/>
                    </a:lnTo>
                    <a:lnTo>
                      <a:pt x="7137" y="188"/>
                    </a:lnTo>
                    <a:lnTo>
                      <a:pt x="7137" y="105"/>
                    </a:lnTo>
                    <a:close/>
                    <a:moveTo>
                      <a:pt x="7366" y="188"/>
                    </a:moveTo>
                    <a:lnTo>
                      <a:pt x="7455" y="188"/>
                    </a:lnTo>
                    <a:lnTo>
                      <a:pt x="7553" y="453"/>
                    </a:lnTo>
                    <a:lnTo>
                      <a:pt x="7560" y="474"/>
                    </a:lnTo>
                    <a:lnTo>
                      <a:pt x="7568" y="495"/>
                    </a:lnTo>
                    <a:lnTo>
                      <a:pt x="7575" y="519"/>
                    </a:lnTo>
                    <a:lnTo>
                      <a:pt x="7582" y="545"/>
                    </a:lnTo>
                    <a:lnTo>
                      <a:pt x="7584" y="545"/>
                    </a:lnTo>
                    <a:lnTo>
                      <a:pt x="7589" y="527"/>
                    </a:lnTo>
                    <a:lnTo>
                      <a:pt x="7595" y="507"/>
                    </a:lnTo>
                    <a:lnTo>
                      <a:pt x="7604" y="481"/>
                    </a:lnTo>
                    <a:lnTo>
                      <a:pt x="7613" y="451"/>
                    </a:lnTo>
                    <a:lnTo>
                      <a:pt x="7701" y="188"/>
                    </a:lnTo>
                    <a:lnTo>
                      <a:pt x="7788" y="188"/>
                    </a:lnTo>
                    <a:lnTo>
                      <a:pt x="7665" y="508"/>
                    </a:lnTo>
                    <a:lnTo>
                      <a:pt x="7654" y="537"/>
                    </a:lnTo>
                    <a:lnTo>
                      <a:pt x="7644" y="564"/>
                    </a:lnTo>
                    <a:lnTo>
                      <a:pt x="7632" y="590"/>
                    </a:lnTo>
                    <a:lnTo>
                      <a:pt x="7623" y="614"/>
                    </a:lnTo>
                    <a:lnTo>
                      <a:pt x="7613" y="635"/>
                    </a:lnTo>
                    <a:lnTo>
                      <a:pt x="7604" y="655"/>
                    </a:lnTo>
                    <a:lnTo>
                      <a:pt x="7595" y="672"/>
                    </a:lnTo>
                    <a:lnTo>
                      <a:pt x="7587" y="688"/>
                    </a:lnTo>
                    <a:lnTo>
                      <a:pt x="7578" y="704"/>
                    </a:lnTo>
                    <a:lnTo>
                      <a:pt x="7569" y="719"/>
                    </a:lnTo>
                    <a:lnTo>
                      <a:pt x="7559" y="733"/>
                    </a:lnTo>
                    <a:lnTo>
                      <a:pt x="7550" y="746"/>
                    </a:lnTo>
                    <a:lnTo>
                      <a:pt x="7541" y="759"/>
                    </a:lnTo>
                    <a:lnTo>
                      <a:pt x="7532" y="770"/>
                    </a:lnTo>
                    <a:lnTo>
                      <a:pt x="7521" y="780"/>
                    </a:lnTo>
                    <a:lnTo>
                      <a:pt x="7512" y="790"/>
                    </a:lnTo>
                    <a:lnTo>
                      <a:pt x="7500" y="800"/>
                    </a:lnTo>
                    <a:lnTo>
                      <a:pt x="7487" y="809"/>
                    </a:lnTo>
                    <a:lnTo>
                      <a:pt x="7474" y="817"/>
                    </a:lnTo>
                    <a:lnTo>
                      <a:pt x="7462" y="825"/>
                    </a:lnTo>
                    <a:lnTo>
                      <a:pt x="7450" y="831"/>
                    </a:lnTo>
                    <a:lnTo>
                      <a:pt x="7437" y="835"/>
                    </a:lnTo>
                    <a:lnTo>
                      <a:pt x="7424" y="839"/>
                    </a:lnTo>
                    <a:lnTo>
                      <a:pt x="7412" y="842"/>
                    </a:lnTo>
                    <a:lnTo>
                      <a:pt x="7391" y="773"/>
                    </a:lnTo>
                    <a:lnTo>
                      <a:pt x="7409" y="766"/>
                    </a:lnTo>
                    <a:lnTo>
                      <a:pt x="7428" y="758"/>
                    </a:lnTo>
                    <a:lnTo>
                      <a:pt x="7445" y="746"/>
                    </a:lnTo>
                    <a:lnTo>
                      <a:pt x="7463" y="733"/>
                    </a:lnTo>
                    <a:lnTo>
                      <a:pt x="7473" y="725"/>
                    </a:lnTo>
                    <a:lnTo>
                      <a:pt x="7482" y="714"/>
                    </a:lnTo>
                    <a:lnTo>
                      <a:pt x="7493" y="704"/>
                    </a:lnTo>
                    <a:lnTo>
                      <a:pt x="7501" y="693"/>
                    </a:lnTo>
                    <a:lnTo>
                      <a:pt x="7509" y="682"/>
                    </a:lnTo>
                    <a:lnTo>
                      <a:pt x="7517" y="669"/>
                    </a:lnTo>
                    <a:lnTo>
                      <a:pt x="7525" y="656"/>
                    </a:lnTo>
                    <a:lnTo>
                      <a:pt x="7531" y="642"/>
                    </a:lnTo>
                    <a:lnTo>
                      <a:pt x="7536" y="631"/>
                    </a:lnTo>
                    <a:lnTo>
                      <a:pt x="7538" y="623"/>
                    </a:lnTo>
                    <a:lnTo>
                      <a:pt x="7536" y="615"/>
                    </a:lnTo>
                    <a:lnTo>
                      <a:pt x="7532" y="601"/>
                    </a:lnTo>
                    <a:lnTo>
                      <a:pt x="7366" y="188"/>
                    </a:lnTo>
                    <a:close/>
                    <a:moveTo>
                      <a:pt x="7898" y="648"/>
                    </a:moveTo>
                    <a:lnTo>
                      <a:pt x="7896" y="648"/>
                    </a:lnTo>
                    <a:lnTo>
                      <a:pt x="7890" y="647"/>
                    </a:lnTo>
                    <a:lnTo>
                      <a:pt x="7885" y="647"/>
                    </a:lnTo>
                    <a:lnTo>
                      <a:pt x="7880" y="644"/>
                    </a:lnTo>
                    <a:lnTo>
                      <a:pt x="7875" y="642"/>
                    </a:lnTo>
                    <a:lnTo>
                      <a:pt x="7871" y="640"/>
                    </a:lnTo>
                    <a:lnTo>
                      <a:pt x="7866" y="637"/>
                    </a:lnTo>
                    <a:lnTo>
                      <a:pt x="7862" y="634"/>
                    </a:lnTo>
                    <a:lnTo>
                      <a:pt x="7857" y="630"/>
                    </a:lnTo>
                    <a:lnTo>
                      <a:pt x="7854" y="626"/>
                    </a:lnTo>
                    <a:lnTo>
                      <a:pt x="7851" y="622"/>
                    </a:lnTo>
                    <a:lnTo>
                      <a:pt x="7848" y="617"/>
                    </a:lnTo>
                    <a:lnTo>
                      <a:pt x="7846" y="612"/>
                    </a:lnTo>
                    <a:lnTo>
                      <a:pt x="7844" y="600"/>
                    </a:lnTo>
                    <a:lnTo>
                      <a:pt x="7843" y="589"/>
                    </a:lnTo>
                    <a:lnTo>
                      <a:pt x="7843" y="583"/>
                    </a:lnTo>
                    <a:lnTo>
                      <a:pt x="7844" y="577"/>
                    </a:lnTo>
                    <a:lnTo>
                      <a:pt x="7845" y="571"/>
                    </a:lnTo>
                    <a:lnTo>
                      <a:pt x="7846" y="565"/>
                    </a:lnTo>
                    <a:lnTo>
                      <a:pt x="7849" y="560"/>
                    </a:lnTo>
                    <a:lnTo>
                      <a:pt x="7851" y="556"/>
                    </a:lnTo>
                    <a:lnTo>
                      <a:pt x="7854" y="551"/>
                    </a:lnTo>
                    <a:lnTo>
                      <a:pt x="7858" y="547"/>
                    </a:lnTo>
                    <a:lnTo>
                      <a:pt x="7863" y="543"/>
                    </a:lnTo>
                    <a:lnTo>
                      <a:pt x="7867" y="540"/>
                    </a:lnTo>
                    <a:lnTo>
                      <a:pt x="7872" y="536"/>
                    </a:lnTo>
                    <a:lnTo>
                      <a:pt x="7876" y="534"/>
                    </a:lnTo>
                    <a:lnTo>
                      <a:pt x="7881" y="532"/>
                    </a:lnTo>
                    <a:lnTo>
                      <a:pt x="7887" y="531"/>
                    </a:lnTo>
                    <a:lnTo>
                      <a:pt x="7892" y="530"/>
                    </a:lnTo>
                    <a:lnTo>
                      <a:pt x="7899" y="530"/>
                    </a:lnTo>
                    <a:lnTo>
                      <a:pt x="7905" y="530"/>
                    </a:lnTo>
                    <a:lnTo>
                      <a:pt x="7910" y="531"/>
                    </a:lnTo>
                    <a:lnTo>
                      <a:pt x="7915" y="532"/>
                    </a:lnTo>
                    <a:lnTo>
                      <a:pt x="7920" y="534"/>
                    </a:lnTo>
                    <a:lnTo>
                      <a:pt x="7925" y="536"/>
                    </a:lnTo>
                    <a:lnTo>
                      <a:pt x="7929" y="540"/>
                    </a:lnTo>
                    <a:lnTo>
                      <a:pt x="7933" y="543"/>
                    </a:lnTo>
                    <a:lnTo>
                      <a:pt x="7938" y="547"/>
                    </a:lnTo>
                    <a:lnTo>
                      <a:pt x="7942" y="551"/>
                    </a:lnTo>
                    <a:lnTo>
                      <a:pt x="7945" y="555"/>
                    </a:lnTo>
                    <a:lnTo>
                      <a:pt x="7947" y="560"/>
                    </a:lnTo>
                    <a:lnTo>
                      <a:pt x="7949" y="565"/>
                    </a:lnTo>
                    <a:lnTo>
                      <a:pt x="7951" y="570"/>
                    </a:lnTo>
                    <a:lnTo>
                      <a:pt x="7952" y="577"/>
                    </a:lnTo>
                    <a:lnTo>
                      <a:pt x="7953" y="583"/>
                    </a:lnTo>
                    <a:lnTo>
                      <a:pt x="7953" y="589"/>
                    </a:lnTo>
                    <a:lnTo>
                      <a:pt x="7952" y="600"/>
                    </a:lnTo>
                    <a:lnTo>
                      <a:pt x="7949" y="612"/>
                    </a:lnTo>
                    <a:lnTo>
                      <a:pt x="7947" y="617"/>
                    </a:lnTo>
                    <a:lnTo>
                      <a:pt x="7945" y="622"/>
                    </a:lnTo>
                    <a:lnTo>
                      <a:pt x="7942" y="626"/>
                    </a:lnTo>
                    <a:lnTo>
                      <a:pt x="7938" y="630"/>
                    </a:lnTo>
                    <a:lnTo>
                      <a:pt x="7933" y="634"/>
                    </a:lnTo>
                    <a:lnTo>
                      <a:pt x="7929" y="637"/>
                    </a:lnTo>
                    <a:lnTo>
                      <a:pt x="7925" y="640"/>
                    </a:lnTo>
                    <a:lnTo>
                      <a:pt x="7920" y="642"/>
                    </a:lnTo>
                    <a:lnTo>
                      <a:pt x="7915" y="644"/>
                    </a:lnTo>
                    <a:lnTo>
                      <a:pt x="7909" y="647"/>
                    </a:lnTo>
                    <a:lnTo>
                      <a:pt x="7904" y="647"/>
                    </a:lnTo>
                    <a:lnTo>
                      <a:pt x="7898" y="648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yriad Pro"/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660228" y="2933700"/>
            <a:ext cx="10766795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>
                <a:solidFill>
                  <a:schemeClr val="bg1"/>
                </a:solidFill>
                <a:latin typeface="Myriad Pro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Myriad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31" y="5943600"/>
            <a:ext cx="2611317" cy="818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Myriad Pro"/>
              </a:rPr>
              <a:t>IT Services</a:t>
            </a:r>
          </a:p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Myriad Pro"/>
              </a:rPr>
              <a:t>Business Solutions</a:t>
            </a:r>
          </a:p>
          <a:p>
            <a:r>
              <a:rPr lang="en-US" sz="1500" dirty="0">
                <a:solidFill>
                  <a:srgbClr val="EEECE1">
                    <a:lumMod val="90000"/>
                  </a:srgbClr>
                </a:solidFill>
                <a:latin typeface="Myriad Pro"/>
              </a:rPr>
              <a:t>Consulting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8472" y="5137517"/>
            <a:ext cx="3271817" cy="112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E8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8"/>
          <p:cNvGrpSpPr>
            <a:grpSpLocks/>
          </p:cNvGrpSpPr>
          <p:nvPr/>
        </p:nvGrpSpPr>
        <p:grpSpPr bwMode="auto">
          <a:xfrm>
            <a:off x="0" y="1343027"/>
            <a:ext cx="12188825" cy="2943225"/>
            <a:chOff x="0" y="846"/>
            <a:chExt cx="5760" cy="1854"/>
          </a:xfrm>
        </p:grpSpPr>
        <p:pic>
          <p:nvPicPr>
            <p:cNvPr id="1032" name="Picture 198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" r="2338"/>
            <a:stretch>
              <a:fillRect/>
            </a:stretch>
          </p:blipFill>
          <p:spPr bwMode="auto">
            <a:xfrm>
              <a:off x="0" y="1224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99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r="4561"/>
            <a:stretch>
              <a:fillRect/>
            </a:stretch>
          </p:blipFill>
          <p:spPr bwMode="auto">
            <a:xfrm>
              <a:off x="0" y="1375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200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r="4561"/>
            <a:stretch>
              <a:fillRect/>
            </a:stretch>
          </p:blipFill>
          <p:spPr bwMode="auto">
            <a:xfrm>
              <a:off x="0" y="1074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201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" r="2338"/>
            <a:stretch>
              <a:fillRect/>
            </a:stretch>
          </p:blipFill>
          <p:spPr bwMode="auto">
            <a:xfrm>
              <a:off x="0" y="1522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202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r="4561"/>
            <a:stretch>
              <a:fillRect/>
            </a:stretch>
          </p:blipFill>
          <p:spPr bwMode="auto">
            <a:xfrm>
              <a:off x="0" y="1673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203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" r="2338"/>
            <a:stretch>
              <a:fillRect/>
            </a:stretch>
          </p:blipFill>
          <p:spPr bwMode="auto">
            <a:xfrm>
              <a:off x="0" y="1822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204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r="4561"/>
            <a:stretch>
              <a:fillRect/>
            </a:stretch>
          </p:blipFill>
          <p:spPr bwMode="auto">
            <a:xfrm>
              <a:off x="0" y="1970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205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" r="2338"/>
            <a:stretch>
              <a:fillRect/>
            </a:stretch>
          </p:blipFill>
          <p:spPr bwMode="auto">
            <a:xfrm>
              <a:off x="0" y="2120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206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" r="4561"/>
            <a:stretch>
              <a:fillRect/>
            </a:stretch>
          </p:blipFill>
          <p:spPr bwMode="auto">
            <a:xfrm>
              <a:off x="0" y="2271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207" descr="Blue 200_1row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9" r="2338"/>
            <a:stretch>
              <a:fillRect/>
            </a:stretch>
          </p:blipFill>
          <p:spPr bwMode="auto">
            <a:xfrm>
              <a:off x="0" y="2421"/>
              <a:ext cx="57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85" descr="blue_walla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74"/>
              <a:ext cx="5760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82" descr="blue_walla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46"/>
              <a:ext cx="576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Line 180"/>
            <p:cNvSpPr>
              <a:spLocks noChangeShapeType="1"/>
            </p:cNvSpPr>
            <p:nvPr userDrawn="1"/>
          </p:nvSpPr>
          <p:spPr bwMode="auto">
            <a:xfrm>
              <a:off x="175" y="2531"/>
              <a:ext cx="364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799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1027" name="Picture 13" descr="EC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420" y="6091240"/>
            <a:ext cx="272767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55" descr="tcs-trans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0" y="712789"/>
            <a:ext cx="3789964" cy="2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56" descr="tata-trans-new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043" y="355600"/>
            <a:ext cx="746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5846" y="53975"/>
            <a:ext cx="11668261" cy="48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7183" y="1536701"/>
            <a:ext cx="9628325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5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2pPr>
      <a:lvl3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3pPr>
      <a:lvl4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4pPr>
      <a:lvl5pPr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5pPr>
      <a:lvl6pPr marL="457052" algn="l" rtl="0" fontAlgn="base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6pPr>
      <a:lvl7pPr marL="914103" algn="l" rtl="0" fontAlgn="base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7pPr>
      <a:lvl8pPr marL="1371155" algn="l" rtl="0" fontAlgn="base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8pPr>
      <a:lvl9pPr marL="1828205" algn="l" rtl="0" fontAlgn="base">
        <a:lnSpc>
          <a:spcPct val="115000"/>
        </a:lnSpc>
        <a:spcBef>
          <a:spcPct val="0"/>
        </a:spcBef>
        <a:spcAft>
          <a:spcPct val="0"/>
        </a:spcAft>
        <a:defRPr sz="2199" b="1">
          <a:solidFill>
            <a:srgbClr val="4E84C4"/>
          </a:solidFill>
          <a:latin typeface="Arial" charset="0"/>
        </a:defRPr>
      </a:lvl9pPr>
    </p:titleStyle>
    <p:bodyStyle>
      <a:lvl1pPr marL="169807" indent="-169807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052" indent="-172982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600">
          <a:solidFill>
            <a:schemeClr val="tx1"/>
          </a:solidFill>
          <a:latin typeface="+mn-lt"/>
        </a:defRPr>
      </a:lvl2pPr>
      <a:lvl3pPr marL="741122" indent="-169807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1400">
          <a:solidFill>
            <a:schemeClr val="tx1"/>
          </a:solidFill>
          <a:latin typeface="+mn-lt"/>
        </a:defRPr>
      </a:lvl3pPr>
      <a:lvl4pPr marL="1026780" indent="-17139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200">
          <a:solidFill>
            <a:schemeClr val="tx1"/>
          </a:solidFill>
          <a:latin typeface="+mn-lt"/>
        </a:defRPr>
      </a:lvl4pPr>
      <a:lvl5pPr marL="1314024" indent="-17139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5pPr>
      <a:lvl6pPr marL="1771075" indent="-171395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6pPr>
      <a:lvl7pPr marL="2228126" indent="-171395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7pPr>
      <a:lvl8pPr marL="2685178" indent="-171395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8pPr>
      <a:lvl9pPr marL="3142229" indent="-171395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17309" y="3022706"/>
            <a:ext cx="10563648" cy="1523603"/>
          </a:xfrm>
        </p:spPr>
        <p:txBody>
          <a:bodyPr/>
          <a:lstStyle/>
          <a:p>
            <a:r>
              <a:rPr lang="en-US" sz="3199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BCP WALK-THROUGH SESSION</a:t>
            </a:r>
            <a:br>
              <a:rPr lang="en-US" sz="3199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</a:br>
            <a:br>
              <a:rPr lang="en-US" sz="3199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</a:br>
            <a:r>
              <a:rPr lang="en-US" sz="3199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                                                              IAG -Chennai</a:t>
            </a:r>
          </a:p>
        </p:txBody>
      </p:sp>
    </p:spTree>
    <p:extLst>
      <p:ext uri="{BB962C8B-B14F-4D97-AF65-F5344CB8AC3E}">
        <p14:creationId xmlns:p14="http://schemas.microsoft.com/office/powerpoint/2010/main" val="42322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C603-5AD8-4A76-ACCD-2374C21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7ED9-8739-4E13-9447-607884FB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could create our own test calendar by using ‘Create test calendar’ option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791DB-F49D-4985-A88F-2694F5AE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7" y="1407092"/>
            <a:ext cx="86391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85DA-10DC-418F-9EA3-F8136F86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Calendar..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21EC-F8D6-4221-9BB0-F7066E22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EE62-DB47-4A3E-93B1-150D5E2D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" y="1323975"/>
            <a:ext cx="10477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9429-20CD-4043-B4F3-50D208A8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7BE0-19B1-477A-8CF5-9BC832E3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could define our own test plan or there is a default test plan for all the drills available here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CF1D4-7B2F-4D41-93A4-D2E1928C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1407092"/>
            <a:ext cx="10839450" cy="48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8FA9-9431-4616-B5B3-1B43E302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– Call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6665-1232-4A93-8B0D-82E5DC25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multiple Test Execution plans, out of which we are detailing on “Call Tree”.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08BCF-468B-4CEE-8693-3A15AA41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4" y="1466850"/>
            <a:ext cx="104298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4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40FC-1C8A-403D-80EC-E4798679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– Call Tree 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589F7-F268-43EA-A329-D359B8F8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12" y="762000"/>
            <a:ext cx="7696200" cy="586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3DA76-48E0-48CA-AD5E-84D251B9DA2D}"/>
              </a:ext>
            </a:extLst>
          </p:cNvPr>
          <p:cNvSpPr txBox="1"/>
          <p:nvPr/>
        </p:nvSpPr>
        <p:spPr>
          <a:xfrm>
            <a:off x="9980612" y="1371600"/>
            <a:ext cx="18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Plan Details</a:t>
            </a:r>
          </a:p>
        </p:txBody>
      </p:sp>
    </p:spTree>
    <p:extLst>
      <p:ext uri="{BB962C8B-B14F-4D97-AF65-F5344CB8AC3E}">
        <p14:creationId xmlns:p14="http://schemas.microsoft.com/office/powerpoint/2010/main" val="283963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ED72-50B0-411E-AF99-2F211501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– Call Tree 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B8E5C-F805-4A79-8EF2-7EBB4FFA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2286000"/>
            <a:ext cx="721995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78907-09F4-4F73-9F7F-27A6145CCD96}"/>
              </a:ext>
            </a:extLst>
          </p:cNvPr>
          <p:cNvSpPr txBox="1"/>
          <p:nvPr/>
        </p:nvSpPr>
        <p:spPr>
          <a:xfrm>
            <a:off x="760412" y="1295400"/>
            <a:ext cx="8776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Notification – Mention Users, who needs to be notified about the drill.</a:t>
            </a:r>
          </a:p>
          <a:p>
            <a:endParaRPr lang="en-IN" dirty="0"/>
          </a:p>
          <a:p>
            <a:r>
              <a:rPr lang="en-IN" dirty="0"/>
              <a:t>Participants Included for Test Execution – Mention Users, who participated in the drill.</a:t>
            </a:r>
          </a:p>
        </p:txBody>
      </p:sp>
    </p:spTree>
    <p:extLst>
      <p:ext uri="{BB962C8B-B14F-4D97-AF65-F5344CB8AC3E}">
        <p14:creationId xmlns:p14="http://schemas.microsoft.com/office/powerpoint/2010/main" val="72694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0857-EA5B-45F9-9A8E-0D325298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8D47-C8E3-4B60-B4AD-6B40951C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Start-Up call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B211B-698C-4FDE-82D3-1256422B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" y="1425849"/>
            <a:ext cx="118586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0AC1-6EC1-4615-B752-3501BCFC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Steps –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98C9-7D7D-4EF1-9ACB-91D85F08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Response Call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8DA79-C1B3-4C49-A4DE-2FEEFF0A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" y="1407092"/>
            <a:ext cx="12188825" cy="43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8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5C9E-0E16-4ED7-AAC1-9086014C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Steps –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CEA6-0E3E-487E-BBE8-3E43BCC4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 followed in the Start-Up &amp; Response call should be captured as stated below.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7D25-36A6-49EF-BA99-65D9E2F44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0"/>
            <a:ext cx="95345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275E-B6C4-4D9D-99D7-2B8AB3C5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4777-501D-4215-937A-5D9B034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Real Time Optimization(RTO) – Targeted duration within which a business process must be restored, if any disaster occurs. </a:t>
            </a:r>
          </a:p>
          <a:p>
            <a:r>
              <a:rPr lang="en-IN" dirty="0"/>
              <a:t>RTO would be calculated based on the Actual Time against the Expected Time provided.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5EB93-6D06-4B57-AD3E-6E253E56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057400"/>
            <a:ext cx="8772525" cy="44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6F21-F652-4A08-9E4B-2830C93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DCE7-79FF-418E-BB74-C6AF00F4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 of crisis on the business</a:t>
            </a:r>
          </a:p>
          <a:p>
            <a:r>
              <a:rPr lang="en-GB" dirty="0"/>
              <a:t>What is BCP</a:t>
            </a:r>
          </a:p>
          <a:p>
            <a:r>
              <a:rPr lang="en-GB" dirty="0"/>
              <a:t>Key terms used in BCP</a:t>
            </a:r>
          </a:p>
          <a:p>
            <a:r>
              <a:rPr lang="en-GB" dirty="0"/>
              <a:t>BCP Strategies</a:t>
            </a:r>
          </a:p>
          <a:p>
            <a:r>
              <a:rPr lang="en-GB" dirty="0"/>
              <a:t>Communication cascade</a:t>
            </a:r>
          </a:p>
          <a:p>
            <a:r>
              <a:rPr lang="en-GB" dirty="0"/>
              <a:t>Types of Drills</a:t>
            </a:r>
          </a:p>
          <a:p>
            <a:r>
              <a:rPr lang="en-GB" dirty="0"/>
              <a:t>Q&amp;A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758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4450-5A87-4604-A693-44D81AF2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0DF12-B820-4ED8-A774-1D6B9D77C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12" y="914400"/>
            <a:ext cx="6019800" cy="525780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71D6485-AB67-46BC-A4AE-B4AAB5C3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914400"/>
            <a:ext cx="578961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C19-E247-43B8-9692-3BF873CB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C0E36-29EC-4C6F-8FB4-896D8C76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DF187-1ECD-41E2-B4E6-37A8B61E4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7" y="1700212"/>
            <a:ext cx="7400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7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4B21-E415-4177-AD76-F0287553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809-B36C-43A9-AC67-528F0F04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	</a:t>
            </a:r>
            <a:r>
              <a:rPr lang="en-GB" sz="3200" dirty="0"/>
              <a:t> Q&amp;A ??</a:t>
            </a:r>
          </a:p>
        </p:txBody>
      </p:sp>
    </p:spTree>
    <p:extLst>
      <p:ext uri="{BB962C8B-B14F-4D97-AF65-F5344CB8AC3E}">
        <p14:creationId xmlns:p14="http://schemas.microsoft.com/office/powerpoint/2010/main" val="1307175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0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908E-6778-47B5-A9AE-9D4C6AA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CRISIS AND IT’S IMPACT ON BUSINESS: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3BAC-ECC9-4E23-B817-4AD3F3B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The biggest single risk to Business Continuity is the </a:t>
            </a:r>
            <a:r>
              <a:rPr lang="en-GB" sz="2400" b="1" dirty="0"/>
              <a:t>lack of conviction </a:t>
            </a:r>
            <a:r>
              <a:rPr lang="en-GB" sz="2400" dirty="0"/>
              <a:t>that a risk actually exists !</a:t>
            </a:r>
            <a:br>
              <a:rPr lang="en-GB" sz="2400" dirty="0"/>
            </a:br>
            <a:endParaRPr lang="en-GB" sz="2400" dirty="0"/>
          </a:p>
          <a:p>
            <a:r>
              <a:rPr lang="en-GB" dirty="0"/>
              <a:t>Survivable</a:t>
            </a:r>
          </a:p>
          <a:p>
            <a:r>
              <a:rPr lang="en-GB" dirty="0"/>
              <a:t>Unexpected Interruption in business operations </a:t>
            </a:r>
          </a:p>
          <a:p>
            <a:r>
              <a:rPr lang="en-GB" dirty="0"/>
              <a:t>Questioned on reliability and judgement</a:t>
            </a:r>
          </a:p>
          <a:p>
            <a:r>
              <a:rPr lang="en-GB" dirty="0"/>
              <a:t>Fines and penalties</a:t>
            </a:r>
          </a:p>
          <a:p>
            <a:r>
              <a:rPr lang="en-GB" dirty="0"/>
              <a:t>Loose business and revenue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                                                          Business Impact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14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630B-FBA7-4F92-A440-8B4D43AB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2EB7-BCC3-472B-B813-67BB7361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endParaRPr lang="en-GB" dirty="0"/>
          </a:p>
          <a:p>
            <a:pPr>
              <a:buFont typeface="Century Gothic" panose="020B0502020202020204" pitchFamily="34" charset="0"/>
              <a:buChar char="►"/>
            </a:pPr>
            <a:endParaRPr lang="en-GB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en-GB" dirty="0"/>
              <a:t>Business Continuity Planning is the planning that is involved to ensure that there is </a:t>
            </a:r>
            <a:r>
              <a:rPr lang="en-GB" b="1" dirty="0"/>
              <a:t>continuity </a:t>
            </a:r>
            <a:r>
              <a:rPr lang="en-GB" dirty="0"/>
              <a:t>of the critical services.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dirty="0"/>
              <a:t>TCS Policy Directive on Business Continuity activities are detailed in </a:t>
            </a:r>
            <a:r>
              <a:rPr lang="en-GB" b="1" dirty="0"/>
              <a:t>TCS Security Policy(</a:t>
            </a:r>
            <a:r>
              <a:rPr lang="en-GB" b="1" dirty="0" err="1"/>
              <a:t>iQMS</a:t>
            </a:r>
            <a:r>
              <a:rPr lang="en-GB" b="1" dirty="0"/>
              <a:t> 2002)</a:t>
            </a:r>
            <a:r>
              <a:rPr lang="en-GB" dirty="0"/>
              <a:t> and BCM Framework. 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dirty="0"/>
              <a:t>Disaster Recovery Plan aims to recover the services completely back to normal.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6DD7-6CB9-48DC-869C-906F734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TERMS USED IN BCP: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F41D-87A1-4E9C-A56C-481F23ED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Outage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Cold Site &amp; Hot Site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RPO (Recovery Point Objective):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RTO (Recovery Time Objective):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 err="1"/>
              <a:t>MTPoD</a:t>
            </a:r>
            <a:r>
              <a:rPr lang="en-GB" b="1" dirty="0"/>
              <a:t> (Maximum Tolerance Period </a:t>
            </a:r>
            <a:br>
              <a:rPr lang="en-GB" b="1" dirty="0"/>
            </a:br>
            <a:r>
              <a:rPr lang="en-GB" b="1" dirty="0"/>
              <a:t>of Disruption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2C0A2-E5AD-409B-9A4C-C2F896C0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39" y="1752600"/>
            <a:ext cx="6896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2C71-6BC0-474B-82B1-41409C1E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BCP STRATEGIES: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DBA8-C5BC-4D51-B165-0A71C5726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Work from Home Strategy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Staff Dispersal Strategy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Work Re-location Strategy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74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78C1-08FB-4C29-8247-B344E668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CASCADE: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85CBAD-E8BB-4807-B3D3-914E1E204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320312"/>
              </p:ext>
            </p:extLst>
          </p:nvPr>
        </p:nvGraphicFramePr>
        <p:xfrm>
          <a:off x="150812" y="1066800"/>
          <a:ext cx="5715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D777B1-A44D-42A0-ABD2-3E963879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526003"/>
              </p:ext>
            </p:extLst>
          </p:nvPr>
        </p:nvGraphicFramePr>
        <p:xfrm>
          <a:off x="6094412" y="1096108"/>
          <a:ext cx="4977342" cy="484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2024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0EF-16F4-433F-8B43-D0194DFA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DRILLS: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DB90-E244-4E9C-A447-8192C721C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Call Tree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Work Relocation Simulation / On-site Takeover Simulation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GB" b="1" dirty="0"/>
              <a:t>Staff Dispersal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6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B417-18BB-476D-8620-A3A679C5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Rplanner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AB559-FDBB-4A4E-B470-CA272EC4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447800"/>
            <a:ext cx="97536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4F4712-C228-4811-8CDA-D0317DDDFC39}"/>
              </a:ext>
            </a:extLst>
          </p:cNvPr>
          <p:cNvSpPr txBox="1"/>
          <p:nvPr/>
        </p:nvSpPr>
        <p:spPr>
          <a:xfrm>
            <a:off x="684212" y="779102"/>
            <a:ext cx="501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WON and Location tagging could be done here</a:t>
            </a:r>
          </a:p>
        </p:txBody>
      </p:sp>
    </p:spTree>
    <p:extLst>
      <p:ext uri="{BB962C8B-B14F-4D97-AF65-F5344CB8AC3E}">
        <p14:creationId xmlns:p14="http://schemas.microsoft.com/office/powerpoint/2010/main" val="4195508912"/>
      </p:ext>
    </p:extLst>
  </p:cSld>
  <p:clrMapOvr>
    <a:masterClrMapping/>
  </p:clrMapOvr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10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4_GCP Deliverable &amp; Presentation Graphics Standard - Master Slide">
  <a:themeElements>
    <a:clrScheme name="4_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4_GCP Deliverable &amp; Presentation Graphics Standard - Master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GCP Deliverable &amp; Presentation Graphics Standard - Master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CCFF6"/>
        </a:accent1>
        <a:accent2>
          <a:srgbClr val="BDB1A5"/>
        </a:accent2>
        <a:accent3>
          <a:srgbClr val="FFFFFF"/>
        </a:accent3>
        <a:accent4>
          <a:srgbClr val="000000"/>
        </a:accent4>
        <a:accent5>
          <a:srgbClr val="BAE4FA"/>
        </a:accent5>
        <a:accent6>
          <a:srgbClr val="ABA095"/>
        </a:accent6>
        <a:hlink>
          <a:srgbClr val="4E84C4"/>
        </a:hlink>
        <a:folHlink>
          <a:srgbClr val="C4EC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Template 2014</Template>
  <TotalTime>13254</TotalTime>
  <Words>714</Words>
  <Application>Microsoft Office PowerPoint</Application>
  <PresentationFormat>Custom</PresentationFormat>
  <Paragraphs>122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Myriad Pro</vt:lpstr>
      <vt:lpstr>Wingdings</vt:lpstr>
      <vt:lpstr>Corp Template 2014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4_GCP Deliverable &amp; Presentation Graphics Standard - Master Slide</vt:lpstr>
      <vt:lpstr>1_Thank You</vt:lpstr>
      <vt:lpstr>BCP WALK-THROUGH SESSION                                                                IAG -Chennai</vt:lpstr>
      <vt:lpstr>AGENDA:</vt:lpstr>
      <vt:lpstr>CRISIS AND IT’S IMPACT ON BUSINESS:</vt:lpstr>
      <vt:lpstr>WHAT IS BCP?</vt:lpstr>
      <vt:lpstr>KEY TERMS USED IN BCP:</vt:lpstr>
      <vt:lpstr>BCP STRATEGIES:</vt:lpstr>
      <vt:lpstr>COMMUNICATION CASCADE:</vt:lpstr>
      <vt:lpstr>TYPES OF DRILLS:</vt:lpstr>
      <vt:lpstr>Rplanner</vt:lpstr>
      <vt:lpstr>Test Calendar</vt:lpstr>
      <vt:lpstr>Test Calendar.. Contd..</vt:lpstr>
      <vt:lpstr>Test Plan</vt:lpstr>
      <vt:lpstr>Test Execution – Call Tree</vt:lpstr>
      <vt:lpstr>Test Execution – Call Tree Contd..</vt:lpstr>
      <vt:lpstr>Test Execution – Call Tree Contd..</vt:lpstr>
      <vt:lpstr>Activity Steps</vt:lpstr>
      <vt:lpstr>Activity Steps – Contd..</vt:lpstr>
      <vt:lpstr>Activity Steps – Contd..</vt:lpstr>
      <vt:lpstr>Activity Steps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Lenzen</dc:creator>
  <cp:lastModifiedBy>Prasannakumaor R</cp:lastModifiedBy>
  <cp:revision>163</cp:revision>
  <dcterms:created xsi:type="dcterms:W3CDTF">2014-06-04T17:14:12Z</dcterms:created>
  <dcterms:modified xsi:type="dcterms:W3CDTF">2020-06-14T17:15:52Z</dcterms:modified>
</cp:coreProperties>
</file>