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0dcfd7e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0dcfd7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4d0dcfd7e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5bfdbfae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5bfdbf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525bfdbfae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5bfdbfa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5bfdbf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525bfdbfa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5bfdbfae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5bfdbfa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25bfdbfae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788024" y="4149080"/>
            <a:ext cx="40614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Guilherme Utiama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Peter Brendel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779912" y="1730947"/>
            <a:ext cx="503279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Move4Math: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Jogos Sérios para alfabetização matemática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971600" y="1700808"/>
            <a:ext cx="5904656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jogo foi avaliado sobre sua utilidade em JS e obteve nota 4,93 com mediana 5,0, sendo a escala de 1,0 a 7,0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962244" y="2731855"/>
            <a:ext cx="590465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Os usuários demonstraram gostar do jogo gerando diversão e compreensão dos feedbacks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962244" y="3429000"/>
            <a:ext cx="590465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Contribuiu com a criação da suíte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 Artigos publicados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4751513" y="1986453"/>
            <a:ext cx="378092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UDESC – Universidade do Estado de Santa Catarina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guilherme.utiama@edu.udesc.br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peter.brendel@edu.udesc.br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Problema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971600" y="1700808"/>
            <a:ext cx="5904656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Cada vez mais pessoas estão reclamando das competências da disciplina de matemática no decorrer da vida acadêmica dos estudantes.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Objetivo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971600" y="1700808"/>
            <a:ext cx="5904656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Diminuir as situações e atender às necessidades apontadas em programas de educação infantil propostas pelo governo federal.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Criada uma suíte de JS para ensinar habilidades cognitivas básicas no aprendizado de matemática.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que o TCC fez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971600" y="1700808"/>
            <a:ext cx="5904656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Foi criado um jogo chamado Move4Math, este jogo tem o intuito de ajudar a desenvolver  a psicomotricidade e alfabetização da matemática nos jogadores.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25" y="1123675"/>
            <a:ext cx="8348150" cy="46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Recursos/Técnicas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971600" y="1700808"/>
            <a:ext cx="590465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 coleta de dados foram realizadas entrevistas, questionários e observação.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971600" y="2421762"/>
            <a:ext cx="590465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Estudo de design para facilitar a interação das crianças e como apresentar as informações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971600" y="3142716"/>
            <a:ext cx="590465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Conjunto de jogos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971600" y="3602060"/>
            <a:ext cx="590465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Interação direta com o jogo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971600" y="4061404"/>
            <a:ext cx="590465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Tempo / Acerto / Erro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75" y="366788"/>
            <a:ext cx="8909251" cy="61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00" y="167850"/>
            <a:ext cx="6972400" cy="65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88" y="367713"/>
            <a:ext cx="8826624" cy="61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