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710aff4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710aff4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710aff4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710aff4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710aff4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710aff4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710aff4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5710aff4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710aff4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710aff4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710aff4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710aff4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710aff4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710aff4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710aff4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710aff4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710aff4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710aff4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710aff4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710aff4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710aff4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710aff4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710aff4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710aff4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CGR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 Guilherme Utiama, Peter brendel.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Reflexão Através de Plano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Mover o ponto (x, y, z) do plano para a origem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822" y="2603100"/>
            <a:ext cx="3053864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Reflexão Através de Plano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●Aplicar reflexão através de um plano que passa pelo origem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●Obs.: a normal (a, b, c) deve ser um vetor unitário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225" y="2662001"/>
            <a:ext cx="4283776" cy="237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Reflexão Através de Plano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fim desfazemos a translação inicial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625" y="2435551"/>
            <a:ext cx="5966175" cy="270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em Relação a Eixo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Transladar os dois pontos da reta e o ponto a rotacionar de forma que (x0, y0, z0) esteja na origem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906" y="2903394"/>
            <a:ext cx="2291776" cy="18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em Relação a Eixo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Rotacionar a “cena” para a reta coincidir com o plano xy, rotacionando em relação a 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00" y="3016948"/>
            <a:ext cx="7552200" cy="13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em Relação a Eixo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Rotacionar para fazer a reta coincidir com o eixo y, rotacionando em relação a 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225" y="2880799"/>
            <a:ext cx="6855527" cy="16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em Relação a Eixo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Rotacionar em relação ao ângulo desejado teta.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70" y="2571745"/>
            <a:ext cx="4553451" cy="21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em Relação a Eixo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Rotação inversa em relação a 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63" y="2759500"/>
            <a:ext cx="6775874" cy="17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em Relação a Eixo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Rotação inversa em relação a 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575" y="2750427"/>
            <a:ext cx="6914825" cy="17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em Relação a Eixo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Mover a cena para a posição original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370" y="2571750"/>
            <a:ext cx="3156650" cy="21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em relação a eixo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700" y="2761200"/>
            <a:ext cx="7534201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