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56aa7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b56aa78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56aa78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5b56aa78f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56aa78f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5b56aa78fb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7d16c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97d16c40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56aa78f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5b56aa78fb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b56aa78f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b56aa78fb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6332779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963327792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b56aa78f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b56aa78fb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4281509"/>
            <a:ext cx="1646774" cy="56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4788024" y="3111810"/>
            <a:ext cx="4061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Guilherme Utiama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Peter Brendel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3779912" y="1298210"/>
            <a:ext cx="5032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Parallax Mapping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23652"/>
          <a:stretch/>
        </p:blipFill>
        <p:spPr>
          <a:xfrm flipH="1" rot="10800000">
            <a:off x="-396552" y="141478"/>
            <a:ext cx="4449092" cy="502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1" y="0"/>
            <a:ext cx="5904658" cy="68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393549" y="250142"/>
            <a:ext cx="6192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Tópicos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-100" y="12755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O que é parallax mapping?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Características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Comparações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Shaders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Código final</a:t>
            </a:r>
            <a:endParaRPr b="1"/>
          </a:p>
        </p:txBody>
      </p:sp>
      <p:sp>
        <p:nvSpPr>
          <p:cNvPr id="140" name="Google Shape;140;p26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0" y="12640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O mapeamento de paralaxe cria a ilusão de profundidade em uma superfície plana. Ao fazer isso, é possível alcançar um maior realismo com pouco impacto no desempenho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do jogo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.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É comumente usado em texturas de pedra ou tijolo.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É uma técnica de sombreamento que desloca a altura individual de um pixel de uma superfície, de modo que quando você olha para ele em um ângulo, os pontos altos obscurecem os pontos baixos atrás deles, parecendo tridimensional.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93550" y="250150"/>
            <a:ext cx="7237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que é parallax mapping?</a:t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393549" y="250142"/>
            <a:ext cx="6192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Características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-36500" y="12640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b="1" lang="pt-BR">
                <a:solidFill>
                  <a:srgbClr val="111111"/>
                </a:solidFill>
              </a:rPr>
              <a:t>Técnica que aumenta os detalhes da superfície texturizada e dá uma sensação de profundidade.</a:t>
            </a:r>
            <a:endParaRPr b="1">
              <a:solidFill>
                <a:srgbClr val="1111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111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b="1" lang="pt-BR">
                <a:solidFill>
                  <a:srgbClr val="111111"/>
                </a:solidFill>
              </a:rPr>
              <a:t>Ele é melhor em transmitir sensação de profundidade.</a:t>
            </a:r>
            <a:endParaRPr b="1">
              <a:solidFill>
                <a:srgbClr val="1111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111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b="1" lang="pt-BR">
                <a:solidFill>
                  <a:srgbClr val="111111"/>
                </a:solidFill>
              </a:rPr>
              <a:t> As coordenadas de textura de cada pixel são ajustadas no momento da renderização para criar uma ilusão de profundidade à medida que o olho do espectador se move através de uma cena.</a:t>
            </a:r>
            <a:endParaRPr b="1">
              <a:solidFill>
                <a:srgbClr val="11111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111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b="1" lang="pt-BR">
                <a:solidFill>
                  <a:srgbClr val="111111"/>
                </a:solidFill>
              </a:rPr>
              <a:t>Aplicado a texturas de renderização 3D, como videogames.</a:t>
            </a:r>
            <a:endParaRPr b="1">
              <a:solidFill>
                <a:srgbClr val="11111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393549" y="250142"/>
            <a:ext cx="6192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Comparações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-100" y="12755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-100" y="1482700"/>
            <a:ext cx="91440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6087400" y="1092950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25" y="1092950"/>
            <a:ext cx="8592926" cy="36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393549" y="250142"/>
            <a:ext cx="6192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Shaders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-100" y="12755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11111"/>
                </a:solidFill>
              </a:rPr>
              <a:t>Shaders são um conjunto de instruções normalmente para o GPU que definem o comportamento da superfície dos objetos na tela. Basicamente, são estes “micro-aplicativos” que aplicam efeitos como os reflexos do ambiente na lataria de um carro ou a movimentação da água enquanto um personagem está nadando.</a:t>
            </a:r>
            <a:endParaRPr b="1">
              <a:solidFill>
                <a:srgbClr val="111111"/>
              </a:solidFill>
            </a:endParaRPr>
          </a:p>
        </p:txBody>
      </p:sp>
      <p:sp>
        <p:nvSpPr>
          <p:cNvPr id="175" name="Google Shape;175;p30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393550" y="250150"/>
            <a:ext cx="85026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Aplicação do parallax mapping</a:t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-36500" y="1264075"/>
            <a:ext cx="91440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11111"/>
                </a:solidFill>
              </a:rPr>
              <a:t>Aplicação do mapeamento em uma textura/superfície...</a:t>
            </a:r>
            <a:endParaRPr b="1">
              <a:solidFill>
                <a:srgbClr val="111111"/>
              </a:solidFill>
            </a:endParaRPr>
          </a:p>
        </p:txBody>
      </p:sp>
      <p:sp>
        <p:nvSpPr>
          <p:cNvPr id="183" name="Google Shape;183;p31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4644008" y="627534"/>
            <a:ext cx="6192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4751513" y="1489840"/>
            <a:ext cx="3780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guilherme.utiama@edu.udesc.br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peter.brendel@edu.udesc.br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4">
            <a:alphaModFix/>
          </a:blip>
          <a:srcRect b="0" l="0" r="0" t="23652"/>
          <a:stretch/>
        </p:blipFill>
        <p:spPr>
          <a:xfrm flipH="1" rot="10800000">
            <a:off x="-396552" y="141478"/>
            <a:ext cx="4449092" cy="502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