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5ceb6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5ceb6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B-tree#CITEREFBayerMcCreight1972" TargetMode="External"/><Relationship Id="rId5" Type="http://schemas.openxmlformats.org/officeDocument/2006/relationships/hyperlink" Target="https://en.wikipedia.org/wiki/B-tree#CITEREFKnuth19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https://www.perforce.com/blog/vcs/short-history-btree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00" y="1754450"/>
            <a:ext cx="38100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3775" y="4270600"/>
            <a:ext cx="41625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  <a:highlight>
                  <a:srgbClr val="F8F9FA"/>
                </a:highlight>
              </a:rPr>
              <a:t>A B-tree (</a:t>
            </a:r>
            <a:r>
              <a:rPr lang="en" sz="950" u="sng">
                <a:solidFill>
                  <a:srgbClr val="0B0080"/>
                </a:solidFill>
                <a:highlight>
                  <a:srgbClr val="F8F9FA"/>
                </a:highlight>
                <a:hlinkClick r:id="rId4"/>
              </a:rPr>
              <a:t>Bayer &amp; McCreight 1972</a:t>
            </a:r>
            <a:r>
              <a:rPr lang="en" sz="950">
                <a:solidFill>
                  <a:srgbClr val="222222"/>
                </a:solidFill>
                <a:highlight>
                  <a:srgbClr val="F8F9FA"/>
                </a:highlight>
              </a:rPr>
              <a:t>) of order 5 (</a:t>
            </a:r>
            <a:r>
              <a:rPr lang="en" sz="950" u="sng">
                <a:solidFill>
                  <a:srgbClr val="0B0080"/>
                </a:solidFill>
                <a:highlight>
                  <a:srgbClr val="F8F9FA"/>
                </a:highlight>
                <a:hlinkClick r:id="rId5"/>
              </a:rPr>
              <a:t>Knuth 1998</a:t>
            </a:r>
            <a:r>
              <a:rPr lang="en" sz="950">
                <a:solidFill>
                  <a:srgbClr val="222222"/>
                </a:solidFill>
                <a:highlight>
                  <a:srgbClr val="F8F9FA"/>
                </a:highlight>
              </a:rPr>
              <a:t>).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4275" y="4804500"/>
            <a:ext cx="323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https://en.wikipedia.org/wiki/B-tree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