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  <p:sldMasterId id="2147483722" r:id="rId2"/>
    <p:sldMasterId id="2147483797" r:id="rId3"/>
    <p:sldMasterId id="2147483887" r:id="rId4"/>
  </p:sldMasterIdLst>
  <p:notesMasterIdLst>
    <p:notesMasterId r:id="rId18"/>
  </p:notesMasterIdLst>
  <p:sldIdLst>
    <p:sldId id="256" r:id="rId5"/>
    <p:sldId id="479" r:id="rId6"/>
    <p:sldId id="368" r:id="rId7"/>
    <p:sldId id="357" r:id="rId8"/>
    <p:sldId id="481" r:id="rId9"/>
    <p:sldId id="482" r:id="rId10"/>
    <p:sldId id="483" r:id="rId11"/>
    <p:sldId id="463" r:id="rId12"/>
    <p:sldId id="464" r:id="rId13"/>
    <p:sldId id="484" r:id="rId14"/>
    <p:sldId id="351" r:id="rId15"/>
    <p:sldId id="349" r:id="rId16"/>
    <p:sldId id="355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3EC"/>
    <a:srgbClr val="CCC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545" autoAdjust="0"/>
    <p:restoredTop sz="86384" autoAdjust="0"/>
  </p:normalViewPr>
  <p:slideViewPr>
    <p:cSldViewPr>
      <p:cViewPr varScale="1">
        <p:scale>
          <a:sx n="98" d="100"/>
          <a:sy n="98" d="100"/>
        </p:scale>
        <p:origin x="38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321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781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DCB7D6-832F-4134-8414-55C409C0075A}" type="datetimeFigureOut">
              <a:rPr lang="pt-BR" smtClean="0"/>
              <a:pPr/>
              <a:t>31/07/2018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AC520-253C-4B7F-AC14-A948F1003B52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4843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Dinamica</a:t>
            </a:r>
            <a:r>
              <a:rPr lang="pt-BR" baseline="0" dirty="0"/>
              <a:t> dos cartoes.. Distribuir cartões pautados, as pessoas escrevem nos cartões o que esperam da matéria. Feito isto,  passam a circular e a escolher qual é a melhor expectativa. No final, expomos a melhor.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AC520-253C-4B7F-AC14-A948F1003B52}" type="slidenum">
              <a:rPr lang="pt-BR" smtClean="0"/>
              <a:pPr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1845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285720" y="142852"/>
            <a:ext cx="8572560" cy="4857784"/>
          </a:xfrm>
          <a:prstGeom prst="roundRect">
            <a:avLst>
              <a:gd name="adj" fmla="val 2353"/>
            </a:avLst>
          </a:prstGeom>
          <a:gradFill>
            <a:gsLst>
              <a:gs pos="0">
                <a:schemeClr val="bg2"/>
              </a:gs>
              <a:gs pos="35000">
                <a:schemeClr val="bg2">
                  <a:lumMod val="90000"/>
                </a:schemeClr>
              </a:gs>
            </a:gsLst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71500" y="2928934"/>
            <a:ext cx="8001000" cy="1470025"/>
          </a:xfrm>
        </p:spPr>
        <p:txBody>
          <a:bodyPr/>
          <a:lstStyle>
            <a:lvl1pPr algn="ctr"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7200" y="5000636"/>
            <a:ext cx="8401080" cy="107157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9B0A-D957-4A8A-8CA2-5910A89277E9}" type="datetime1">
              <a:rPr lang="pt-BR" smtClean="0"/>
              <a:t>31/07/2018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0043-FA29-49B9-8F17-7150DC4A135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4845-83F9-49D7-89AA-1676073EC1AD}" type="datetime1">
              <a:rPr lang="pt-BR" smtClean="0"/>
              <a:t>31/07/2018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0043-FA29-49B9-8F17-7150DC4A135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85E28-3CC9-43F9-B69E-6B1B88C6570B}" type="datetime1">
              <a:rPr lang="pt-BR" smtClean="0"/>
              <a:t>31/07/2018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0043-FA29-49B9-8F17-7150DC4A135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/>
              <a:t>Clique para editar o estilo do título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EF6C-C2C7-476A-B11F-49775A752149}" type="datetime1">
              <a:rPr lang="pt-BR" smtClean="0"/>
              <a:t>31/07/2018</a:t>
            </a:fld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8E0043-FA29-49B9-8F17-7150DC4A1356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/>
              <a:t>Clique para editar o estilo do título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1E099-243B-4BF8-BFAA-069F370FA6E6}" type="datetime1">
              <a:rPr lang="pt-BR" smtClean="0"/>
              <a:t>31/07/2018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8E0043-FA29-49B9-8F17-7150DC4A1356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/>
              <a:t>Clique para editar o estilo do título mestre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19338-25CA-4AB6-B043-F4F0220C5BF4}" type="datetime1">
              <a:rPr lang="pt-BR" smtClean="0"/>
              <a:t>31/07/2018</a:t>
            </a:fld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8E0043-FA29-49B9-8F17-7150DC4A1356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285720" y="142852"/>
            <a:ext cx="8572560" cy="4857784"/>
          </a:xfrm>
          <a:prstGeom prst="roundRect">
            <a:avLst>
              <a:gd name="adj" fmla="val 2353"/>
            </a:avLst>
          </a:prstGeom>
          <a:gradFill>
            <a:gsLst>
              <a:gs pos="0">
                <a:schemeClr val="bg2"/>
              </a:gs>
              <a:gs pos="35000">
                <a:schemeClr val="bg2">
                  <a:lumMod val="90000"/>
                </a:schemeClr>
              </a:gs>
            </a:gsLst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71500" y="2928934"/>
            <a:ext cx="8001000" cy="1470025"/>
          </a:xfrm>
        </p:spPr>
        <p:txBody>
          <a:bodyPr/>
          <a:lstStyle>
            <a:lvl1pPr algn="ctr"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7200" y="5000636"/>
            <a:ext cx="8401080" cy="107157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49DAE-68F6-48D7-A118-AB4E5B9A41F4}" type="datetime1">
              <a:rPr lang="pt-BR" smtClean="0"/>
              <a:t>31/07/2018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0043-FA29-49B9-8F17-7150DC4A135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4"/>
          <p:cNvSpPr/>
          <p:nvPr/>
        </p:nvSpPr>
        <p:spPr>
          <a:xfrm>
            <a:off x="457200" y="274638"/>
            <a:ext cx="8229600" cy="914400"/>
          </a:xfrm>
          <a:prstGeom prst="rect">
            <a:avLst/>
          </a:prstGeom>
          <a:gradFill flip="none" rotWithShape="1">
            <a:gsLst>
              <a:gs pos="32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0" rtlCol="0" anchor="ctr"/>
          <a:lstStyle/>
          <a:p>
            <a:endParaRPr lang="en-US" sz="2400" dirty="0">
              <a:solidFill>
                <a:srgbClr val="EEECE1">
                  <a:lumMod val="25000"/>
                </a:srgbClr>
              </a:solidFill>
              <a:latin typeface="Gill Sans MT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0100" y="274638"/>
            <a:ext cx="7686700" cy="914400"/>
          </a:xfrm>
        </p:spPr>
        <p:txBody>
          <a:bodyPr>
            <a:noAutofit/>
          </a:bodyPr>
          <a:lstStyle>
            <a:lvl1pPr marL="742950" indent="-742950" algn="l">
              <a:buFont typeface="+mj-lt"/>
              <a:buNone/>
              <a:defRPr lang="pt-BR" sz="2800" kern="1200" dirty="0" smtClean="0">
                <a:solidFill>
                  <a:srgbClr val="EEECE1">
                    <a:lumMod val="25000"/>
                  </a:srgbClr>
                </a:solidFill>
                <a:latin typeface="Gill Sans MT" pitchFamily="34" charset="0"/>
                <a:ea typeface="+mn-ea"/>
                <a:cs typeface="+mn-cs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BD321-5A5A-4DCD-9C4F-5C110A958A77}" type="datetime1">
              <a:rPr lang="pt-BR" smtClean="0"/>
              <a:t>31/07/2018</a:t>
            </a:fld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8E0043-FA29-49B9-8F17-7150DC4A1356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  <p:cxnSp>
        <p:nvCxnSpPr>
          <p:cNvPr id="12" name="Straight Connector 16"/>
          <p:cNvCxnSpPr/>
          <p:nvPr/>
        </p:nvCxnSpPr>
        <p:spPr>
          <a:xfrm rot="5400000">
            <a:off x="542106" y="731044"/>
            <a:ext cx="914400" cy="1588"/>
          </a:xfrm>
          <a:prstGeom prst="line">
            <a:avLst/>
          </a:prstGeom>
          <a:ln w="31750">
            <a:solidFill>
              <a:srgbClr val="FFFF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spaço Reservado para Texto 19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274638"/>
            <a:ext cx="514297" cy="914400"/>
          </a:xfrm>
        </p:spPr>
        <p:txBody>
          <a:bodyPr anchor="ctr"/>
          <a:lstStyle>
            <a:lvl1pPr>
              <a:buNone/>
              <a:defRPr lang="pt-BR" sz="5000" kern="1200" dirty="0" smtClean="0">
                <a:solidFill>
                  <a:srgbClr val="EEECE1">
                    <a:lumMod val="75000"/>
                  </a:srgbClr>
                </a:solidFill>
                <a:latin typeface="Calisto MT" pitchFamily="18" charset="0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pt-BR" dirty="0"/>
              <a:t>1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AF77-083C-4764-8AF5-6AD509516186}" type="datetime1">
              <a:rPr lang="pt-BR" smtClean="0"/>
              <a:t>31/07/2018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0043-FA29-49B9-8F17-7150DC4A135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4" name="Rectangle 5"/>
          <p:cNvSpPr/>
          <p:nvPr/>
        </p:nvSpPr>
        <p:spPr>
          <a:xfrm>
            <a:off x="384464" y="1524000"/>
            <a:ext cx="2743200" cy="914400"/>
          </a:xfrm>
          <a:prstGeom prst="rect">
            <a:avLst/>
          </a:prstGeom>
          <a:gradFill flip="none" rotWithShape="1">
            <a:gsLst>
              <a:gs pos="32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0" rtlCol="0" anchor="ctr"/>
          <a:lstStyle/>
          <a:p>
            <a:endParaRPr lang="en-US" sz="2400" dirty="0">
              <a:solidFill>
                <a:srgbClr val="EEECE1">
                  <a:lumMod val="25000"/>
                </a:srgbClr>
              </a:solidFill>
              <a:latin typeface="Gill Sans MT" pitchFamily="34" charset="0"/>
            </a:endParaRPr>
          </a:p>
        </p:txBody>
      </p:sp>
      <p:cxnSp>
        <p:nvCxnSpPr>
          <p:cNvPr id="36" name="Straight Connector 9"/>
          <p:cNvCxnSpPr/>
          <p:nvPr/>
        </p:nvCxnSpPr>
        <p:spPr>
          <a:xfrm rot="5400000">
            <a:off x="728158" y="1980406"/>
            <a:ext cx="685800" cy="1588"/>
          </a:xfrm>
          <a:prstGeom prst="line">
            <a:avLst/>
          </a:prstGeom>
          <a:ln w="31750">
            <a:solidFill>
              <a:srgbClr val="FFFF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10"/>
          <p:cNvSpPr/>
          <p:nvPr/>
        </p:nvSpPr>
        <p:spPr>
          <a:xfrm>
            <a:off x="3238500" y="1524000"/>
            <a:ext cx="2667000" cy="914400"/>
          </a:xfrm>
          <a:prstGeom prst="rect">
            <a:avLst/>
          </a:prstGeom>
          <a:gradFill flip="none" rotWithShape="1">
            <a:gsLst>
              <a:gs pos="32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0" rtlCol="0" anchor="ctr"/>
          <a:lstStyle/>
          <a:p>
            <a:endParaRPr lang="en-US" sz="2400" dirty="0">
              <a:solidFill>
                <a:srgbClr val="EEECE1">
                  <a:lumMod val="25000"/>
                </a:srgbClr>
              </a:solidFill>
              <a:latin typeface="Gill Sans MT" pitchFamily="34" charset="0"/>
            </a:endParaRPr>
          </a:p>
        </p:txBody>
      </p:sp>
      <p:cxnSp>
        <p:nvCxnSpPr>
          <p:cNvPr id="39" name="Straight Connector 12"/>
          <p:cNvCxnSpPr/>
          <p:nvPr/>
        </p:nvCxnSpPr>
        <p:spPr>
          <a:xfrm rot="5400000">
            <a:off x="3582194" y="1980406"/>
            <a:ext cx="685800" cy="1588"/>
          </a:xfrm>
          <a:prstGeom prst="line">
            <a:avLst/>
          </a:prstGeom>
          <a:ln w="31750">
            <a:solidFill>
              <a:srgbClr val="FFFF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14"/>
          <p:cNvSpPr/>
          <p:nvPr/>
        </p:nvSpPr>
        <p:spPr>
          <a:xfrm>
            <a:off x="6099464" y="1524000"/>
            <a:ext cx="2667000" cy="914400"/>
          </a:xfrm>
          <a:prstGeom prst="rect">
            <a:avLst/>
          </a:prstGeom>
          <a:gradFill flip="none" rotWithShape="1">
            <a:gsLst>
              <a:gs pos="32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0" rtlCol="0" anchor="ctr"/>
          <a:lstStyle/>
          <a:p>
            <a:endParaRPr lang="en-US" sz="2400" dirty="0">
              <a:solidFill>
                <a:srgbClr val="EEECE1">
                  <a:lumMod val="25000"/>
                </a:srgbClr>
              </a:solidFill>
              <a:latin typeface="Gill Sans MT" pitchFamily="34" charset="0"/>
            </a:endParaRPr>
          </a:p>
        </p:txBody>
      </p:sp>
      <p:cxnSp>
        <p:nvCxnSpPr>
          <p:cNvPr id="42" name="Straight Connector 16"/>
          <p:cNvCxnSpPr/>
          <p:nvPr/>
        </p:nvCxnSpPr>
        <p:spPr>
          <a:xfrm rot="5400000">
            <a:off x="6443158" y="1980406"/>
            <a:ext cx="685800" cy="1588"/>
          </a:xfrm>
          <a:prstGeom prst="line">
            <a:avLst/>
          </a:prstGeom>
          <a:ln w="31750">
            <a:solidFill>
              <a:srgbClr val="FFFF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spaço Reservado para Texto 54"/>
          <p:cNvSpPr>
            <a:spLocks noGrp="1"/>
          </p:cNvSpPr>
          <p:nvPr>
            <p:ph type="body" sz="quarter" idx="14" hasCustomPrompt="1"/>
          </p:nvPr>
        </p:nvSpPr>
        <p:spPr>
          <a:xfrm>
            <a:off x="1055962" y="1533532"/>
            <a:ext cx="2071702" cy="904868"/>
          </a:xfrm>
          <a:noFill/>
        </p:spPr>
        <p:txBody>
          <a:bodyPr anchor="ctr"/>
          <a:lstStyle>
            <a:lvl1pPr>
              <a:buNone/>
              <a:defRPr lang="pt-BR" sz="2400" kern="1200" dirty="0" smtClean="0">
                <a:solidFill>
                  <a:srgbClr val="EEECE1">
                    <a:lumMod val="25000"/>
                  </a:srgbClr>
                </a:solidFill>
                <a:latin typeface="Gill Sans M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pt-BR" dirty="0"/>
              <a:t>Titulo 1</a:t>
            </a:r>
          </a:p>
        </p:txBody>
      </p:sp>
      <p:sp>
        <p:nvSpPr>
          <p:cNvPr id="56" name="Espaço Reservado para Texto 54"/>
          <p:cNvSpPr>
            <a:spLocks noGrp="1"/>
          </p:cNvSpPr>
          <p:nvPr>
            <p:ph type="body" sz="quarter" idx="15" hasCustomPrompt="1"/>
          </p:nvPr>
        </p:nvSpPr>
        <p:spPr>
          <a:xfrm>
            <a:off x="3925888" y="1524000"/>
            <a:ext cx="2003434" cy="904868"/>
          </a:xfrm>
          <a:noFill/>
        </p:spPr>
        <p:txBody>
          <a:bodyPr anchor="ctr"/>
          <a:lstStyle>
            <a:lvl1pPr>
              <a:buNone/>
              <a:defRPr lang="pt-BR" sz="2400" kern="1200" dirty="0" smtClean="0">
                <a:solidFill>
                  <a:srgbClr val="EEECE1">
                    <a:lumMod val="25000"/>
                  </a:srgbClr>
                </a:solidFill>
                <a:latin typeface="Gill Sans M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pt-BR" dirty="0"/>
              <a:t>Titulo 2</a:t>
            </a:r>
          </a:p>
        </p:txBody>
      </p:sp>
      <p:sp>
        <p:nvSpPr>
          <p:cNvPr id="57" name="Espaço Reservado para Texto 54"/>
          <p:cNvSpPr>
            <a:spLocks noGrp="1"/>
          </p:cNvSpPr>
          <p:nvPr>
            <p:ph type="body" sz="quarter" idx="16" hasCustomPrompt="1"/>
          </p:nvPr>
        </p:nvSpPr>
        <p:spPr>
          <a:xfrm>
            <a:off x="6786852" y="1524000"/>
            <a:ext cx="1999990" cy="904868"/>
          </a:xfrm>
        </p:spPr>
        <p:txBody>
          <a:bodyPr anchor="ctr"/>
          <a:lstStyle>
            <a:lvl1pPr>
              <a:buNone/>
              <a:defRPr lang="pt-BR" sz="2400" kern="1200" dirty="0" smtClean="0">
                <a:solidFill>
                  <a:srgbClr val="EEECE1">
                    <a:lumMod val="25000"/>
                  </a:srgbClr>
                </a:solidFill>
                <a:latin typeface="Gill Sans M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pt-BR" dirty="0"/>
              <a:t>Titulo 3</a:t>
            </a:r>
          </a:p>
        </p:txBody>
      </p:sp>
      <p:sp>
        <p:nvSpPr>
          <p:cNvPr id="59" name="Espaço Reservado para Texto 58"/>
          <p:cNvSpPr>
            <a:spLocks noGrp="1"/>
          </p:cNvSpPr>
          <p:nvPr>
            <p:ph type="body" sz="quarter" idx="17"/>
          </p:nvPr>
        </p:nvSpPr>
        <p:spPr>
          <a:xfrm>
            <a:off x="384464" y="2428868"/>
            <a:ext cx="2743200" cy="3888000"/>
          </a:xfr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chemeClr val="bg2">
                  <a:lumMod val="90000"/>
                  <a:alpha val="7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t" anchorCtr="0"/>
          <a:lstStyle>
            <a:lvl1pPr algn="l" defTabSz="914400" rtl="0" eaLnBrk="1" latinLnBrk="0" hangingPunct="1">
              <a:defRPr lang="pt-BR" sz="16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1pPr>
            <a:lvl2pPr algn="l" defTabSz="914400" rtl="0" eaLnBrk="1" latinLnBrk="0" hangingPunct="1">
              <a:defRPr lang="pt-BR" sz="16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2pPr>
            <a:lvl3pPr algn="l" defTabSz="914400" rtl="0" eaLnBrk="1" latinLnBrk="0" hangingPunct="1">
              <a:defRPr lang="pt-BR" sz="16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3pPr>
            <a:lvl4pPr algn="l" defTabSz="914400" rtl="0" eaLnBrk="1" latinLnBrk="0" hangingPunct="1">
              <a:defRPr lang="pt-BR" sz="16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4pPr>
            <a:lvl5pPr algn="l" defTabSz="914400" rtl="0" eaLnBrk="1" latinLnBrk="0" hangingPunct="1">
              <a:defRPr lang="pt-BR" sz="16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60" name="Espaço Reservado para Texto 58"/>
          <p:cNvSpPr>
            <a:spLocks noGrp="1"/>
          </p:cNvSpPr>
          <p:nvPr>
            <p:ph type="body" sz="quarter" idx="18"/>
          </p:nvPr>
        </p:nvSpPr>
        <p:spPr>
          <a:xfrm>
            <a:off x="3238500" y="2428868"/>
            <a:ext cx="2690822" cy="3929090"/>
          </a:xfr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chemeClr val="bg2">
                  <a:lumMod val="90000"/>
                  <a:alpha val="7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t" anchorCtr="0"/>
          <a:lstStyle>
            <a:lvl1pPr algn="l" defTabSz="914400" rtl="0" eaLnBrk="1" latinLnBrk="0" hangingPunct="1">
              <a:defRPr lang="pt-BR" sz="16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1pPr>
            <a:lvl2pPr algn="l" defTabSz="914400" rtl="0" eaLnBrk="1" latinLnBrk="0" hangingPunct="1">
              <a:defRPr lang="pt-BR" sz="16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2pPr>
            <a:lvl3pPr algn="l" defTabSz="914400" rtl="0" eaLnBrk="1" latinLnBrk="0" hangingPunct="1">
              <a:defRPr lang="pt-BR" sz="16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3pPr>
            <a:lvl4pPr algn="l" defTabSz="914400" rtl="0" eaLnBrk="1" latinLnBrk="0" hangingPunct="1">
              <a:defRPr lang="pt-BR" sz="16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4pPr>
            <a:lvl5pPr algn="l" defTabSz="914400" rtl="0" eaLnBrk="1" latinLnBrk="0" hangingPunct="1">
              <a:defRPr lang="pt-BR" sz="16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61" name="Espaço Reservado para Texto 58"/>
          <p:cNvSpPr>
            <a:spLocks noGrp="1"/>
          </p:cNvSpPr>
          <p:nvPr>
            <p:ph type="body" sz="quarter" idx="19"/>
          </p:nvPr>
        </p:nvSpPr>
        <p:spPr>
          <a:xfrm>
            <a:off x="6092576" y="2438400"/>
            <a:ext cx="2694266" cy="3835374"/>
          </a:xfr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chemeClr val="bg2">
                  <a:lumMod val="90000"/>
                  <a:alpha val="7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t" anchorCtr="0"/>
          <a:lstStyle>
            <a:lvl1pPr algn="l" defTabSz="914400" rtl="0" eaLnBrk="1" latinLnBrk="0" hangingPunct="1">
              <a:defRPr lang="pt-BR" sz="16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1pPr>
            <a:lvl2pPr algn="l" defTabSz="914400" rtl="0" eaLnBrk="1" latinLnBrk="0" hangingPunct="1">
              <a:defRPr lang="pt-BR" sz="16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2pPr>
            <a:lvl3pPr algn="l" defTabSz="914400" rtl="0" eaLnBrk="1" latinLnBrk="0" hangingPunct="1">
              <a:defRPr lang="pt-BR" sz="16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3pPr>
            <a:lvl4pPr algn="l" defTabSz="914400" rtl="0" eaLnBrk="1" latinLnBrk="0" hangingPunct="1">
              <a:defRPr lang="pt-BR" sz="16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4pPr>
            <a:lvl5pPr algn="l" defTabSz="914400" rtl="0" eaLnBrk="1" latinLnBrk="0" hangingPunct="1">
              <a:defRPr lang="pt-BR" sz="16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63" name="Espaço Reservado para Texto 62"/>
          <p:cNvSpPr>
            <a:spLocks noGrp="1"/>
          </p:cNvSpPr>
          <p:nvPr>
            <p:ph type="body" sz="quarter" idx="20" hasCustomPrompt="1"/>
          </p:nvPr>
        </p:nvSpPr>
        <p:spPr>
          <a:xfrm>
            <a:off x="384464" y="1524000"/>
            <a:ext cx="671498" cy="861774"/>
          </a:xfrm>
        </p:spPr>
        <p:txBody>
          <a:bodyPr anchor="ctr">
            <a:noAutofit/>
          </a:bodyPr>
          <a:lstStyle>
            <a:lvl1pPr marL="0" algn="ctr" defTabSz="914400" rtl="0" eaLnBrk="1" latinLnBrk="0" hangingPunct="1">
              <a:buNone/>
              <a:defRPr lang="pt-BR" sz="5000" kern="1200" dirty="0">
                <a:solidFill>
                  <a:srgbClr val="EEECE1">
                    <a:lumMod val="75000"/>
                  </a:srgbClr>
                </a:solidFill>
                <a:latin typeface="Calisto MT" pitchFamily="18" charset="0"/>
                <a:ea typeface="+mn-ea"/>
                <a:cs typeface="+mn-cs"/>
              </a:defRPr>
            </a:lvl1pPr>
          </a:lstStyle>
          <a:p>
            <a:pPr lvl="0"/>
            <a:r>
              <a:rPr lang="pt-BR" dirty="0"/>
              <a:t>1</a:t>
            </a:r>
          </a:p>
        </p:txBody>
      </p:sp>
      <p:sp>
        <p:nvSpPr>
          <p:cNvPr id="64" name="Espaço Reservado para Texto 62"/>
          <p:cNvSpPr>
            <a:spLocks noGrp="1"/>
          </p:cNvSpPr>
          <p:nvPr>
            <p:ph type="body" sz="quarter" idx="21" hasCustomPrompt="1"/>
          </p:nvPr>
        </p:nvSpPr>
        <p:spPr>
          <a:xfrm>
            <a:off x="3254390" y="1524000"/>
            <a:ext cx="671498" cy="861774"/>
          </a:xfrm>
        </p:spPr>
        <p:txBody>
          <a:bodyPr anchor="ctr">
            <a:noAutofit/>
          </a:bodyPr>
          <a:lstStyle>
            <a:lvl1pPr marL="0" algn="ctr" defTabSz="914400" rtl="0" eaLnBrk="1" latinLnBrk="0" hangingPunct="1">
              <a:buNone/>
              <a:defRPr lang="pt-BR" sz="5000" kern="1200" dirty="0">
                <a:solidFill>
                  <a:srgbClr val="EEECE1">
                    <a:lumMod val="75000"/>
                  </a:srgbClr>
                </a:solidFill>
                <a:latin typeface="Calisto MT" pitchFamily="18" charset="0"/>
                <a:ea typeface="+mn-ea"/>
                <a:cs typeface="+mn-cs"/>
              </a:defRPr>
            </a:lvl1pPr>
          </a:lstStyle>
          <a:p>
            <a:pPr lvl="0"/>
            <a:r>
              <a:rPr lang="pt-BR" dirty="0"/>
              <a:t>1</a:t>
            </a:r>
          </a:p>
        </p:txBody>
      </p:sp>
      <p:sp>
        <p:nvSpPr>
          <p:cNvPr id="65" name="Espaço Reservado para Texto 62"/>
          <p:cNvSpPr>
            <a:spLocks noGrp="1"/>
          </p:cNvSpPr>
          <p:nvPr>
            <p:ph type="body" sz="quarter" idx="22" hasCustomPrompt="1"/>
          </p:nvPr>
        </p:nvSpPr>
        <p:spPr>
          <a:xfrm>
            <a:off x="6092576" y="1524000"/>
            <a:ext cx="671498" cy="861774"/>
          </a:xfrm>
        </p:spPr>
        <p:txBody>
          <a:bodyPr anchor="ctr">
            <a:noAutofit/>
          </a:bodyPr>
          <a:lstStyle>
            <a:lvl1pPr marL="0" algn="ctr" defTabSz="914400" rtl="0" eaLnBrk="1" latinLnBrk="0" hangingPunct="1">
              <a:buNone/>
              <a:defRPr lang="pt-BR" sz="5000" kern="1200" dirty="0">
                <a:solidFill>
                  <a:srgbClr val="EEECE1">
                    <a:lumMod val="75000"/>
                  </a:srgbClr>
                </a:solidFill>
                <a:latin typeface="Calisto MT" pitchFamily="18" charset="0"/>
                <a:ea typeface="+mn-ea"/>
                <a:cs typeface="+mn-cs"/>
              </a:defRPr>
            </a:lvl1pPr>
          </a:lstStyle>
          <a:p>
            <a:pPr lvl="0"/>
            <a:r>
              <a:rPr lang="pt-BR" dirty="0"/>
              <a:t>1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31812" y="2143116"/>
            <a:ext cx="4040188" cy="3951288"/>
          </a:xfr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chemeClr val="bg2">
                  <a:lumMod val="90000"/>
                  <a:alpha val="7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91440" rIns="91440" bIns="45720" rtlCol="0" anchor="t" anchorCtr="0">
            <a:normAutofit/>
          </a:bodyPr>
          <a:lstStyle>
            <a:lvl1pPr algn="l" defTabSz="914400" rtl="0" eaLnBrk="1" latinLnBrk="0" hangingPunct="1">
              <a:spcBef>
                <a:spcPct val="20000"/>
              </a:spcBef>
              <a:buFont typeface="Arial" pitchFamily="34" charset="0"/>
              <a:defRPr lang="pt-BR" sz="2000" kern="12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1pPr>
            <a:lvl2pPr algn="l" defTabSz="914400" rtl="0" eaLnBrk="1" latinLnBrk="0" hangingPunct="1">
              <a:spcBef>
                <a:spcPct val="20000"/>
              </a:spcBef>
              <a:buFont typeface="Arial" pitchFamily="34" charset="0"/>
              <a:defRPr lang="pt-BR" sz="2000" kern="12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2pPr>
            <a:lvl3pPr algn="l" defTabSz="914400" rtl="0" eaLnBrk="1" latinLnBrk="0" hangingPunct="1">
              <a:spcBef>
                <a:spcPct val="20000"/>
              </a:spcBef>
              <a:buFont typeface="Arial" pitchFamily="34" charset="0"/>
              <a:defRPr lang="pt-BR" sz="2000" kern="12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3pPr>
            <a:lvl4pPr algn="l" defTabSz="914400" rtl="0" eaLnBrk="1" latinLnBrk="0" hangingPunct="1">
              <a:spcBef>
                <a:spcPct val="20000"/>
              </a:spcBef>
              <a:buFont typeface="Arial" pitchFamily="34" charset="0"/>
              <a:defRPr lang="pt-BR" sz="2000" kern="12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4pPr>
            <a:lvl5pPr algn="l" defTabSz="914400" rtl="0" eaLnBrk="1" latinLnBrk="0" hangingPunct="1">
              <a:spcBef>
                <a:spcPct val="20000"/>
              </a:spcBef>
              <a:buFont typeface="Arial" pitchFamily="34" charset="0"/>
              <a:defRPr lang="pt-BR" sz="20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chemeClr val="bg2">
                  <a:lumMod val="90000"/>
                  <a:alpha val="7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91440" rIns="91440" bIns="45720" rtlCol="0" anchor="t" anchorCtr="0">
            <a:normAutofit/>
          </a:bodyPr>
          <a:lstStyle>
            <a:lvl1pPr algn="l" defTabSz="914400" rtl="0" eaLnBrk="1" latinLnBrk="0" hangingPunct="1">
              <a:spcBef>
                <a:spcPct val="20000"/>
              </a:spcBef>
              <a:buFont typeface="Arial" pitchFamily="34" charset="0"/>
              <a:defRPr lang="pt-BR" sz="2000" kern="12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1pPr>
            <a:lvl2pPr algn="l" defTabSz="914400" rtl="0" eaLnBrk="1" latinLnBrk="0" hangingPunct="1">
              <a:spcBef>
                <a:spcPct val="20000"/>
              </a:spcBef>
              <a:buFont typeface="Arial" pitchFamily="34" charset="0"/>
              <a:defRPr lang="pt-BR" sz="2000" kern="12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2pPr>
            <a:lvl3pPr algn="l" defTabSz="914400" rtl="0" eaLnBrk="1" latinLnBrk="0" hangingPunct="1">
              <a:spcBef>
                <a:spcPct val="20000"/>
              </a:spcBef>
              <a:buFont typeface="Arial" pitchFamily="34" charset="0"/>
              <a:defRPr lang="pt-BR" sz="2000" kern="12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3pPr>
            <a:lvl4pPr algn="l" defTabSz="914400" rtl="0" eaLnBrk="1" latinLnBrk="0" hangingPunct="1">
              <a:spcBef>
                <a:spcPct val="20000"/>
              </a:spcBef>
              <a:buFont typeface="Arial" pitchFamily="34" charset="0"/>
              <a:defRPr lang="pt-BR" sz="2000" kern="12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4pPr>
            <a:lvl5pPr algn="l" defTabSz="914400" rtl="0" eaLnBrk="1" latinLnBrk="0" hangingPunct="1">
              <a:spcBef>
                <a:spcPct val="20000"/>
              </a:spcBef>
              <a:buFont typeface="Arial" pitchFamily="34" charset="0"/>
              <a:defRPr lang="pt-BR" sz="2000" kern="12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77E2B-6BD1-4880-8382-CCFBA4658940}" type="datetime1">
              <a:rPr lang="pt-BR" smtClean="0"/>
              <a:t>31/07/2018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0043-FA29-49B9-8F17-7150DC4A1356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0" name="Rectangle 5"/>
          <p:cNvSpPr/>
          <p:nvPr/>
        </p:nvSpPr>
        <p:spPr>
          <a:xfrm>
            <a:off x="531812" y="1417638"/>
            <a:ext cx="4040188" cy="757237"/>
          </a:xfrm>
          <a:prstGeom prst="rect">
            <a:avLst/>
          </a:prstGeom>
          <a:gradFill flip="none" rotWithShape="1">
            <a:gsLst>
              <a:gs pos="32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0" rtlCol="0" anchor="ctr"/>
          <a:lstStyle/>
          <a:p>
            <a:endParaRPr lang="en-US" sz="2400" dirty="0">
              <a:solidFill>
                <a:srgbClr val="EEECE1">
                  <a:lumMod val="25000"/>
                </a:srgbClr>
              </a:solidFill>
              <a:latin typeface="Gill Sans MT" pitchFamily="34" charset="0"/>
            </a:endParaRPr>
          </a:p>
        </p:txBody>
      </p:sp>
      <p:sp>
        <p:nvSpPr>
          <p:cNvPr id="11" name="TextBox 7"/>
          <p:cNvSpPr txBox="1"/>
          <p:nvPr/>
        </p:nvSpPr>
        <p:spPr>
          <a:xfrm>
            <a:off x="457176" y="1357298"/>
            <a:ext cx="685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solidFill>
                  <a:srgbClr val="EEECE1">
                    <a:lumMod val="75000"/>
                  </a:srgbClr>
                </a:solidFill>
                <a:latin typeface="Calisto MT" pitchFamily="18" charset="0"/>
              </a:rPr>
              <a:t>1</a:t>
            </a:r>
          </a:p>
        </p:txBody>
      </p:sp>
      <p:cxnSp>
        <p:nvCxnSpPr>
          <p:cNvPr id="12" name="Straight Connector 9"/>
          <p:cNvCxnSpPr/>
          <p:nvPr/>
        </p:nvCxnSpPr>
        <p:spPr>
          <a:xfrm rot="5400000">
            <a:off x="729432" y="1799422"/>
            <a:ext cx="685800" cy="1588"/>
          </a:xfrm>
          <a:prstGeom prst="line">
            <a:avLst/>
          </a:prstGeom>
          <a:ln w="31750">
            <a:solidFill>
              <a:srgbClr val="FFFF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73127" y="1428736"/>
            <a:ext cx="3424262" cy="717559"/>
          </a:xfr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9144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2400" kern="1200" dirty="0" smtClean="0">
                <a:solidFill>
                  <a:srgbClr val="EEECE1">
                    <a:lumMod val="25000"/>
                  </a:srgbClr>
                </a:solidFill>
                <a:latin typeface="Gill Sans MT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Rectangle 5"/>
          <p:cNvSpPr/>
          <p:nvPr/>
        </p:nvSpPr>
        <p:spPr>
          <a:xfrm>
            <a:off x="4645025" y="1417638"/>
            <a:ext cx="4041775" cy="757237"/>
          </a:xfrm>
          <a:prstGeom prst="rect">
            <a:avLst/>
          </a:prstGeom>
          <a:gradFill flip="none" rotWithShape="1">
            <a:gsLst>
              <a:gs pos="32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0" rtlCol="0" anchor="ctr"/>
          <a:lstStyle/>
          <a:p>
            <a:endParaRPr lang="en-US" sz="2400" dirty="0">
              <a:solidFill>
                <a:srgbClr val="EEECE1">
                  <a:lumMod val="25000"/>
                </a:srgbClr>
              </a:solidFill>
              <a:latin typeface="Gill Sans MT" pitchFamily="34" charset="0"/>
            </a:endParaRPr>
          </a:p>
        </p:txBody>
      </p:sp>
      <p:sp>
        <p:nvSpPr>
          <p:cNvPr id="15" name="TextBox 7"/>
          <p:cNvSpPr txBox="1"/>
          <p:nvPr/>
        </p:nvSpPr>
        <p:spPr>
          <a:xfrm>
            <a:off x="4572000" y="1357298"/>
            <a:ext cx="685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solidFill>
                  <a:srgbClr val="EEECE1">
                    <a:lumMod val="75000"/>
                  </a:srgbClr>
                </a:solidFill>
                <a:latin typeface="Calisto MT" pitchFamily="18" charset="0"/>
              </a:rPr>
              <a:t>2</a:t>
            </a:r>
          </a:p>
        </p:txBody>
      </p:sp>
      <p:cxnSp>
        <p:nvCxnSpPr>
          <p:cNvPr id="16" name="Straight Connector 9"/>
          <p:cNvCxnSpPr/>
          <p:nvPr/>
        </p:nvCxnSpPr>
        <p:spPr>
          <a:xfrm rot="5400000">
            <a:off x="4872836" y="1799422"/>
            <a:ext cx="685800" cy="1588"/>
          </a:xfrm>
          <a:prstGeom prst="line">
            <a:avLst/>
          </a:prstGeom>
          <a:ln w="31750">
            <a:solidFill>
              <a:srgbClr val="FFFF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spaço Reservado para Texto 2"/>
          <p:cNvSpPr>
            <a:spLocks noGrp="1"/>
          </p:cNvSpPr>
          <p:nvPr>
            <p:ph type="body" idx="13"/>
          </p:nvPr>
        </p:nvSpPr>
        <p:spPr>
          <a:xfrm>
            <a:off x="5214942" y="1428736"/>
            <a:ext cx="3424262" cy="717559"/>
          </a:xfr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9144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2400" kern="1200" dirty="0" smtClean="0">
                <a:solidFill>
                  <a:srgbClr val="EEECE1">
                    <a:lumMod val="25000"/>
                  </a:srgbClr>
                </a:solidFill>
                <a:latin typeface="Gill Sans MT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4"/>
          <p:cNvSpPr/>
          <p:nvPr/>
        </p:nvSpPr>
        <p:spPr>
          <a:xfrm>
            <a:off x="457200" y="274638"/>
            <a:ext cx="8229600" cy="914400"/>
          </a:xfrm>
          <a:prstGeom prst="rect">
            <a:avLst/>
          </a:prstGeom>
          <a:gradFill flip="none" rotWithShape="1">
            <a:gsLst>
              <a:gs pos="32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0" rtlCol="0" anchor="ctr"/>
          <a:lstStyle/>
          <a:p>
            <a:endParaRPr lang="en-US" sz="2400" dirty="0">
              <a:solidFill>
                <a:srgbClr val="EEECE1">
                  <a:lumMod val="25000"/>
                </a:srgbClr>
              </a:solidFill>
              <a:latin typeface="Gill Sans MT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0100" y="274638"/>
            <a:ext cx="7686700" cy="914400"/>
          </a:xfrm>
        </p:spPr>
        <p:txBody>
          <a:bodyPr>
            <a:noAutofit/>
          </a:bodyPr>
          <a:lstStyle>
            <a:lvl1pPr marL="742950" indent="-742950" algn="l">
              <a:buFont typeface="+mj-lt"/>
              <a:buNone/>
              <a:defRPr lang="pt-BR" sz="2800" kern="1200" dirty="0" smtClean="0">
                <a:solidFill>
                  <a:srgbClr val="EEECE1">
                    <a:lumMod val="25000"/>
                  </a:srgbClr>
                </a:solidFill>
                <a:latin typeface="Gill Sans MT" pitchFamily="34" charset="0"/>
                <a:ea typeface="+mn-ea"/>
                <a:cs typeface="+mn-cs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22746-FAD2-4EED-A988-8522E0F87CC2}" type="datetime1">
              <a:rPr lang="pt-BR" smtClean="0"/>
              <a:t>31/07/2018</a:t>
            </a:fld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8E0043-FA29-49B9-8F17-7150DC4A1356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  <p:cxnSp>
        <p:nvCxnSpPr>
          <p:cNvPr id="12" name="Straight Connector 16"/>
          <p:cNvCxnSpPr/>
          <p:nvPr/>
        </p:nvCxnSpPr>
        <p:spPr>
          <a:xfrm rot="5400000">
            <a:off x="542106" y="731044"/>
            <a:ext cx="914400" cy="1588"/>
          </a:xfrm>
          <a:prstGeom prst="line">
            <a:avLst/>
          </a:prstGeom>
          <a:ln w="31750">
            <a:solidFill>
              <a:srgbClr val="FFFF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spaço Reservado para Texto 19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274638"/>
            <a:ext cx="514297" cy="914400"/>
          </a:xfrm>
        </p:spPr>
        <p:txBody>
          <a:bodyPr anchor="ctr"/>
          <a:lstStyle>
            <a:lvl1pPr>
              <a:buNone/>
              <a:defRPr lang="pt-BR" sz="5000" kern="1200" dirty="0" smtClean="0">
                <a:solidFill>
                  <a:srgbClr val="EEECE1">
                    <a:lumMod val="75000"/>
                  </a:srgbClr>
                </a:solidFill>
                <a:latin typeface="Calisto MT" pitchFamily="18" charset="0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pt-BR" dirty="0"/>
              <a:t>1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DC2B0-60DA-4816-9C20-2FE4F51FA198}" type="datetime1">
              <a:rPr lang="pt-BR" smtClean="0"/>
              <a:t>31/07/2018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0043-FA29-49B9-8F17-7150DC4A135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C601-6EC9-4DBE-A23D-E14F7C5FD0C0}" type="datetime1">
              <a:rPr lang="pt-BR" smtClean="0"/>
              <a:t>31/07/2018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0043-FA29-49B9-8F17-7150DC4A135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gradFill>
            <a:gsLst>
              <a:gs pos="0">
                <a:schemeClr val="bg1">
                  <a:alpha val="0"/>
                </a:schemeClr>
              </a:gs>
              <a:gs pos="55000">
                <a:schemeClr val="bg2">
                  <a:lumMod val="9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solidFill>
              <a:schemeClr val="bg2">
                <a:lumMod val="75000"/>
              </a:schemeClr>
            </a:solidFill>
          </a:ln>
        </p:spPr>
        <p:txBody>
          <a:bodyPr anchor="ctr"/>
          <a:lstStyle>
            <a:lvl1pPr algn="l">
              <a:defRPr sz="2000"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gradFill>
            <a:gsLst>
              <a:gs pos="0">
                <a:schemeClr val="bg1">
                  <a:alpha val="0"/>
                </a:schemeClr>
              </a:gs>
              <a:gs pos="55000">
                <a:schemeClr val="bg2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/>
          <a:lstStyle>
            <a:lvl1pPr marL="0" indent="0">
              <a:buNone/>
              <a:defRPr sz="1400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6FF09-9211-418B-AC49-E3A339EDC999}" type="datetime1">
              <a:rPr lang="pt-BR" smtClean="0"/>
              <a:t>31/07/2018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0043-FA29-49B9-8F17-7150DC4A135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C51C7-7FC9-47A0-8FCE-FAB5F97F6225}" type="datetime1">
              <a:rPr lang="pt-BR" smtClean="0"/>
              <a:t>31/07/2018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0043-FA29-49B9-8F17-7150DC4A135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1031-6E27-4D4D-8E1C-9A17568C8217}" type="datetime1">
              <a:rPr lang="pt-BR" smtClean="0"/>
              <a:t>31/07/2018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0043-FA29-49B9-8F17-7150DC4A135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D845-122C-4DB7-8DDE-DB1AA6703A9A}" type="datetime1">
              <a:rPr lang="pt-BR" smtClean="0"/>
              <a:t>31/07/2018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0043-FA29-49B9-8F17-7150DC4A135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/>
              <a:t>Clique para editar o estilo do título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993C8-C3BD-4AA1-BF22-D175B411F2C0}" type="datetime1">
              <a:rPr lang="pt-BR" smtClean="0"/>
              <a:t>31/07/2018</a:t>
            </a:fld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8E0043-FA29-49B9-8F17-7150DC4A1356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/>
              <a:t>Clique para editar o estilo do título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8C15-4C42-4AB6-ABF1-81AB609E1FCF}" type="datetime1">
              <a:rPr lang="pt-BR" smtClean="0"/>
              <a:t>31/07/2018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8E0043-FA29-49B9-8F17-7150DC4A1356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/>
              <a:t>Clique para editar o estilo do título mestre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3CF81-DA81-4DDF-BACF-0B652D96D244}" type="datetime1">
              <a:rPr lang="pt-BR" smtClean="0"/>
              <a:t>31/07/2018</a:t>
            </a:fld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8E0043-FA29-49B9-8F17-7150DC4A1356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285720" y="142852"/>
            <a:ext cx="8572560" cy="4857784"/>
          </a:xfrm>
          <a:prstGeom prst="roundRect">
            <a:avLst>
              <a:gd name="adj" fmla="val 2353"/>
            </a:avLst>
          </a:prstGeom>
          <a:gradFill>
            <a:gsLst>
              <a:gs pos="0">
                <a:schemeClr val="bg2"/>
              </a:gs>
              <a:gs pos="35000">
                <a:schemeClr val="bg2">
                  <a:lumMod val="90000"/>
                </a:schemeClr>
              </a:gs>
            </a:gsLst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71500" y="2928934"/>
            <a:ext cx="8001000" cy="1470025"/>
          </a:xfrm>
        </p:spPr>
        <p:txBody>
          <a:bodyPr/>
          <a:lstStyle>
            <a:lvl1pPr algn="ctr"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7200" y="5000636"/>
            <a:ext cx="8401080" cy="107157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B7FD-9BAF-45B2-BF66-3A1C84EB551C}" type="datetime1">
              <a:rPr lang="pt-BR" smtClean="0"/>
              <a:t>31/07/2018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0043-FA29-49B9-8F17-7150DC4A135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6549-160B-4F38-84AE-BBD46D7B9237}" type="datetime1">
              <a:rPr lang="pt-BR" smtClean="0"/>
              <a:t>31/07/2018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0043-FA29-49B9-8F17-7150DC4A135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4"/>
          <p:cNvSpPr/>
          <p:nvPr/>
        </p:nvSpPr>
        <p:spPr>
          <a:xfrm>
            <a:off x="457200" y="274638"/>
            <a:ext cx="8229600" cy="914400"/>
          </a:xfrm>
          <a:prstGeom prst="rect">
            <a:avLst/>
          </a:prstGeom>
          <a:gradFill flip="none" rotWithShape="1">
            <a:gsLst>
              <a:gs pos="32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0" rtlCol="0" anchor="ctr"/>
          <a:lstStyle/>
          <a:p>
            <a:endParaRPr lang="en-US" sz="2400" dirty="0">
              <a:solidFill>
                <a:srgbClr val="EEECE1">
                  <a:lumMod val="25000"/>
                </a:srgbClr>
              </a:solidFill>
              <a:latin typeface="Gill Sans MT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0100" y="274638"/>
            <a:ext cx="7686700" cy="914400"/>
          </a:xfrm>
        </p:spPr>
        <p:txBody>
          <a:bodyPr>
            <a:noAutofit/>
          </a:bodyPr>
          <a:lstStyle>
            <a:lvl1pPr marL="742950" indent="-742950" algn="l">
              <a:buFont typeface="+mj-lt"/>
              <a:buNone/>
              <a:defRPr lang="pt-BR" sz="2800" kern="1200" dirty="0" smtClean="0">
                <a:solidFill>
                  <a:srgbClr val="EEECE1">
                    <a:lumMod val="25000"/>
                  </a:srgbClr>
                </a:solidFill>
                <a:latin typeface="Gill Sans MT" pitchFamily="34" charset="0"/>
                <a:ea typeface="+mn-ea"/>
                <a:cs typeface="+mn-cs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F613F-407A-4C07-A66B-85961949C0C4}" type="datetime1">
              <a:rPr lang="pt-BR" smtClean="0"/>
              <a:t>31/07/2018</a:t>
            </a:fld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8E0043-FA29-49B9-8F17-7150DC4A1356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  <p:cxnSp>
        <p:nvCxnSpPr>
          <p:cNvPr id="12" name="Straight Connector 16"/>
          <p:cNvCxnSpPr/>
          <p:nvPr/>
        </p:nvCxnSpPr>
        <p:spPr>
          <a:xfrm rot="5400000">
            <a:off x="542106" y="731044"/>
            <a:ext cx="914400" cy="1588"/>
          </a:xfrm>
          <a:prstGeom prst="line">
            <a:avLst/>
          </a:prstGeom>
          <a:ln w="31750">
            <a:solidFill>
              <a:srgbClr val="FFFF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spaço Reservado para Texto 19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274638"/>
            <a:ext cx="514297" cy="914400"/>
          </a:xfrm>
        </p:spPr>
        <p:txBody>
          <a:bodyPr anchor="ctr"/>
          <a:lstStyle>
            <a:lvl1pPr>
              <a:buNone/>
              <a:defRPr lang="pt-BR" sz="5000" kern="1200" dirty="0" smtClean="0">
                <a:solidFill>
                  <a:srgbClr val="EEECE1">
                    <a:lumMod val="75000"/>
                  </a:srgbClr>
                </a:solidFill>
                <a:latin typeface="Calisto MT" pitchFamily="18" charset="0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pt-BR" dirty="0"/>
              <a:t>1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D7854-3482-4CB4-B329-689E7D0CE89D}" type="datetime1">
              <a:rPr lang="pt-BR" smtClean="0"/>
              <a:t>31/07/2018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0043-FA29-49B9-8F17-7150DC4A135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4" name="Rectangle 5"/>
          <p:cNvSpPr/>
          <p:nvPr/>
        </p:nvSpPr>
        <p:spPr>
          <a:xfrm>
            <a:off x="384464" y="1524000"/>
            <a:ext cx="2743200" cy="914400"/>
          </a:xfrm>
          <a:prstGeom prst="rect">
            <a:avLst/>
          </a:prstGeom>
          <a:gradFill flip="none" rotWithShape="1">
            <a:gsLst>
              <a:gs pos="32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0" rtlCol="0" anchor="ctr"/>
          <a:lstStyle/>
          <a:p>
            <a:endParaRPr lang="en-US" sz="2400" dirty="0">
              <a:solidFill>
                <a:srgbClr val="EEECE1">
                  <a:lumMod val="25000"/>
                </a:srgbClr>
              </a:solidFill>
              <a:latin typeface="Gill Sans MT" pitchFamily="34" charset="0"/>
            </a:endParaRPr>
          </a:p>
        </p:txBody>
      </p:sp>
      <p:cxnSp>
        <p:nvCxnSpPr>
          <p:cNvPr id="36" name="Straight Connector 9"/>
          <p:cNvCxnSpPr/>
          <p:nvPr/>
        </p:nvCxnSpPr>
        <p:spPr>
          <a:xfrm rot="5400000">
            <a:off x="728158" y="1980406"/>
            <a:ext cx="685800" cy="1588"/>
          </a:xfrm>
          <a:prstGeom prst="line">
            <a:avLst/>
          </a:prstGeom>
          <a:ln w="31750">
            <a:solidFill>
              <a:srgbClr val="FFFF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10"/>
          <p:cNvSpPr/>
          <p:nvPr/>
        </p:nvSpPr>
        <p:spPr>
          <a:xfrm>
            <a:off x="3238500" y="1524000"/>
            <a:ext cx="2667000" cy="914400"/>
          </a:xfrm>
          <a:prstGeom prst="rect">
            <a:avLst/>
          </a:prstGeom>
          <a:gradFill flip="none" rotWithShape="1">
            <a:gsLst>
              <a:gs pos="32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0" rtlCol="0" anchor="ctr"/>
          <a:lstStyle/>
          <a:p>
            <a:endParaRPr lang="en-US" sz="2400" dirty="0">
              <a:solidFill>
                <a:srgbClr val="EEECE1">
                  <a:lumMod val="25000"/>
                </a:srgbClr>
              </a:solidFill>
              <a:latin typeface="Gill Sans MT" pitchFamily="34" charset="0"/>
            </a:endParaRPr>
          </a:p>
        </p:txBody>
      </p:sp>
      <p:cxnSp>
        <p:nvCxnSpPr>
          <p:cNvPr id="39" name="Straight Connector 12"/>
          <p:cNvCxnSpPr/>
          <p:nvPr/>
        </p:nvCxnSpPr>
        <p:spPr>
          <a:xfrm rot="5400000">
            <a:off x="3582194" y="1980406"/>
            <a:ext cx="685800" cy="1588"/>
          </a:xfrm>
          <a:prstGeom prst="line">
            <a:avLst/>
          </a:prstGeom>
          <a:ln w="31750">
            <a:solidFill>
              <a:srgbClr val="FFFF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14"/>
          <p:cNvSpPr/>
          <p:nvPr/>
        </p:nvSpPr>
        <p:spPr>
          <a:xfrm>
            <a:off x="6099464" y="1524000"/>
            <a:ext cx="2667000" cy="914400"/>
          </a:xfrm>
          <a:prstGeom prst="rect">
            <a:avLst/>
          </a:prstGeom>
          <a:gradFill flip="none" rotWithShape="1">
            <a:gsLst>
              <a:gs pos="32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0" rtlCol="0" anchor="ctr"/>
          <a:lstStyle/>
          <a:p>
            <a:endParaRPr lang="en-US" sz="2400" dirty="0">
              <a:solidFill>
                <a:srgbClr val="EEECE1">
                  <a:lumMod val="25000"/>
                </a:srgbClr>
              </a:solidFill>
              <a:latin typeface="Gill Sans MT" pitchFamily="34" charset="0"/>
            </a:endParaRPr>
          </a:p>
        </p:txBody>
      </p:sp>
      <p:cxnSp>
        <p:nvCxnSpPr>
          <p:cNvPr id="42" name="Straight Connector 16"/>
          <p:cNvCxnSpPr/>
          <p:nvPr/>
        </p:nvCxnSpPr>
        <p:spPr>
          <a:xfrm rot="5400000">
            <a:off x="6443158" y="1980406"/>
            <a:ext cx="685800" cy="1588"/>
          </a:xfrm>
          <a:prstGeom prst="line">
            <a:avLst/>
          </a:prstGeom>
          <a:ln w="31750">
            <a:solidFill>
              <a:srgbClr val="FFFF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spaço Reservado para Texto 54"/>
          <p:cNvSpPr>
            <a:spLocks noGrp="1"/>
          </p:cNvSpPr>
          <p:nvPr>
            <p:ph type="body" sz="quarter" idx="14" hasCustomPrompt="1"/>
          </p:nvPr>
        </p:nvSpPr>
        <p:spPr>
          <a:xfrm>
            <a:off x="1055962" y="1533532"/>
            <a:ext cx="2071702" cy="904868"/>
          </a:xfrm>
          <a:noFill/>
        </p:spPr>
        <p:txBody>
          <a:bodyPr anchor="ctr"/>
          <a:lstStyle>
            <a:lvl1pPr>
              <a:buNone/>
              <a:defRPr lang="pt-BR" sz="2400" kern="1200" dirty="0" smtClean="0">
                <a:solidFill>
                  <a:srgbClr val="EEECE1">
                    <a:lumMod val="25000"/>
                  </a:srgbClr>
                </a:solidFill>
                <a:latin typeface="Gill Sans M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pt-BR" dirty="0"/>
              <a:t>Titulo 1</a:t>
            </a:r>
          </a:p>
        </p:txBody>
      </p:sp>
      <p:sp>
        <p:nvSpPr>
          <p:cNvPr id="56" name="Espaço Reservado para Texto 54"/>
          <p:cNvSpPr>
            <a:spLocks noGrp="1"/>
          </p:cNvSpPr>
          <p:nvPr>
            <p:ph type="body" sz="quarter" idx="15" hasCustomPrompt="1"/>
          </p:nvPr>
        </p:nvSpPr>
        <p:spPr>
          <a:xfrm>
            <a:off x="3925888" y="1524000"/>
            <a:ext cx="2003434" cy="904868"/>
          </a:xfrm>
          <a:noFill/>
        </p:spPr>
        <p:txBody>
          <a:bodyPr anchor="ctr"/>
          <a:lstStyle>
            <a:lvl1pPr>
              <a:buNone/>
              <a:defRPr lang="pt-BR" sz="2400" kern="1200" dirty="0" smtClean="0">
                <a:solidFill>
                  <a:srgbClr val="EEECE1">
                    <a:lumMod val="25000"/>
                  </a:srgbClr>
                </a:solidFill>
                <a:latin typeface="Gill Sans M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pt-BR" dirty="0"/>
              <a:t>Titulo 2</a:t>
            </a:r>
          </a:p>
        </p:txBody>
      </p:sp>
      <p:sp>
        <p:nvSpPr>
          <p:cNvPr id="57" name="Espaço Reservado para Texto 54"/>
          <p:cNvSpPr>
            <a:spLocks noGrp="1"/>
          </p:cNvSpPr>
          <p:nvPr>
            <p:ph type="body" sz="quarter" idx="16" hasCustomPrompt="1"/>
          </p:nvPr>
        </p:nvSpPr>
        <p:spPr>
          <a:xfrm>
            <a:off x="6786852" y="1524000"/>
            <a:ext cx="1999990" cy="904868"/>
          </a:xfrm>
        </p:spPr>
        <p:txBody>
          <a:bodyPr anchor="ctr"/>
          <a:lstStyle>
            <a:lvl1pPr>
              <a:buNone/>
              <a:defRPr lang="pt-BR" sz="2400" kern="1200" dirty="0" smtClean="0">
                <a:solidFill>
                  <a:srgbClr val="EEECE1">
                    <a:lumMod val="25000"/>
                  </a:srgbClr>
                </a:solidFill>
                <a:latin typeface="Gill Sans M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pt-BR" dirty="0"/>
              <a:t>Titulo 3</a:t>
            </a:r>
          </a:p>
        </p:txBody>
      </p:sp>
      <p:sp>
        <p:nvSpPr>
          <p:cNvPr id="59" name="Espaço Reservado para Texto 58"/>
          <p:cNvSpPr>
            <a:spLocks noGrp="1"/>
          </p:cNvSpPr>
          <p:nvPr>
            <p:ph type="body" sz="quarter" idx="17"/>
          </p:nvPr>
        </p:nvSpPr>
        <p:spPr>
          <a:xfrm>
            <a:off x="384464" y="2428868"/>
            <a:ext cx="2743200" cy="3888000"/>
          </a:xfr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chemeClr val="bg2">
                  <a:lumMod val="90000"/>
                  <a:alpha val="7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t" anchorCtr="0"/>
          <a:lstStyle>
            <a:lvl1pPr algn="l" defTabSz="914400" rtl="0" eaLnBrk="1" latinLnBrk="0" hangingPunct="1">
              <a:defRPr lang="pt-BR" sz="16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1pPr>
            <a:lvl2pPr algn="l" defTabSz="914400" rtl="0" eaLnBrk="1" latinLnBrk="0" hangingPunct="1">
              <a:defRPr lang="pt-BR" sz="16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2pPr>
            <a:lvl3pPr algn="l" defTabSz="914400" rtl="0" eaLnBrk="1" latinLnBrk="0" hangingPunct="1">
              <a:defRPr lang="pt-BR" sz="16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3pPr>
            <a:lvl4pPr algn="l" defTabSz="914400" rtl="0" eaLnBrk="1" latinLnBrk="0" hangingPunct="1">
              <a:defRPr lang="pt-BR" sz="16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4pPr>
            <a:lvl5pPr algn="l" defTabSz="914400" rtl="0" eaLnBrk="1" latinLnBrk="0" hangingPunct="1">
              <a:defRPr lang="pt-BR" sz="16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60" name="Espaço Reservado para Texto 58"/>
          <p:cNvSpPr>
            <a:spLocks noGrp="1"/>
          </p:cNvSpPr>
          <p:nvPr>
            <p:ph type="body" sz="quarter" idx="18"/>
          </p:nvPr>
        </p:nvSpPr>
        <p:spPr>
          <a:xfrm>
            <a:off x="3238500" y="2428868"/>
            <a:ext cx="2690822" cy="3929090"/>
          </a:xfr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chemeClr val="bg2">
                  <a:lumMod val="90000"/>
                  <a:alpha val="7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t" anchorCtr="0"/>
          <a:lstStyle>
            <a:lvl1pPr algn="l" defTabSz="914400" rtl="0" eaLnBrk="1" latinLnBrk="0" hangingPunct="1">
              <a:defRPr lang="pt-BR" sz="16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1pPr>
            <a:lvl2pPr algn="l" defTabSz="914400" rtl="0" eaLnBrk="1" latinLnBrk="0" hangingPunct="1">
              <a:defRPr lang="pt-BR" sz="16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2pPr>
            <a:lvl3pPr algn="l" defTabSz="914400" rtl="0" eaLnBrk="1" latinLnBrk="0" hangingPunct="1">
              <a:defRPr lang="pt-BR" sz="16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3pPr>
            <a:lvl4pPr algn="l" defTabSz="914400" rtl="0" eaLnBrk="1" latinLnBrk="0" hangingPunct="1">
              <a:defRPr lang="pt-BR" sz="16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4pPr>
            <a:lvl5pPr algn="l" defTabSz="914400" rtl="0" eaLnBrk="1" latinLnBrk="0" hangingPunct="1">
              <a:defRPr lang="pt-BR" sz="16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61" name="Espaço Reservado para Texto 58"/>
          <p:cNvSpPr>
            <a:spLocks noGrp="1"/>
          </p:cNvSpPr>
          <p:nvPr>
            <p:ph type="body" sz="quarter" idx="19"/>
          </p:nvPr>
        </p:nvSpPr>
        <p:spPr>
          <a:xfrm>
            <a:off x="6092576" y="2438400"/>
            <a:ext cx="2694266" cy="3835374"/>
          </a:xfr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chemeClr val="bg2">
                  <a:lumMod val="90000"/>
                  <a:alpha val="7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t" anchorCtr="0"/>
          <a:lstStyle>
            <a:lvl1pPr algn="l" defTabSz="914400" rtl="0" eaLnBrk="1" latinLnBrk="0" hangingPunct="1">
              <a:defRPr lang="pt-BR" sz="16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1pPr>
            <a:lvl2pPr algn="l" defTabSz="914400" rtl="0" eaLnBrk="1" latinLnBrk="0" hangingPunct="1">
              <a:defRPr lang="pt-BR" sz="16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2pPr>
            <a:lvl3pPr algn="l" defTabSz="914400" rtl="0" eaLnBrk="1" latinLnBrk="0" hangingPunct="1">
              <a:defRPr lang="pt-BR" sz="16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3pPr>
            <a:lvl4pPr algn="l" defTabSz="914400" rtl="0" eaLnBrk="1" latinLnBrk="0" hangingPunct="1">
              <a:defRPr lang="pt-BR" sz="16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4pPr>
            <a:lvl5pPr algn="l" defTabSz="914400" rtl="0" eaLnBrk="1" latinLnBrk="0" hangingPunct="1">
              <a:defRPr lang="pt-BR" sz="16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63" name="Espaço Reservado para Texto 62"/>
          <p:cNvSpPr>
            <a:spLocks noGrp="1"/>
          </p:cNvSpPr>
          <p:nvPr>
            <p:ph type="body" sz="quarter" idx="20" hasCustomPrompt="1"/>
          </p:nvPr>
        </p:nvSpPr>
        <p:spPr>
          <a:xfrm>
            <a:off x="384464" y="1524000"/>
            <a:ext cx="671498" cy="861774"/>
          </a:xfrm>
        </p:spPr>
        <p:txBody>
          <a:bodyPr anchor="ctr">
            <a:noAutofit/>
          </a:bodyPr>
          <a:lstStyle>
            <a:lvl1pPr marL="0" algn="ctr" defTabSz="914400" rtl="0" eaLnBrk="1" latinLnBrk="0" hangingPunct="1">
              <a:buNone/>
              <a:defRPr lang="pt-BR" sz="5000" kern="1200" dirty="0">
                <a:solidFill>
                  <a:srgbClr val="EEECE1">
                    <a:lumMod val="75000"/>
                  </a:srgbClr>
                </a:solidFill>
                <a:latin typeface="Calisto MT" pitchFamily="18" charset="0"/>
                <a:ea typeface="+mn-ea"/>
                <a:cs typeface="+mn-cs"/>
              </a:defRPr>
            </a:lvl1pPr>
          </a:lstStyle>
          <a:p>
            <a:pPr lvl="0"/>
            <a:r>
              <a:rPr lang="pt-BR" dirty="0"/>
              <a:t>1</a:t>
            </a:r>
          </a:p>
        </p:txBody>
      </p:sp>
      <p:sp>
        <p:nvSpPr>
          <p:cNvPr id="64" name="Espaço Reservado para Texto 62"/>
          <p:cNvSpPr>
            <a:spLocks noGrp="1"/>
          </p:cNvSpPr>
          <p:nvPr>
            <p:ph type="body" sz="quarter" idx="21" hasCustomPrompt="1"/>
          </p:nvPr>
        </p:nvSpPr>
        <p:spPr>
          <a:xfrm>
            <a:off x="3254390" y="1524000"/>
            <a:ext cx="671498" cy="861774"/>
          </a:xfrm>
        </p:spPr>
        <p:txBody>
          <a:bodyPr anchor="ctr">
            <a:noAutofit/>
          </a:bodyPr>
          <a:lstStyle>
            <a:lvl1pPr marL="0" algn="ctr" defTabSz="914400" rtl="0" eaLnBrk="1" latinLnBrk="0" hangingPunct="1">
              <a:buNone/>
              <a:defRPr lang="pt-BR" sz="5000" kern="1200" dirty="0">
                <a:solidFill>
                  <a:srgbClr val="EEECE1">
                    <a:lumMod val="75000"/>
                  </a:srgbClr>
                </a:solidFill>
                <a:latin typeface="Calisto MT" pitchFamily="18" charset="0"/>
                <a:ea typeface="+mn-ea"/>
                <a:cs typeface="+mn-cs"/>
              </a:defRPr>
            </a:lvl1pPr>
          </a:lstStyle>
          <a:p>
            <a:pPr lvl="0"/>
            <a:r>
              <a:rPr lang="pt-BR" dirty="0"/>
              <a:t>1</a:t>
            </a:r>
          </a:p>
        </p:txBody>
      </p:sp>
      <p:sp>
        <p:nvSpPr>
          <p:cNvPr id="65" name="Espaço Reservado para Texto 62"/>
          <p:cNvSpPr>
            <a:spLocks noGrp="1"/>
          </p:cNvSpPr>
          <p:nvPr>
            <p:ph type="body" sz="quarter" idx="22" hasCustomPrompt="1"/>
          </p:nvPr>
        </p:nvSpPr>
        <p:spPr>
          <a:xfrm>
            <a:off x="6092576" y="1524000"/>
            <a:ext cx="671498" cy="861774"/>
          </a:xfrm>
        </p:spPr>
        <p:txBody>
          <a:bodyPr anchor="ctr">
            <a:noAutofit/>
          </a:bodyPr>
          <a:lstStyle>
            <a:lvl1pPr marL="0" algn="ctr" defTabSz="914400" rtl="0" eaLnBrk="1" latinLnBrk="0" hangingPunct="1">
              <a:buNone/>
              <a:defRPr lang="pt-BR" sz="5000" kern="1200" dirty="0">
                <a:solidFill>
                  <a:srgbClr val="EEECE1">
                    <a:lumMod val="75000"/>
                  </a:srgbClr>
                </a:solidFill>
                <a:latin typeface="Calisto MT" pitchFamily="18" charset="0"/>
                <a:ea typeface="+mn-ea"/>
                <a:cs typeface="+mn-cs"/>
              </a:defRPr>
            </a:lvl1pPr>
          </a:lstStyle>
          <a:p>
            <a:pPr lvl="0"/>
            <a:r>
              <a:rPr lang="pt-BR" dirty="0"/>
              <a:t>1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31812" y="2143116"/>
            <a:ext cx="4040188" cy="3951288"/>
          </a:xfr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chemeClr val="bg2">
                  <a:lumMod val="90000"/>
                  <a:alpha val="7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91440" rIns="91440" bIns="45720" rtlCol="0" anchor="t" anchorCtr="0">
            <a:normAutofit/>
          </a:bodyPr>
          <a:lstStyle>
            <a:lvl1pPr algn="l" defTabSz="914400" rtl="0" eaLnBrk="1" latinLnBrk="0" hangingPunct="1">
              <a:spcBef>
                <a:spcPct val="20000"/>
              </a:spcBef>
              <a:buFont typeface="Arial" pitchFamily="34" charset="0"/>
              <a:defRPr lang="pt-BR" sz="2000" kern="12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1pPr>
            <a:lvl2pPr algn="l" defTabSz="914400" rtl="0" eaLnBrk="1" latinLnBrk="0" hangingPunct="1">
              <a:spcBef>
                <a:spcPct val="20000"/>
              </a:spcBef>
              <a:buFont typeface="Arial" pitchFamily="34" charset="0"/>
              <a:defRPr lang="pt-BR" sz="2000" kern="12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2pPr>
            <a:lvl3pPr algn="l" defTabSz="914400" rtl="0" eaLnBrk="1" latinLnBrk="0" hangingPunct="1">
              <a:spcBef>
                <a:spcPct val="20000"/>
              </a:spcBef>
              <a:buFont typeface="Arial" pitchFamily="34" charset="0"/>
              <a:defRPr lang="pt-BR" sz="2000" kern="12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3pPr>
            <a:lvl4pPr algn="l" defTabSz="914400" rtl="0" eaLnBrk="1" latinLnBrk="0" hangingPunct="1">
              <a:spcBef>
                <a:spcPct val="20000"/>
              </a:spcBef>
              <a:buFont typeface="Arial" pitchFamily="34" charset="0"/>
              <a:defRPr lang="pt-BR" sz="2000" kern="12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4pPr>
            <a:lvl5pPr algn="l" defTabSz="914400" rtl="0" eaLnBrk="1" latinLnBrk="0" hangingPunct="1">
              <a:spcBef>
                <a:spcPct val="20000"/>
              </a:spcBef>
              <a:buFont typeface="Arial" pitchFamily="34" charset="0"/>
              <a:defRPr lang="pt-BR" sz="20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chemeClr val="bg2">
                  <a:lumMod val="90000"/>
                  <a:alpha val="7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91440" rIns="91440" bIns="45720" rtlCol="0" anchor="t" anchorCtr="0">
            <a:normAutofit/>
          </a:bodyPr>
          <a:lstStyle>
            <a:lvl1pPr algn="l" defTabSz="914400" rtl="0" eaLnBrk="1" latinLnBrk="0" hangingPunct="1">
              <a:spcBef>
                <a:spcPct val="20000"/>
              </a:spcBef>
              <a:buFont typeface="Arial" pitchFamily="34" charset="0"/>
              <a:defRPr lang="pt-BR" sz="2000" kern="12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1pPr>
            <a:lvl2pPr algn="l" defTabSz="914400" rtl="0" eaLnBrk="1" latinLnBrk="0" hangingPunct="1">
              <a:spcBef>
                <a:spcPct val="20000"/>
              </a:spcBef>
              <a:buFont typeface="Arial" pitchFamily="34" charset="0"/>
              <a:defRPr lang="pt-BR" sz="2000" kern="12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2pPr>
            <a:lvl3pPr algn="l" defTabSz="914400" rtl="0" eaLnBrk="1" latinLnBrk="0" hangingPunct="1">
              <a:spcBef>
                <a:spcPct val="20000"/>
              </a:spcBef>
              <a:buFont typeface="Arial" pitchFamily="34" charset="0"/>
              <a:defRPr lang="pt-BR" sz="2000" kern="12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3pPr>
            <a:lvl4pPr algn="l" defTabSz="914400" rtl="0" eaLnBrk="1" latinLnBrk="0" hangingPunct="1">
              <a:spcBef>
                <a:spcPct val="20000"/>
              </a:spcBef>
              <a:buFont typeface="Arial" pitchFamily="34" charset="0"/>
              <a:defRPr lang="pt-BR" sz="2000" kern="12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4pPr>
            <a:lvl5pPr algn="l" defTabSz="914400" rtl="0" eaLnBrk="1" latinLnBrk="0" hangingPunct="1">
              <a:spcBef>
                <a:spcPct val="20000"/>
              </a:spcBef>
              <a:buFont typeface="Arial" pitchFamily="34" charset="0"/>
              <a:defRPr lang="pt-BR" sz="2000" kern="12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4647-A5F3-4A80-ABAF-85EF15C4E962}" type="datetime1">
              <a:rPr lang="pt-BR" smtClean="0"/>
              <a:t>31/07/2018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0043-FA29-49B9-8F17-7150DC4A1356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0" name="Rectangle 5"/>
          <p:cNvSpPr/>
          <p:nvPr/>
        </p:nvSpPr>
        <p:spPr>
          <a:xfrm>
            <a:off x="531812" y="1417638"/>
            <a:ext cx="4040188" cy="757237"/>
          </a:xfrm>
          <a:prstGeom prst="rect">
            <a:avLst/>
          </a:prstGeom>
          <a:gradFill flip="none" rotWithShape="1">
            <a:gsLst>
              <a:gs pos="32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0" rtlCol="0" anchor="ctr"/>
          <a:lstStyle/>
          <a:p>
            <a:endParaRPr lang="en-US" sz="2400" dirty="0">
              <a:solidFill>
                <a:srgbClr val="EEECE1">
                  <a:lumMod val="25000"/>
                </a:srgbClr>
              </a:solidFill>
              <a:latin typeface="Gill Sans MT" pitchFamily="34" charset="0"/>
            </a:endParaRPr>
          </a:p>
        </p:txBody>
      </p:sp>
      <p:sp>
        <p:nvSpPr>
          <p:cNvPr id="11" name="TextBox 7"/>
          <p:cNvSpPr txBox="1"/>
          <p:nvPr/>
        </p:nvSpPr>
        <p:spPr>
          <a:xfrm>
            <a:off x="457176" y="1357298"/>
            <a:ext cx="685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solidFill>
                  <a:srgbClr val="EEECE1">
                    <a:lumMod val="75000"/>
                  </a:srgbClr>
                </a:solidFill>
                <a:latin typeface="Calisto MT" pitchFamily="18" charset="0"/>
              </a:rPr>
              <a:t>1</a:t>
            </a:r>
          </a:p>
        </p:txBody>
      </p:sp>
      <p:cxnSp>
        <p:nvCxnSpPr>
          <p:cNvPr id="12" name="Straight Connector 9"/>
          <p:cNvCxnSpPr/>
          <p:nvPr/>
        </p:nvCxnSpPr>
        <p:spPr>
          <a:xfrm rot="5400000">
            <a:off x="729432" y="1799422"/>
            <a:ext cx="685800" cy="1588"/>
          </a:xfrm>
          <a:prstGeom prst="line">
            <a:avLst/>
          </a:prstGeom>
          <a:ln w="31750">
            <a:solidFill>
              <a:srgbClr val="FFFF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73127" y="1428736"/>
            <a:ext cx="3424262" cy="717559"/>
          </a:xfr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9144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2400" kern="1200" dirty="0" smtClean="0">
                <a:solidFill>
                  <a:srgbClr val="EEECE1">
                    <a:lumMod val="25000"/>
                  </a:srgbClr>
                </a:solidFill>
                <a:latin typeface="Gill Sans MT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Rectangle 5"/>
          <p:cNvSpPr/>
          <p:nvPr/>
        </p:nvSpPr>
        <p:spPr>
          <a:xfrm>
            <a:off x="4645025" y="1417638"/>
            <a:ext cx="4041775" cy="757237"/>
          </a:xfrm>
          <a:prstGeom prst="rect">
            <a:avLst/>
          </a:prstGeom>
          <a:gradFill flip="none" rotWithShape="1">
            <a:gsLst>
              <a:gs pos="32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0" rtlCol="0" anchor="ctr"/>
          <a:lstStyle/>
          <a:p>
            <a:endParaRPr lang="en-US" sz="2400" dirty="0">
              <a:solidFill>
                <a:srgbClr val="EEECE1">
                  <a:lumMod val="25000"/>
                </a:srgbClr>
              </a:solidFill>
              <a:latin typeface="Gill Sans MT" pitchFamily="34" charset="0"/>
            </a:endParaRPr>
          </a:p>
        </p:txBody>
      </p:sp>
      <p:sp>
        <p:nvSpPr>
          <p:cNvPr id="15" name="TextBox 7"/>
          <p:cNvSpPr txBox="1"/>
          <p:nvPr/>
        </p:nvSpPr>
        <p:spPr>
          <a:xfrm>
            <a:off x="4572000" y="1357298"/>
            <a:ext cx="685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solidFill>
                  <a:srgbClr val="EEECE1">
                    <a:lumMod val="75000"/>
                  </a:srgbClr>
                </a:solidFill>
                <a:latin typeface="Calisto MT" pitchFamily="18" charset="0"/>
              </a:rPr>
              <a:t>2</a:t>
            </a:r>
          </a:p>
        </p:txBody>
      </p:sp>
      <p:cxnSp>
        <p:nvCxnSpPr>
          <p:cNvPr id="16" name="Straight Connector 9"/>
          <p:cNvCxnSpPr/>
          <p:nvPr/>
        </p:nvCxnSpPr>
        <p:spPr>
          <a:xfrm rot="5400000">
            <a:off x="4872836" y="1799422"/>
            <a:ext cx="685800" cy="1588"/>
          </a:xfrm>
          <a:prstGeom prst="line">
            <a:avLst/>
          </a:prstGeom>
          <a:ln w="31750">
            <a:solidFill>
              <a:srgbClr val="FFFF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spaço Reservado para Texto 2"/>
          <p:cNvSpPr>
            <a:spLocks noGrp="1"/>
          </p:cNvSpPr>
          <p:nvPr>
            <p:ph type="body" idx="13"/>
          </p:nvPr>
        </p:nvSpPr>
        <p:spPr>
          <a:xfrm>
            <a:off x="5214942" y="1428736"/>
            <a:ext cx="3424262" cy="717559"/>
          </a:xfr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9144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2400" kern="1200" dirty="0" smtClean="0">
                <a:solidFill>
                  <a:srgbClr val="EEECE1">
                    <a:lumMod val="25000"/>
                  </a:srgbClr>
                </a:solidFill>
                <a:latin typeface="Gill Sans MT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BB372-DFE8-4433-8754-BF3435C0C117}" type="datetime1">
              <a:rPr lang="pt-BR" smtClean="0"/>
              <a:t>31/07/2018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0043-FA29-49B9-8F17-7150DC4A135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FDFC3-ED57-4169-B1AE-C558BD0B3795}" type="datetime1">
              <a:rPr lang="pt-BR" smtClean="0"/>
              <a:t>31/07/2018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0043-FA29-49B9-8F17-7150DC4A135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gradFill>
            <a:gsLst>
              <a:gs pos="0">
                <a:schemeClr val="bg1">
                  <a:alpha val="0"/>
                </a:schemeClr>
              </a:gs>
              <a:gs pos="55000">
                <a:schemeClr val="bg2">
                  <a:lumMod val="9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solidFill>
              <a:schemeClr val="bg2">
                <a:lumMod val="75000"/>
              </a:schemeClr>
            </a:solidFill>
          </a:ln>
        </p:spPr>
        <p:txBody>
          <a:bodyPr anchor="ctr"/>
          <a:lstStyle>
            <a:lvl1pPr algn="l">
              <a:defRPr sz="2000"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gradFill>
            <a:gsLst>
              <a:gs pos="0">
                <a:schemeClr val="bg1">
                  <a:alpha val="0"/>
                </a:schemeClr>
              </a:gs>
              <a:gs pos="55000">
                <a:schemeClr val="bg2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/>
          <a:lstStyle>
            <a:lvl1pPr marL="0" indent="0">
              <a:buNone/>
              <a:defRPr sz="1400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598A2-E728-43FD-81B8-26C182E18C46}" type="datetime1">
              <a:rPr lang="pt-BR" smtClean="0"/>
              <a:t>31/07/2018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0043-FA29-49B9-8F17-7150DC4A135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C5F7-58A7-4FF3-98BE-18F77A30FB8A}" type="datetime1">
              <a:rPr lang="pt-BR" smtClean="0"/>
              <a:t>31/07/2018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0043-FA29-49B9-8F17-7150DC4A135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F914-5E4D-43BD-B2F6-62E5D50447F3}" type="datetime1">
              <a:rPr lang="pt-BR" smtClean="0"/>
              <a:t>31/07/2018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0043-FA29-49B9-8F17-7150DC4A135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886CA-0F45-4662-9476-A0DC074CA5EC}" type="datetime1">
              <a:rPr lang="pt-BR" smtClean="0"/>
              <a:t>31/07/2018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0043-FA29-49B9-8F17-7150DC4A135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4" name="Rectangle 5"/>
          <p:cNvSpPr/>
          <p:nvPr/>
        </p:nvSpPr>
        <p:spPr>
          <a:xfrm>
            <a:off x="384464" y="1524000"/>
            <a:ext cx="2743200" cy="914400"/>
          </a:xfrm>
          <a:prstGeom prst="rect">
            <a:avLst/>
          </a:prstGeom>
          <a:gradFill flip="none" rotWithShape="1">
            <a:gsLst>
              <a:gs pos="32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0" rtlCol="0" anchor="ctr"/>
          <a:lstStyle/>
          <a:p>
            <a:endParaRPr lang="en-US" sz="2400" dirty="0">
              <a:solidFill>
                <a:srgbClr val="EEECE1">
                  <a:lumMod val="25000"/>
                </a:srgbClr>
              </a:solidFill>
              <a:latin typeface="Gill Sans MT" pitchFamily="34" charset="0"/>
            </a:endParaRPr>
          </a:p>
        </p:txBody>
      </p:sp>
      <p:cxnSp>
        <p:nvCxnSpPr>
          <p:cNvPr id="36" name="Straight Connector 9"/>
          <p:cNvCxnSpPr/>
          <p:nvPr/>
        </p:nvCxnSpPr>
        <p:spPr>
          <a:xfrm rot="5400000">
            <a:off x="728158" y="1980406"/>
            <a:ext cx="685800" cy="1588"/>
          </a:xfrm>
          <a:prstGeom prst="line">
            <a:avLst/>
          </a:prstGeom>
          <a:ln w="31750">
            <a:solidFill>
              <a:srgbClr val="FFFF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10"/>
          <p:cNvSpPr/>
          <p:nvPr/>
        </p:nvSpPr>
        <p:spPr>
          <a:xfrm>
            <a:off x="3238500" y="1524000"/>
            <a:ext cx="2667000" cy="914400"/>
          </a:xfrm>
          <a:prstGeom prst="rect">
            <a:avLst/>
          </a:prstGeom>
          <a:gradFill flip="none" rotWithShape="1">
            <a:gsLst>
              <a:gs pos="32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0" rtlCol="0" anchor="ctr"/>
          <a:lstStyle/>
          <a:p>
            <a:endParaRPr lang="en-US" sz="2400" dirty="0">
              <a:solidFill>
                <a:srgbClr val="EEECE1">
                  <a:lumMod val="25000"/>
                </a:srgbClr>
              </a:solidFill>
              <a:latin typeface="Gill Sans MT" pitchFamily="34" charset="0"/>
            </a:endParaRPr>
          </a:p>
        </p:txBody>
      </p:sp>
      <p:cxnSp>
        <p:nvCxnSpPr>
          <p:cNvPr id="39" name="Straight Connector 12"/>
          <p:cNvCxnSpPr/>
          <p:nvPr/>
        </p:nvCxnSpPr>
        <p:spPr>
          <a:xfrm rot="5400000">
            <a:off x="3582194" y="1980406"/>
            <a:ext cx="685800" cy="1588"/>
          </a:xfrm>
          <a:prstGeom prst="line">
            <a:avLst/>
          </a:prstGeom>
          <a:ln w="31750">
            <a:solidFill>
              <a:srgbClr val="FFFF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14"/>
          <p:cNvSpPr/>
          <p:nvPr/>
        </p:nvSpPr>
        <p:spPr>
          <a:xfrm>
            <a:off x="6099464" y="1524000"/>
            <a:ext cx="2667000" cy="914400"/>
          </a:xfrm>
          <a:prstGeom prst="rect">
            <a:avLst/>
          </a:prstGeom>
          <a:gradFill flip="none" rotWithShape="1">
            <a:gsLst>
              <a:gs pos="32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0" rtlCol="0" anchor="ctr"/>
          <a:lstStyle/>
          <a:p>
            <a:endParaRPr lang="en-US" sz="2400" dirty="0">
              <a:solidFill>
                <a:srgbClr val="EEECE1">
                  <a:lumMod val="25000"/>
                </a:srgbClr>
              </a:solidFill>
              <a:latin typeface="Gill Sans MT" pitchFamily="34" charset="0"/>
            </a:endParaRPr>
          </a:p>
        </p:txBody>
      </p:sp>
      <p:cxnSp>
        <p:nvCxnSpPr>
          <p:cNvPr id="42" name="Straight Connector 16"/>
          <p:cNvCxnSpPr/>
          <p:nvPr/>
        </p:nvCxnSpPr>
        <p:spPr>
          <a:xfrm rot="5400000">
            <a:off x="6443158" y="1980406"/>
            <a:ext cx="685800" cy="1588"/>
          </a:xfrm>
          <a:prstGeom prst="line">
            <a:avLst/>
          </a:prstGeom>
          <a:ln w="31750">
            <a:solidFill>
              <a:srgbClr val="FFFF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spaço Reservado para Texto 54"/>
          <p:cNvSpPr>
            <a:spLocks noGrp="1"/>
          </p:cNvSpPr>
          <p:nvPr>
            <p:ph type="body" sz="quarter" idx="14" hasCustomPrompt="1"/>
          </p:nvPr>
        </p:nvSpPr>
        <p:spPr>
          <a:xfrm>
            <a:off x="1055962" y="1533532"/>
            <a:ext cx="2071702" cy="904868"/>
          </a:xfrm>
          <a:noFill/>
        </p:spPr>
        <p:txBody>
          <a:bodyPr anchor="ctr"/>
          <a:lstStyle>
            <a:lvl1pPr>
              <a:buNone/>
              <a:defRPr lang="pt-BR" sz="2400" kern="1200" dirty="0" smtClean="0">
                <a:solidFill>
                  <a:srgbClr val="EEECE1">
                    <a:lumMod val="25000"/>
                  </a:srgbClr>
                </a:solidFill>
                <a:latin typeface="Gill Sans M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pt-BR" dirty="0"/>
              <a:t>Titulo 1</a:t>
            </a:r>
          </a:p>
        </p:txBody>
      </p:sp>
      <p:sp>
        <p:nvSpPr>
          <p:cNvPr id="56" name="Espaço Reservado para Texto 54"/>
          <p:cNvSpPr>
            <a:spLocks noGrp="1"/>
          </p:cNvSpPr>
          <p:nvPr>
            <p:ph type="body" sz="quarter" idx="15" hasCustomPrompt="1"/>
          </p:nvPr>
        </p:nvSpPr>
        <p:spPr>
          <a:xfrm>
            <a:off x="3925888" y="1524000"/>
            <a:ext cx="2003434" cy="904868"/>
          </a:xfrm>
          <a:noFill/>
        </p:spPr>
        <p:txBody>
          <a:bodyPr anchor="ctr"/>
          <a:lstStyle>
            <a:lvl1pPr>
              <a:buNone/>
              <a:defRPr lang="pt-BR" sz="2400" kern="1200" dirty="0" smtClean="0">
                <a:solidFill>
                  <a:srgbClr val="EEECE1">
                    <a:lumMod val="25000"/>
                  </a:srgbClr>
                </a:solidFill>
                <a:latin typeface="Gill Sans M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pt-BR" dirty="0"/>
              <a:t>Titulo 2</a:t>
            </a:r>
          </a:p>
        </p:txBody>
      </p:sp>
      <p:sp>
        <p:nvSpPr>
          <p:cNvPr id="57" name="Espaço Reservado para Texto 54"/>
          <p:cNvSpPr>
            <a:spLocks noGrp="1"/>
          </p:cNvSpPr>
          <p:nvPr>
            <p:ph type="body" sz="quarter" idx="16" hasCustomPrompt="1"/>
          </p:nvPr>
        </p:nvSpPr>
        <p:spPr>
          <a:xfrm>
            <a:off x="6786852" y="1524000"/>
            <a:ext cx="1999990" cy="904868"/>
          </a:xfrm>
        </p:spPr>
        <p:txBody>
          <a:bodyPr anchor="ctr"/>
          <a:lstStyle>
            <a:lvl1pPr>
              <a:buNone/>
              <a:defRPr lang="pt-BR" sz="2400" kern="1200" dirty="0" smtClean="0">
                <a:solidFill>
                  <a:srgbClr val="EEECE1">
                    <a:lumMod val="25000"/>
                  </a:srgbClr>
                </a:solidFill>
                <a:latin typeface="Gill Sans M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pt-BR" dirty="0"/>
              <a:t>Titulo 3</a:t>
            </a:r>
          </a:p>
        </p:txBody>
      </p:sp>
      <p:sp>
        <p:nvSpPr>
          <p:cNvPr id="59" name="Espaço Reservado para Texto 58"/>
          <p:cNvSpPr>
            <a:spLocks noGrp="1"/>
          </p:cNvSpPr>
          <p:nvPr>
            <p:ph type="body" sz="quarter" idx="17"/>
          </p:nvPr>
        </p:nvSpPr>
        <p:spPr>
          <a:xfrm>
            <a:off x="384464" y="2428868"/>
            <a:ext cx="2743200" cy="3888000"/>
          </a:xfr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chemeClr val="bg2">
                  <a:lumMod val="90000"/>
                  <a:alpha val="7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t" anchorCtr="0"/>
          <a:lstStyle>
            <a:lvl1pPr algn="l" defTabSz="914400" rtl="0" eaLnBrk="1" latinLnBrk="0" hangingPunct="1">
              <a:defRPr lang="pt-BR" sz="16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1pPr>
            <a:lvl2pPr algn="l" defTabSz="914400" rtl="0" eaLnBrk="1" latinLnBrk="0" hangingPunct="1">
              <a:defRPr lang="pt-BR" sz="16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2pPr>
            <a:lvl3pPr algn="l" defTabSz="914400" rtl="0" eaLnBrk="1" latinLnBrk="0" hangingPunct="1">
              <a:defRPr lang="pt-BR" sz="16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3pPr>
            <a:lvl4pPr algn="l" defTabSz="914400" rtl="0" eaLnBrk="1" latinLnBrk="0" hangingPunct="1">
              <a:defRPr lang="pt-BR" sz="16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4pPr>
            <a:lvl5pPr algn="l" defTabSz="914400" rtl="0" eaLnBrk="1" latinLnBrk="0" hangingPunct="1">
              <a:defRPr lang="pt-BR" sz="16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60" name="Espaço Reservado para Texto 58"/>
          <p:cNvSpPr>
            <a:spLocks noGrp="1"/>
          </p:cNvSpPr>
          <p:nvPr>
            <p:ph type="body" sz="quarter" idx="18"/>
          </p:nvPr>
        </p:nvSpPr>
        <p:spPr>
          <a:xfrm>
            <a:off x="3238500" y="2428868"/>
            <a:ext cx="2690822" cy="3929090"/>
          </a:xfr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chemeClr val="bg2">
                  <a:lumMod val="90000"/>
                  <a:alpha val="7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t" anchorCtr="0"/>
          <a:lstStyle>
            <a:lvl1pPr algn="l" defTabSz="914400" rtl="0" eaLnBrk="1" latinLnBrk="0" hangingPunct="1">
              <a:defRPr lang="pt-BR" sz="16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1pPr>
            <a:lvl2pPr algn="l" defTabSz="914400" rtl="0" eaLnBrk="1" latinLnBrk="0" hangingPunct="1">
              <a:defRPr lang="pt-BR" sz="16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2pPr>
            <a:lvl3pPr algn="l" defTabSz="914400" rtl="0" eaLnBrk="1" latinLnBrk="0" hangingPunct="1">
              <a:defRPr lang="pt-BR" sz="16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3pPr>
            <a:lvl4pPr algn="l" defTabSz="914400" rtl="0" eaLnBrk="1" latinLnBrk="0" hangingPunct="1">
              <a:defRPr lang="pt-BR" sz="16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4pPr>
            <a:lvl5pPr algn="l" defTabSz="914400" rtl="0" eaLnBrk="1" latinLnBrk="0" hangingPunct="1">
              <a:defRPr lang="pt-BR" sz="16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61" name="Espaço Reservado para Texto 58"/>
          <p:cNvSpPr>
            <a:spLocks noGrp="1"/>
          </p:cNvSpPr>
          <p:nvPr>
            <p:ph type="body" sz="quarter" idx="19"/>
          </p:nvPr>
        </p:nvSpPr>
        <p:spPr>
          <a:xfrm>
            <a:off x="6092576" y="2438400"/>
            <a:ext cx="2694266" cy="3835374"/>
          </a:xfr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chemeClr val="bg2">
                  <a:lumMod val="90000"/>
                  <a:alpha val="7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t" anchorCtr="0"/>
          <a:lstStyle>
            <a:lvl1pPr algn="l" defTabSz="914400" rtl="0" eaLnBrk="1" latinLnBrk="0" hangingPunct="1">
              <a:defRPr lang="pt-BR" sz="16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1pPr>
            <a:lvl2pPr algn="l" defTabSz="914400" rtl="0" eaLnBrk="1" latinLnBrk="0" hangingPunct="1">
              <a:defRPr lang="pt-BR" sz="16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2pPr>
            <a:lvl3pPr algn="l" defTabSz="914400" rtl="0" eaLnBrk="1" latinLnBrk="0" hangingPunct="1">
              <a:defRPr lang="pt-BR" sz="16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3pPr>
            <a:lvl4pPr algn="l" defTabSz="914400" rtl="0" eaLnBrk="1" latinLnBrk="0" hangingPunct="1">
              <a:defRPr lang="pt-BR" sz="16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4pPr>
            <a:lvl5pPr algn="l" defTabSz="914400" rtl="0" eaLnBrk="1" latinLnBrk="0" hangingPunct="1">
              <a:defRPr lang="pt-BR" sz="16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63" name="Espaço Reservado para Texto 62"/>
          <p:cNvSpPr>
            <a:spLocks noGrp="1"/>
          </p:cNvSpPr>
          <p:nvPr>
            <p:ph type="body" sz="quarter" idx="20" hasCustomPrompt="1"/>
          </p:nvPr>
        </p:nvSpPr>
        <p:spPr>
          <a:xfrm>
            <a:off x="384464" y="1524000"/>
            <a:ext cx="671498" cy="861774"/>
          </a:xfrm>
        </p:spPr>
        <p:txBody>
          <a:bodyPr anchor="ctr">
            <a:noAutofit/>
          </a:bodyPr>
          <a:lstStyle>
            <a:lvl1pPr marL="0" algn="ctr" defTabSz="914400" rtl="0" eaLnBrk="1" latinLnBrk="0" hangingPunct="1">
              <a:buNone/>
              <a:defRPr lang="pt-BR" sz="5000" kern="1200" dirty="0">
                <a:solidFill>
                  <a:srgbClr val="EEECE1">
                    <a:lumMod val="75000"/>
                  </a:srgbClr>
                </a:solidFill>
                <a:latin typeface="Calisto MT" pitchFamily="18" charset="0"/>
                <a:ea typeface="+mn-ea"/>
                <a:cs typeface="+mn-cs"/>
              </a:defRPr>
            </a:lvl1pPr>
          </a:lstStyle>
          <a:p>
            <a:pPr lvl="0"/>
            <a:r>
              <a:rPr lang="pt-BR" dirty="0"/>
              <a:t>1</a:t>
            </a:r>
          </a:p>
        </p:txBody>
      </p:sp>
      <p:sp>
        <p:nvSpPr>
          <p:cNvPr id="64" name="Espaço Reservado para Texto 62"/>
          <p:cNvSpPr>
            <a:spLocks noGrp="1"/>
          </p:cNvSpPr>
          <p:nvPr>
            <p:ph type="body" sz="quarter" idx="21" hasCustomPrompt="1"/>
          </p:nvPr>
        </p:nvSpPr>
        <p:spPr>
          <a:xfrm>
            <a:off x="3254390" y="1524000"/>
            <a:ext cx="671498" cy="861774"/>
          </a:xfrm>
        </p:spPr>
        <p:txBody>
          <a:bodyPr anchor="ctr">
            <a:noAutofit/>
          </a:bodyPr>
          <a:lstStyle>
            <a:lvl1pPr marL="0" algn="ctr" defTabSz="914400" rtl="0" eaLnBrk="1" latinLnBrk="0" hangingPunct="1">
              <a:buNone/>
              <a:defRPr lang="pt-BR" sz="5000" kern="1200" dirty="0">
                <a:solidFill>
                  <a:srgbClr val="EEECE1">
                    <a:lumMod val="75000"/>
                  </a:srgbClr>
                </a:solidFill>
                <a:latin typeface="Calisto MT" pitchFamily="18" charset="0"/>
                <a:ea typeface="+mn-ea"/>
                <a:cs typeface="+mn-cs"/>
              </a:defRPr>
            </a:lvl1pPr>
          </a:lstStyle>
          <a:p>
            <a:pPr lvl="0"/>
            <a:r>
              <a:rPr lang="pt-BR" dirty="0"/>
              <a:t>1</a:t>
            </a:r>
          </a:p>
        </p:txBody>
      </p:sp>
      <p:sp>
        <p:nvSpPr>
          <p:cNvPr id="65" name="Espaço Reservado para Texto 62"/>
          <p:cNvSpPr>
            <a:spLocks noGrp="1"/>
          </p:cNvSpPr>
          <p:nvPr>
            <p:ph type="body" sz="quarter" idx="22" hasCustomPrompt="1"/>
          </p:nvPr>
        </p:nvSpPr>
        <p:spPr>
          <a:xfrm>
            <a:off x="6092576" y="1524000"/>
            <a:ext cx="671498" cy="861774"/>
          </a:xfrm>
        </p:spPr>
        <p:txBody>
          <a:bodyPr anchor="ctr">
            <a:noAutofit/>
          </a:bodyPr>
          <a:lstStyle>
            <a:lvl1pPr marL="0" algn="ctr" defTabSz="914400" rtl="0" eaLnBrk="1" latinLnBrk="0" hangingPunct="1">
              <a:buNone/>
              <a:defRPr lang="pt-BR" sz="5000" kern="1200" dirty="0">
                <a:solidFill>
                  <a:srgbClr val="EEECE1">
                    <a:lumMod val="75000"/>
                  </a:srgbClr>
                </a:solidFill>
                <a:latin typeface="Calisto MT" pitchFamily="18" charset="0"/>
                <a:ea typeface="+mn-ea"/>
                <a:cs typeface="+mn-cs"/>
              </a:defRPr>
            </a:lvl1pPr>
          </a:lstStyle>
          <a:p>
            <a:pPr lvl="0"/>
            <a:r>
              <a:rPr lang="pt-BR" dirty="0"/>
              <a:t>1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/>
              <a:t>Clique para editar o estilo do título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94B2-4261-4B2D-9DBB-F622047312AF}" type="datetime1">
              <a:rPr lang="pt-BR" smtClean="0"/>
              <a:t>31/07/2018</a:t>
            </a:fld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8E0043-FA29-49B9-8F17-7150DC4A1356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/>
              <a:t>Clique para editar o estilo do título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4116-129F-47AE-8178-BA2690FC1CD8}" type="datetime1">
              <a:rPr lang="pt-BR" smtClean="0"/>
              <a:t>31/07/2018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8E0043-FA29-49B9-8F17-7150DC4A1356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/>
              <a:t>Clique para editar o estilo do título mestre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CBA5-CBE1-4458-8E0B-4941DE8CE71A}" type="datetime1">
              <a:rPr lang="pt-BR" smtClean="0"/>
              <a:t>31/07/2018</a:t>
            </a:fld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8E0043-FA29-49B9-8F17-7150DC4A1356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FED6-1D6C-40E7-A03A-E98387877AAD}" type="datetime1">
              <a:rPr lang="pt-BR" smtClean="0"/>
              <a:t>31/07/2018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0043-FA29-49B9-8F17-7150DC4A135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2083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3EC7-D4F6-4BCF-BC2C-57AEAD28A668}" type="datetime1">
              <a:rPr lang="pt-BR" smtClean="0"/>
              <a:t>31/07/2018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0043-FA29-49B9-8F17-7150DC4A135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249160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EB753-460B-42E2-973B-459423E0896C}" type="datetime1">
              <a:rPr lang="pt-BR" smtClean="0"/>
              <a:t>31/07/2018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0043-FA29-49B9-8F17-7150DC4A135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343284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F05A8-72F4-4789-A931-DA882A0D53B9}" type="datetime1">
              <a:rPr lang="pt-BR" smtClean="0"/>
              <a:t>31/07/2018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0043-FA29-49B9-8F17-7150DC4A135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154969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ADC98-2742-4B2B-BCD2-95BEDB529E61}" type="datetime1">
              <a:rPr lang="pt-BR" smtClean="0"/>
              <a:t>31/07/2018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0043-FA29-49B9-8F17-7150DC4A135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110692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2F5C-1EA2-435B-8CD1-C7B855DCCD24}" type="datetime1">
              <a:rPr lang="pt-BR" smtClean="0"/>
              <a:t>31/07/2018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0043-FA29-49B9-8F17-7150DC4A135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554567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5C6F-554E-4FB4-ABAC-4B8C3BF0D56F}" type="datetime1">
              <a:rPr lang="pt-BR" smtClean="0"/>
              <a:t>31/07/2018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0043-FA29-49B9-8F17-7150DC4A135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6417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31812" y="2143116"/>
            <a:ext cx="4040188" cy="3951288"/>
          </a:xfr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chemeClr val="bg2">
                  <a:lumMod val="90000"/>
                  <a:alpha val="7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91440" rIns="91440" bIns="45720" rtlCol="0" anchor="t" anchorCtr="0">
            <a:normAutofit/>
          </a:bodyPr>
          <a:lstStyle>
            <a:lvl1pPr algn="l" defTabSz="914400" rtl="0" eaLnBrk="1" latinLnBrk="0" hangingPunct="1">
              <a:spcBef>
                <a:spcPct val="20000"/>
              </a:spcBef>
              <a:buFont typeface="Arial" pitchFamily="34" charset="0"/>
              <a:defRPr lang="pt-BR" sz="2000" kern="12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1pPr>
            <a:lvl2pPr algn="l" defTabSz="914400" rtl="0" eaLnBrk="1" latinLnBrk="0" hangingPunct="1">
              <a:spcBef>
                <a:spcPct val="20000"/>
              </a:spcBef>
              <a:buFont typeface="Arial" pitchFamily="34" charset="0"/>
              <a:defRPr lang="pt-BR" sz="2000" kern="12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2pPr>
            <a:lvl3pPr algn="l" defTabSz="914400" rtl="0" eaLnBrk="1" latinLnBrk="0" hangingPunct="1">
              <a:spcBef>
                <a:spcPct val="20000"/>
              </a:spcBef>
              <a:buFont typeface="Arial" pitchFamily="34" charset="0"/>
              <a:defRPr lang="pt-BR" sz="2000" kern="12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3pPr>
            <a:lvl4pPr algn="l" defTabSz="914400" rtl="0" eaLnBrk="1" latinLnBrk="0" hangingPunct="1">
              <a:spcBef>
                <a:spcPct val="20000"/>
              </a:spcBef>
              <a:buFont typeface="Arial" pitchFamily="34" charset="0"/>
              <a:defRPr lang="pt-BR" sz="2000" kern="12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4pPr>
            <a:lvl5pPr algn="l" defTabSz="914400" rtl="0" eaLnBrk="1" latinLnBrk="0" hangingPunct="1">
              <a:spcBef>
                <a:spcPct val="20000"/>
              </a:spcBef>
              <a:buFont typeface="Arial" pitchFamily="34" charset="0"/>
              <a:defRPr lang="pt-BR" sz="20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chemeClr val="bg2">
                  <a:lumMod val="90000"/>
                  <a:alpha val="7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91440" rIns="91440" bIns="45720" rtlCol="0" anchor="t" anchorCtr="0">
            <a:normAutofit/>
          </a:bodyPr>
          <a:lstStyle>
            <a:lvl1pPr algn="l" defTabSz="914400" rtl="0" eaLnBrk="1" latinLnBrk="0" hangingPunct="1">
              <a:spcBef>
                <a:spcPct val="20000"/>
              </a:spcBef>
              <a:buFont typeface="Arial" pitchFamily="34" charset="0"/>
              <a:defRPr lang="pt-BR" sz="2000" kern="12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1pPr>
            <a:lvl2pPr algn="l" defTabSz="914400" rtl="0" eaLnBrk="1" latinLnBrk="0" hangingPunct="1">
              <a:spcBef>
                <a:spcPct val="20000"/>
              </a:spcBef>
              <a:buFont typeface="Arial" pitchFamily="34" charset="0"/>
              <a:defRPr lang="pt-BR" sz="2000" kern="12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2pPr>
            <a:lvl3pPr algn="l" defTabSz="914400" rtl="0" eaLnBrk="1" latinLnBrk="0" hangingPunct="1">
              <a:spcBef>
                <a:spcPct val="20000"/>
              </a:spcBef>
              <a:buFont typeface="Arial" pitchFamily="34" charset="0"/>
              <a:defRPr lang="pt-BR" sz="2000" kern="12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3pPr>
            <a:lvl4pPr algn="l" defTabSz="914400" rtl="0" eaLnBrk="1" latinLnBrk="0" hangingPunct="1">
              <a:spcBef>
                <a:spcPct val="20000"/>
              </a:spcBef>
              <a:buFont typeface="Arial" pitchFamily="34" charset="0"/>
              <a:defRPr lang="pt-BR" sz="2000" kern="12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4pPr>
            <a:lvl5pPr algn="l" defTabSz="914400" rtl="0" eaLnBrk="1" latinLnBrk="0" hangingPunct="1">
              <a:spcBef>
                <a:spcPct val="20000"/>
              </a:spcBef>
              <a:buFont typeface="Arial" pitchFamily="34" charset="0"/>
              <a:defRPr lang="pt-BR" sz="2000" kern="12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2CFD7-7378-423B-A6FD-1DB6A6CB0B2E}" type="datetime1">
              <a:rPr lang="pt-BR" smtClean="0"/>
              <a:t>31/07/2018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0043-FA29-49B9-8F17-7150DC4A1356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0" name="Rectangle 5"/>
          <p:cNvSpPr/>
          <p:nvPr/>
        </p:nvSpPr>
        <p:spPr>
          <a:xfrm>
            <a:off x="531812" y="1417638"/>
            <a:ext cx="4040188" cy="757237"/>
          </a:xfrm>
          <a:prstGeom prst="rect">
            <a:avLst/>
          </a:prstGeom>
          <a:gradFill flip="none" rotWithShape="1">
            <a:gsLst>
              <a:gs pos="32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0" rtlCol="0" anchor="ctr"/>
          <a:lstStyle/>
          <a:p>
            <a:endParaRPr lang="en-US" sz="2400" dirty="0">
              <a:solidFill>
                <a:srgbClr val="EEECE1">
                  <a:lumMod val="25000"/>
                </a:srgbClr>
              </a:solidFill>
              <a:latin typeface="Gill Sans MT" pitchFamily="34" charset="0"/>
            </a:endParaRPr>
          </a:p>
        </p:txBody>
      </p:sp>
      <p:sp>
        <p:nvSpPr>
          <p:cNvPr id="11" name="TextBox 7"/>
          <p:cNvSpPr txBox="1"/>
          <p:nvPr/>
        </p:nvSpPr>
        <p:spPr>
          <a:xfrm>
            <a:off x="457176" y="1357298"/>
            <a:ext cx="685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solidFill>
                  <a:srgbClr val="EEECE1">
                    <a:lumMod val="75000"/>
                  </a:srgbClr>
                </a:solidFill>
                <a:latin typeface="Calisto MT" pitchFamily="18" charset="0"/>
              </a:rPr>
              <a:t>1</a:t>
            </a:r>
          </a:p>
        </p:txBody>
      </p:sp>
      <p:cxnSp>
        <p:nvCxnSpPr>
          <p:cNvPr id="12" name="Straight Connector 9"/>
          <p:cNvCxnSpPr/>
          <p:nvPr/>
        </p:nvCxnSpPr>
        <p:spPr>
          <a:xfrm rot="5400000">
            <a:off x="729432" y="1799422"/>
            <a:ext cx="685800" cy="1588"/>
          </a:xfrm>
          <a:prstGeom prst="line">
            <a:avLst/>
          </a:prstGeom>
          <a:ln w="31750">
            <a:solidFill>
              <a:srgbClr val="FFFF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73127" y="1428736"/>
            <a:ext cx="3424262" cy="717559"/>
          </a:xfr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9144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2400" kern="1200" dirty="0" smtClean="0">
                <a:solidFill>
                  <a:srgbClr val="EEECE1">
                    <a:lumMod val="25000"/>
                  </a:srgbClr>
                </a:solidFill>
                <a:latin typeface="Gill Sans MT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Rectangle 5"/>
          <p:cNvSpPr/>
          <p:nvPr/>
        </p:nvSpPr>
        <p:spPr>
          <a:xfrm>
            <a:off x="4645025" y="1417638"/>
            <a:ext cx="4041775" cy="757237"/>
          </a:xfrm>
          <a:prstGeom prst="rect">
            <a:avLst/>
          </a:prstGeom>
          <a:gradFill flip="none" rotWithShape="1">
            <a:gsLst>
              <a:gs pos="32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0" rtlCol="0" anchor="ctr"/>
          <a:lstStyle/>
          <a:p>
            <a:endParaRPr lang="en-US" sz="2400" dirty="0">
              <a:solidFill>
                <a:srgbClr val="EEECE1">
                  <a:lumMod val="25000"/>
                </a:srgbClr>
              </a:solidFill>
              <a:latin typeface="Gill Sans MT" pitchFamily="34" charset="0"/>
            </a:endParaRPr>
          </a:p>
        </p:txBody>
      </p:sp>
      <p:sp>
        <p:nvSpPr>
          <p:cNvPr id="15" name="TextBox 7"/>
          <p:cNvSpPr txBox="1"/>
          <p:nvPr/>
        </p:nvSpPr>
        <p:spPr>
          <a:xfrm>
            <a:off x="4572000" y="1357298"/>
            <a:ext cx="685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solidFill>
                  <a:srgbClr val="EEECE1">
                    <a:lumMod val="75000"/>
                  </a:srgbClr>
                </a:solidFill>
                <a:latin typeface="Calisto MT" pitchFamily="18" charset="0"/>
              </a:rPr>
              <a:t>2</a:t>
            </a:r>
          </a:p>
        </p:txBody>
      </p:sp>
      <p:cxnSp>
        <p:nvCxnSpPr>
          <p:cNvPr id="16" name="Straight Connector 9"/>
          <p:cNvCxnSpPr/>
          <p:nvPr/>
        </p:nvCxnSpPr>
        <p:spPr>
          <a:xfrm rot="5400000">
            <a:off x="4872836" y="1799422"/>
            <a:ext cx="685800" cy="1588"/>
          </a:xfrm>
          <a:prstGeom prst="line">
            <a:avLst/>
          </a:prstGeom>
          <a:ln w="31750">
            <a:solidFill>
              <a:srgbClr val="FFFF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spaço Reservado para Texto 2"/>
          <p:cNvSpPr>
            <a:spLocks noGrp="1"/>
          </p:cNvSpPr>
          <p:nvPr>
            <p:ph type="body" idx="13"/>
          </p:nvPr>
        </p:nvSpPr>
        <p:spPr>
          <a:xfrm>
            <a:off x="5214942" y="1428736"/>
            <a:ext cx="3424262" cy="717559"/>
          </a:xfr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9144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2400" kern="1200" dirty="0" smtClean="0">
                <a:solidFill>
                  <a:srgbClr val="EEECE1">
                    <a:lumMod val="25000"/>
                  </a:srgbClr>
                </a:solidFill>
                <a:latin typeface="Gill Sans MT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FFAB7-AED7-4D1B-91C8-352BC6F46154}" type="datetime1">
              <a:rPr lang="pt-BR" smtClean="0"/>
              <a:t>31/07/2018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0043-FA29-49B9-8F17-7150DC4A135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318365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06AE-4835-40FE-8896-2AE8456A1921}" type="datetime1">
              <a:rPr lang="pt-BR" smtClean="0"/>
              <a:t>31/07/2018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0043-FA29-49B9-8F17-7150DC4A135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771285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F7973-7D76-407A-8DA4-0209216A0840}" type="datetime1">
              <a:rPr lang="pt-BR" smtClean="0"/>
              <a:t>31/07/2018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0043-FA29-49B9-8F17-7150DC4A135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519352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51AE-F33C-4F9A-9FCD-712A2F94A926}" type="datetime1">
              <a:rPr lang="pt-BR" smtClean="0"/>
              <a:t>31/07/2018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0043-FA29-49B9-8F17-7150DC4A135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173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E8C6D-1A1E-488C-8CC1-53D78CC4D95B}" type="datetime1">
              <a:rPr lang="pt-BR" smtClean="0"/>
              <a:t>31/07/2018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0043-FA29-49B9-8F17-7150DC4A135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5408-802D-4BE7-9AC0-D5B6AA7AAE06}" type="datetime1">
              <a:rPr lang="pt-BR" smtClean="0"/>
              <a:t>31/07/2018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0043-FA29-49B9-8F17-7150DC4A135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gradFill>
            <a:gsLst>
              <a:gs pos="0">
                <a:schemeClr val="bg1">
                  <a:alpha val="0"/>
                </a:schemeClr>
              </a:gs>
              <a:gs pos="55000">
                <a:schemeClr val="bg2">
                  <a:lumMod val="9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solidFill>
              <a:schemeClr val="bg2">
                <a:lumMod val="75000"/>
              </a:schemeClr>
            </a:solidFill>
          </a:ln>
        </p:spPr>
        <p:txBody>
          <a:bodyPr anchor="ctr"/>
          <a:lstStyle>
            <a:lvl1pPr algn="l">
              <a:defRPr sz="2000"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gradFill>
            <a:gsLst>
              <a:gs pos="0">
                <a:schemeClr val="bg1">
                  <a:alpha val="0"/>
                </a:schemeClr>
              </a:gs>
              <a:gs pos="55000">
                <a:schemeClr val="bg2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/>
          <a:lstStyle>
            <a:lvl1pPr marL="0" indent="0">
              <a:buNone/>
              <a:defRPr sz="1400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8AD8D-5117-4AEC-9833-7626548050A0}" type="datetime1">
              <a:rPr lang="pt-BR" smtClean="0"/>
              <a:t>31/07/2018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0043-FA29-49B9-8F17-7150DC4A135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632D3-7302-4EEF-B5A0-2CAD2FA26E0F}" type="datetime1">
              <a:rPr lang="pt-BR" smtClean="0"/>
              <a:t>31/07/2018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0043-FA29-49B9-8F17-7150DC4A135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A23E4-440B-4258-B0F6-8EAA84886952}" type="datetime1">
              <a:rPr lang="pt-BR" smtClean="0"/>
              <a:t>31/07/2018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E0043-FA29-49B9-8F17-7150DC4A1356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BDA28-EE0F-4769-A2E2-859C15DDF042}" type="datetime1">
              <a:rPr lang="pt-BR" smtClean="0"/>
              <a:t>31/07/2018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E0043-FA29-49B9-8F17-7150DC4A1356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/>
            </a:gs>
            <a:gs pos="100000">
              <a:schemeClr val="bg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8C0E2-6ED1-4836-ACB0-8C6099DB03AA}" type="datetime1">
              <a:rPr lang="pt-BR" smtClean="0"/>
              <a:t>31/07/2018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E0043-FA29-49B9-8F17-7150DC4A1356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C2C70-194E-4801-A54F-143A26B02F49}" type="datetime1">
              <a:rPr lang="pt-BR" smtClean="0"/>
              <a:t>31/07/2018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E0043-FA29-49B9-8F17-7150DC4A135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7730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lauco@jornadatecnologia.com" TargetMode="External"/><Relationship Id="rId2" Type="http://schemas.openxmlformats.org/officeDocument/2006/relationships/hyperlink" Target="mailto:glauco.vinicius@gmail.com" TargetMode="External"/><Relationship Id="rId1" Type="http://schemas.openxmlformats.org/officeDocument/2006/relationships/slideLayout" Target="../slideLayouts/slideLayout4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foq.com/br/minibooks/scrum-xp-from-the-trenches" TargetMode="External"/><Relationship Id="rId1" Type="http://schemas.openxmlformats.org/officeDocument/2006/relationships/slideLayout" Target="../slideLayouts/slideLayout4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3.xml"/><Relationship Id="rId4" Type="http://schemas.openxmlformats.org/officeDocument/2006/relationships/image" Target="../media/image4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hyperlink" Target="http://www.espn.com.br/video/clipe/_/id/4460973" TargetMode="External"/><Relationship Id="rId1" Type="http://schemas.openxmlformats.org/officeDocument/2006/relationships/slideLayout" Target="../slideLayouts/slideLayout4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7442" y="965198"/>
            <a:ext cx="5074559" cy="4927601"/>
          </a:xfrm>
        </p:spPr>
        <p:txBody>
          <a:bodyPr anchor="ctr">
            <a:normAutofit/>
          </a:bodyPr>
          <a:lstStyle/>
          <a:p>
            <a:pPr algn="r"/>
            <a:r>
              <a:rPr lang="en-US" noProof="0" dirty="0"/>
              <a:t>PRA – </a:t>
            </a:r>
            <a:r>
              <a:rPr lang="en-US" noProof="0" dirty="0" err="1"/>
              <a:t>Projeto</a:t>
            </a:r>
            <a:r>
              <a:rPr lang="en-US" noProof="0" dirty="0"/>
              <a:t> de </a:t>
            </a:r>
            <a:r>
              <a:rPr lang="en-US" noProof="0" dirty="0" err="1"/>
              <a:t>arquivos</a:t>
            </a:r>
            <a:endParaRPr lang="pt-BR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3EF0C2-EE57-40DD-B754-BF1477FAB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9902" y="0"/>
            <a:ext cx="3054098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6120680" y="949670"/>
            <a:ext cx="3131840" cy="4927602"/>
          </a:xfrm>
        </p:spPr>
        <p:txBody>
          <a:bodyPr anchor="ctr">
            <a:normAutofit/>
          </a:bodyPr>
          <a:lstStyle/>
          <a:p>
            <a:r>
              <a:rPr lang="pt-BR" sz="2800" b="1" dirty="0">
                <a:solidFill>
                  <a:srgbClr val="FFFFFF"/>
                </a:solidFill>
              </a:rPr>
              <a:t>GRADUAÇÃO</a:t>
            </a:r>
            <a:endParaRPr lang="pt-BR" sz="2800" b="1" noProof="0" dirty="0">
              <a:solidFill>
                <a:srgbClr val="FFFFFF"/>
              </a:solidFill>
            </a:endParaRPr>
          </a:p>
          <a:p>
            <a:endParaRPr lang="pt-BR" sz="1700" noProof="0" dirty="0">
              <a:solidFill>
                <a:srgbClr val="FFFFFF"/>
              </a:solidFill>
            </a:endParaRPr>
          </a:p>
          <a:p>
            <a:r>
              <a:rPr lang="pt-BR" sz="1800" noProof="0" dirty="0">
                <a:solidFill>
                  <a:srgbClr val="FFFFFF"/>
                </a:solidFill>
              </a:rPr>
              <a:t>Glauco </a:t>
            </a:r>
            <a:r>
              <a:rPr lang="pt-BR" sz="1800" dirty="0">
                <a:solidFill>
                  <a:srgbClr val="FFFFFF"/>
                </a:solidFill>
              </a:rPr>
              <a:t>Vinicius </a:t>
            </a:r>
            <a:r>
              <a:rPr lang="pt-BR" sz="1800" dirty="0" err="1">
                <a:solidFill>
                  <a:srgbClr val="FFFFFF"/>
                </a:solidFill>
              </a:rPr>
              <a:t>Scheffel</a:t>
            </a:r>
            <a:endParaRPr lang="pt-BR" sz="1800" dirty="0">
              <a:solidFill>
                <a:srgbClr val="FFFFFF"/>
              </a:solidFill>
            </a:endParaRPr>
          </a:p>
          <a:p>
            <a:endParaRPr lang="pt-BR" sz="1800" dirty="0">
              <a:solidFill>
                <a:srgbClr val="FFFFFF"/>
              </a:solidFill>
            </a:endParaRPr>
          </a:p>
          <a:p>
            <a:r>
              <a:rPr lang="pt-BR" sz="1700" dirty="0">
                <a:solidFill>
                  <a:srgbClr val="FFFFFF"/>
                </a:solidFill>
                <a:hlinkClick r:id="rId2"/>
              </a:rPr>
              <a:t>glauco.vinicius@gmail.com</a:t>
            </a:r>
            <a:r>
              <a:rPr lang="pt-BR" sz="1700" dirty="0">
                <a:solidFill>
                  <a:srgbClr val="FFFFFF"/>
                </a:solidFill>
              </a:rPr>
              <a:t> </a:t>
            </a:r>
            <a:endParaRPr lang="pt-BR" sz="1700" noProof="0" dirty="0">
              <a:solidFill>
                <a:schemeClr val="tx1"/>
              </a:solidFill>
            </a:endParaRPr>
          </a:p>
          <a:p>
            <a:r>
              <a:rPr lang="pt-BR" sz="1700" dirty="0">
                <a:solidFill>
                  <a:schemeClr val="tx1"/>
                </a:solidFill>
                <a:hlinkClick r:id="rId3"/>
              </a:rPr>
              <a:t>glauco@jornadatecnologia.com</a:t>
            </a:r>
            <a:r>
              <a:rPr lang="pt-BR" sz="1700" dirty="0">
                <a:solidFill>
                  <a:schemeClr val="tx1"/>
                </a:solidFill>
              </a:rPr>
              <a:t> </a:t>
            </a:r>
            <a:endParaRPr lang="pt-BR" sz="1700" noProof="0" dirty="0">
              <a:solidFill>
                <a:schemeClr val="tx1"/>
              </a:solidFill>
            </a:endParaRPr>
          </a:p>
          <a:p>
            <a:endParaRPr lang="pt-BR" sz="1700" dirty="0">
              <a:solidFill>
                <a:schemeClr val="tx1"/>
              </a:solidFill>
            </a:endParaRPr>
          </a:p>
          <a:p>
            <a:r>
              <a:rPr lang="pt-BR" sz="1700" dirty="0">
                <a:solidFill>
                  <a:srgbClr val="FFFFFF"/>
                </a:solidFill>
              </a:rPr>
              <a:t>(47) 991727580</a:t>
            </a:r>
            <a:endParaRPr lang="pt-BR" sz="1700" noProof="0" dirty="0">
              <a:solidFill>
                <a:srgbClr val="FFFFFF"/>
              </a:solidFill>
            </a:endParaRPr>
          </a:p>
          <a:p>
            <a:endParaRPr lang="pt-BR" sz="1700" noProof="0" dirty="0">
              <a:solidFill>
                <a:srgbClr val="FFFFFF"/>
              </a:solidFill>
            </a:endParaRPr>
          </a:p>
          <a:p>
            <a:endParaRPr lang="pt-BR" sz="1700" dirty="0">
              <a:solidFill>
                <a:srgbClr val="FFFFFF"/>
              </a:solidFill>
            </a:endParaRPr>
          </a:p>
          <a:p>
            <a:r>
              <a:rPr lang="pt-BR" sz="1700" noProof="0" dirty="0">
                <a:solidFill>
                  <a:srgbClr val="FFFFFF"/>
                </a:solidFill>
              </a:rPr>
              <a:t>2018</a:t>
            </a:r>
          </a:p>
          <a:p>
            <a:endParaRPr lang="pt-BR" sz="1700" noProof="0" dirty="0">
              <a:solidFill>
                <a:srgbClr val="FFFFFF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6870771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5529884"/>
            <a:ext cx="5789535" cy="1096331"/>
          </a:xfrm>
        </p:spPr>
        <p:txBody>
          <a:bodyPr>
            <a:normAutofit/>
          </a:bodyPr>
          <a:lstStyle/>
          <a:p>
            <a:r>
              <a:rPr lang="pt-BR" dirty="0"/>
              <a:t>Bibliografia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2277" y="5367908"/>
            <a:ext cx="257172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5" name="Espaço Reservado para Conteúdo 3">
            <a:extLst>
              <a:ext uri="{FF2B5EF4-FFF2-40B4-BE49-F238E27FC236}">
                <a16:creationId xmlns:a16="http://schemas.microsoft.com/office/drawing/2014/main" id="{D146CDFA-1857-A840-81AD-D9AB1C8C7D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752601"/>
              </p:ext>
            </p:extLst>
          </p:nvPr>
        </p:nvGraphicFramePr>
        <p:xfrm>
          <a:off x="251520" y="136525"/>
          <a:ext cx="8784976" cy="41452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2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4352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Complementares</a:t>
                      </a:r>
                      <a:endParaRPr lang="pt-BR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0124" marR="4012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 KNIBERG, Henrik. Scrum e XP direto das trincheiras. InfoQ BR. Disponível em: </a:t>
                      </a:r>
                      <a:r>
                        <a:rPr lang="pt-BR" sz="1600" u="sng" dirty="0">
                          <a:effectLst/>
                          <a:hlinkClick r:id="rId2"/>
                        </a:rPr>
                        <a:t>http://www.infoq.com/br/minibooks/scrum-xp-from-the-trenches</a:t>
                      </a:r>
                      <a:endParaRPr lang="pt-BR" sz="16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SOMMERVILLE, Ian. Engenharia de Software. 6ª edição. Editora Addisson Wesley. 2003.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POPPENDIECK, Mary; POPPENDIECK, Tom. Implementando o Desenvolvimento Lean de Software. Editora: Artmed. 2010.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Fowler, M., Beck, K., Brant, J.,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Opdyke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W., &amp; Roberts, D. (1999). </a:t>
                      </a:r>
                      <a:r>
                        <a:rPr lang="en-US" sz="18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Refactoring: improving the design of existing code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Addison-Wesley Professional.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Gamma, E., Helm, R., Johnson, R., &amp;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Vlissides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J. (1994). Design patterns: elements of. </a:t>
                      </a:r>
                      <a:r>
                        <a:rPr lang="en-US" sz="18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1994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Martin, Robert C. </a:t>
                      </a:r>
                      <a:r>
                        <a:rPr lang="en-US" sz="18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Clean architecture: a craftsman's guide to software structure and design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Prentice Hall Press, 2017.</a:t>
                      </a:r>
                      <a:endParaRPr lang="pt-BR" sz="1600" dirty="0">
                        <a:effectLst/>
                      </a:endParaRPr>
                    </a:p>
                  </a:txBody>
                  <a:tcPr marL="40124" marR="40124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Espaço Reservado para Número de Slide 2">
            <a:extLst>
              <a:ext uri="{FF2B5EF4-FFF2-40B4-BE49-F238E27FC236}">
                <a16:creationId xmlns:a16="http://schemas.microsoft.com/office/drawing/2014/main" id="{9015BDFD-F340-3C4A-A46D-43EF55E0E9EA}"/>
              </a:ext>
            </a:extLst>
          </p:cNvPr>
          <p:cNvSpPr txBox="1">
            <a:spLocks/>
          </p:cNvSpPr>
          <p:nvPr/>
        </p:nvSpPr>
        <p:spPr>
          <a:xfrm>
            <a:off x="6625208" y="508009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48E0043-FA29-49B9-8F17-7150DC4A1356}" type="slidenum">
              <a:rPr lang="pt-BR" smtClean="0"/>
              <a:pPr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954818"/>
      </p:ext>
    </p:extLst>
  </p:cSld>
  <p:clrMapOvr>
    <a:masterClrMapping/>
  </p:clrMapOvr>
  <p:transition spd="slow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5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10141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475707" y="803705"/>
            <a:ext cx="3156492" cy="3034857"/>
          </a:xfrm>
        </p:spPr>
        <p:txBody>
          <a:bodyPr anchor="b">
            <a:normAutofit/>
          </a:bodyPr>
          <a:lstStyle/>
          <a:p>
            <a:pPr algn="r"/>
            <a:r>
              <a:rPr lang="pt-BR" sz="4700" noProof="0">
                <a:solidFill>
                  <a:srgbClr val="FFFFFF"/>
                </a:solidFill>
              </a:rPr>
              <a:t>Qual a experiência da turma?</a:t>
            </a:r>
          </a:p>
        </p:txBody>
      </p:sp>
      <p:cxnSp>
        <p:nvCxnSpPr>
          <p:cNvPr id="21" name="Straight Connector 17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009" y="3928939"/>
            <a:ext cx="294894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 descr="Chat">
            <a:extLst>
              <a:ext uri="{FF2B5EF4-FFF2-40B4-BE49-F238E27FC236}">
                <a16:creationId xmlns:a16="http://schemas.microsoft.com/office/drawing/2014/main" id="{D92FA948-E6E2-4D27-AE9F-21C62AA22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00" y="1382187"/>
            <a:ext cx="4094602" cy="4094602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6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2663" y="321177"/>
            <a:ext cx="3249230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505677" y="914400"/>
            <a:ext cx="2743200" cy="2887579"/>
          </a:xfrm>
        </p:spPr>
        <p:txBody>
          <a:bodyPr>
            <a:normAutofit/>
          </a:bodyPr>
          <a:lstStyle/>
          <a:p>
            <a:r>
              <a:rPr lang="pt-BR" sz="4200" noProof="0">
                <a:solidFill>
                  <a:srgbClr val="FFFFFF"/>
                </a:solidFill>
              </a:rPr>
              <a:t>Qual a expectativa da turma?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505677" y="4170501"/>
            <a:ext cx="2743200" cy="1525597"/>
          </a:xfrm>
        </p:spPr>
        <p:txBody>
          <a:bodyPr>
            <a:normAutofit/>
          </a:bodyPr>
          <a:lstStyle/>
          <a:p>
            <a:endParaRPr lang="pt-BR" sz="1700">
              <a:solidFill>
                <a:srgbClr val="FFFFFF"/>
              </a:solidFill>
            </a:endParaRPr>
          </a:p>
        </p:txBody>
      </p:sp>
      <p:cxnSp>
        <p:nvCxnSpPr>
          <p:cNvPr id="24" name="Straight Connector 18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3344" y="3910267"/>
            <a:ext cx="1940093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 descr="Chat">
            <a:extLst>
              <a:ext uri="{FF2B5EF4-FFF2-40B4-BE49-F238E27FC236}">
                <a16:creationId xmlns:a16="http://schemas.microsoft.com/office/drawing/2014/main" id="{3FD0F202-1D79-48BA-839F-EF646D8781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65366" y="975391"/>
            <a:ext cx="4915159" cy="4915159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5359400"/>
            <a:ext cx="7772400" cy="1362075"/>
          </a:xfrm>
        </p:spPr>
        <p:txBody>
          <a:bodyPr>
            <a:normAutofit/>
          </a:bodyPr>
          <a:lstStyle/>
          <a:p>
            <a:r>
              <a:rPr lang="pt-BR" dirty="0"/>
              <a:t>Expectativa do professor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andamento  desta disciplina dependerá de: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t-BR" dirty="0"/>
              <a:t>Dedicação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t-BR" dirty="0"/>
              <a:t>Comprometimento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t-BR" dirty="0"/>
              <a:t>Foco em resultados</a:t>
            </a:r>
          </a:p>
        </p:txBody>
      </p:sp>
      <p:pic>
        <p:nvPicPr>
          <p:cNvPr id="1026" name="Picture 2" descr="http://www.implementingscrum.com/images/060911-scrumtoon-portuguese-brazi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60648"/>
            <a:ext cx="7283053" cy="2563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94134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F2952-6A13-1348-A7FE-ABB9D12E8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5576887"/>
            <a:ext cx="818388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err="1"/>
              <a:t>whoami</a:t>
            </a:r>
            <a:endParaRPr lang="en-US" sz="28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08B9C1E-7160-F947-BB8F-B065D2E765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1" r="1" b="10206"/>
          <a:stretch/>
        </p:blipFill>
        <p:spPr>
          <a:xfrm>
            <a:off x="480060" y="640080"/>
            <a:ext cx="818388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B8CD61-2BC6-E445-9DC1-3CAEE3AF2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248E0043-FA29-49B9-8F17-7150DC4A1356}" type="slidenum">
              <a:rPr lang="en-US">
                <a:solidFill>
                  <a:schemeClr val="tx1">
                    <a:alpha val="80000"/>
                  </a:schemeClr>
                </a:solidFill>
              </a:rPr>
              <a:pPr defTabSz="457200">
                <a:spcAft>
                  <a:spcPts val="600"/>
                </a:spcAft>
              </a:pPr>
              <a:t>2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6805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B9951BD9-0868-4CDB-ACD6-9C4209B5E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477935" y="0"/>
            <a:ext cx="5666065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3957996" y="640082"/>
            <a:ext cx="4705943" cy="335160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100">
                <a:solidFill>
                  <a:schemeClr val="bg1"/>
                </a:solidFill>
              </a:rPr>
              <a:t>Aquecimento 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>
          <a:xfrm>
            <a:off x="3957995" y="4156276"/>
            <a:ext cx="4705944" cy="206164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dirty="0" err="1">
                <a:solidFill>
                  <a:schemeClr val="bg1"/>
                </a:solidFill>
              </a:rPr>
              <a:t>Gollll</a:t>
            </a:r>
            <a:r>
              <a:rPr lang="en-US" sz="2400" dirty="0">
                <a:solidFill>
                  <a:schemeClr val="bg1"/>
                </a:solidFill>
              </a:rPr>
              <a:t> - </a:t>
            </a:r>
            <a:r>
              <a:rPr lang="en-US" sz="2400" dirty="0">
                <a:solidFill>
                  <a:schemeClr val="bg1"/>
                </a:solidFill>
                <a:hlinkClick r:id="rId2"/>
              </a:rPr>
              <a:t>http://www.espn.com.br/video/clipe/_/id/4460973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840771-48E0-0245-979F-528E44F72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21" y="1915758"/>
            <a:ext cx="3026484" cy="302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24533"/>
      </p:ext>
    </p:extLst>
  </p:cSld>
  <p:clrMapOvr>
    <a:masterClrMapping/>
  </p:clrMapOvr>
  <p:transition spd="slow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6870771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5529884"/>
            <a:ext cx="5789535" cy="1096331"/>
          </a:xfrm>
        </p:spPr>
        <p:txBody>
          <a:bodyPr>
            <a:normAutofit/>
          </a:bodyPr>
          <a:lstStyle/>
          <a:p>
            <a:r>
              <a:rPr lang="pt-BR"/>
              <a:t>Plano de Ensino</a:t>
            </a:r>
            <a:endParaRPr lang="pt-BR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2277" y="5367908"/>
            <a:ext cx="257172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7995770"/>
              </p:ext>
            </p:extLst>
          </p:nvPr>
        </p:nvGraphicFramePr>
        <p:xfrm>
          <a:off x="628650" y="956396"/>
          <a:ext cx="7886701" cy="3455119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089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7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6528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Curso:</a:t>
                      </a:r>
                      <a:endParaRPr lang="pt-B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2510" marR="5251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CIÊNCIA DA COMPUTAÇÃO</a:t>
                      </a:r>
                      <a:endParaRPr lang="pt-BR" sz="2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2510" marR="5251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1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Disciplina:</a:t>
                      </a:r>
                      <a:endParaRPr lang="pt-B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2510" marR="5251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PROJETO DE ARQUIVOS (PRA)</a:t>
                      </a:r>
                      <a:endParaRPr lang="pt-BR" sz="2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2510" marR="5251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1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Professor:</a:t>
                      </a:r>
                      <a:endParaRPr lang="pt-B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2510" marR="5251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Glauco Vinicius Scheffel</a:t>
                      </a:r>
                      <a:endParaRPr lang="pt-BR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2510" marR="5251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3946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Avaliação</a:t>
                      </a:r>
                    </a:p>
                  </a:txBody>
                  <a:tcPr marL="52510" marR="5251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2100" kern="1200" dirty="0">
                          <a:effectLst/>
                        </a:rPr>
                        <a:t>06/09</a:t>
                      </a:r>
                    </a:p>
                    <a:p>
                      <a:r>
                        <a:rPr lang="en-US" sz="2100" kern="1200" dirty="0">
                          <a:effectLst/>
                        </a:rPr>
                        <a:t>18/10</a:t>
                      </a:r>
                    </a:p>
                    <a:p>
                      <a:r>
                        <a:rPr lang="en-US" sz="2100" kern="1200" dirty="0">
                          <a:effectLst/>
                        </a:rPr>
                        <a:t>22/11</a:t>
                      </a:r>
                    </a:p>
                  </a:txBody>
                  <a:tcPr marL="52510" marR="5251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1324413"/>
      </p:ext>
    </p:extLst>
  </p:cSld>
  <p:clrMapOvr>
    <a:masterClrMapping/>
  </p:clrMapOvr>
  <p:transition spd="slow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6870771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5529884"/>
            <a:ext cx="5789535" cy="1096331"/>
          </a:xfrm>
        </p:spPr>
        <p:txBody>
          <a:bodyPr>
            <a:normAutofit/>
          </a:bodyPr>
          <a:lstStyle/>
          <a:p>
            <a:r>
              <a:rPr lang="pt-BR"/>
              <a:t>Plano de Ensino</a:t>
            </a:r>
            <a:endParaRPr lang="pt-BR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2277" y="5367908"/>
            <a:ext cx="257172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9142683"/>
              </p:ext>
            </p:extLst>
          </p:nvPr>
        </p:nvGraphicFramePr>
        <p:xfrm>
          <a:off x="628650" y="956396"/>
          <a:ext cx="7886701" cy="2319655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089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7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6528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Ementa:</a:t>
                      </a:r>
                      <a:endParaRPr lang="pt-BR" sz="2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2510" marR="5251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Dispositivos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armazenamento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Organizações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básicas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arquivos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Gerenciamento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espaço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Métodos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indexação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Árvores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balanceadas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Espalhamento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Tópicos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especiais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pt-BR" sz="2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2510" marR="5251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6491884"/>
      </p:ext>
    </p:extLst>
  </p:cSld>
  <p:clrMapOvr>
    <a:masterClrMapping/>
  </p:clrMapOvr>
  <p:transition spd="slow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6870771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5529884"/>
            <a:ext cx="5789535" cy="1096331"/>
          </a:xfrm>
        </p:spPr>
        <p:txBody>
          <a:bodyPr>
            <a:normAutofit/>
          </a:bodyPr>
          <a:lstStyle/>
          <a:p>
            <a:r>
              <a:rPr lang="pt-BR"/>
              <a:t>Plano de Ensino</a:t>
            </a:r>
            <a:endParaRPr lang="pt-BR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2277" y="5367908"/>
            <a:ext cx="257172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4604886"/>
              </p:ext>
            </p:extLst>
          </p:nvPr>
        </p:nvGraphicFramePr>
        <p:xfrm>
          <a:off x="628650" y="956396"/>
          <a:ext cx="7886701" cy="2319655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089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7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6528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Habilidades:</a:t>
                      </a:r>
                      <a:endParaRPr lang="pt-BR" sz="2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2510" marR="5251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Ao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final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desta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disciplina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discente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deverá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capaz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planejar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modelar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construir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gerenciar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testar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manter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códigos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eficientes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para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armazenamento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busca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 dados.</a:t>
                      </a:r>
                      <a:endParaRPr lang="pt-BR" sz="2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2510" marR="5251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6567884"/>
      </p:ext>
    </p:extLst>
  </p:cSld>
  <p:clrMapOvr>
    <a:masterClrMapping/>
  </p:clrMapOvr>
  <p:transition spd="slow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6870771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5529884"/>
            <a:ext cx="5789535" cy="1096331"/>
          </a:xfrm>
        </p:spPr>
        <p:txBody>
          <a:bodyPr>
            <a:normAutofit/>
          </a:bodyPr>
          <a:lstStyle/>
          <a:p>
            <a:r>
              <a:rPr lang="pt-BR"/>
              <a:t>Plano de Ensino</a:t>
            </a:r>
            <a:endParaRPr lang="pt-BR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2277" y="5367908"/>
            <a:ext cx="257172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1486593"/>
              </p:ext>
            </p:extLst>
          </p:nvPr>
        </p:nvGraphicFramePr>
        <p:xfrm>
          <a:off x="628650" y="956396"/>
          <a:ext cx="7886701" cy="1191895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089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7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6528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Por que PRA?</a:t>
                      </a:r>
                      <a:endParaRPr lang="pt-BR" sz="2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2510" marR="5251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não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escolher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corretamente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algoritmos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velocidade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pode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prejudicada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Sem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técnicas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modernas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seu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Código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vai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parecer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que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foi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feito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no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século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passado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pt-BR" sz="2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2510" marR="5251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724247"/>
      </p:ext>
    </p:extLst>
  </p:cSld>
  <p:clrMapOvr>
    <a:masterClrMapping/>
  </p:clrMapOvr>
  <p:transition spd="slow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6870771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5529884"/>
            <a:ext cx="5789535" cy="1096331"/>
          </a:xfrm>
        </p:spPr>
        <p:txBody>
          <a:bodyPr>
            <a:normAutofit/>
          </a:bodyPr>
          <a:lstStyle/>
          <a:p>
            <a:r>
              <a:rPr lang="pt-BR" dirty="0"/>
              <a:t>Plano de Ensino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2277" y="5367908"/>
            <a:ext cx="257172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2" name="Tabela 5">
            <a:extLst>
              <a:ext uri="{FF2B5EF4-FFF2-40B4-BE49-F238E27FC236}">
                <a16:creationId xmlns:a16="http://schemas.microsoft.com/office/drawing/2014/main" id="{E9263AFD-8D0A-8744-B5DF-12F22A03D4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192867"/>
              </p:ext>
            </p:extLst>
          </p:nvPr>
        </p:nvGraphicFramePr>
        <p:xfrm>
          <a:off x="323528" y="585354"/>
          <a:ext cx="8280000" cy="1970735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82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14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Conteúdo programático:</a:t>
                      </a:r>
                      <a:endParaRPr lang="pt-BR" sz="18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14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1. </a:t>
                      </a:r>
                      <a:r>
                        <a:rPr lang="pt-B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Ordenação e tópicos especiais (SOLID, </a:t>
                      </a:r>
                      <a:r>
                        <a:rPr lang="pt-BR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Refactoring</a:t>
                      </a:r>
                      <a:r>
                        <a:rPr lang="pt-B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Design </a:t>
                      </a:r>
                      <a:r>
                        <a:rPr lang="pt-BR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Patterns</a:t>
                      </a:r>
                      <a:r>
                        <a:rPr lang="pt-B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pt-BR" sz="1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14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2.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Busca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Strings</a:t>
                      </a:r>
                      <a:endParaRPr lang="pt-BR" sz="1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14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3.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Hash, CRC  e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espalhamen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</a:t>
                      </a:r>
                      <a:endParaRPr lang="pt-BR" sz="1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003641747"/>
                  </a:ext>
                </a:extLst>
              </a:tr>
              <a:tr h="39414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4.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Busca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IO</a:t>
                      </a:r>
                      <a:endParaRPr lang="pt-BR" sz="1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294508915"/>
                  </a:ext>
                </a:extLst>
              </a:tr>
            </a:tbl>
          </a:graphicData>
        </a:graphic>
      </p:graphicFrame>
      <p:graphicFrame>
        <p:nvGraphicFramePr>
          <p:cNvPr id="13" name="Tabela 6">
            <a:extLst>
              <a:ext uri="{FF2B5EF4-FFF2-40B4-BE49-F238E27FC236}">
                <a16:creationId xmlns:a16="http://schemas.microsoft.com/office/drawing/2014/main" id="{7E3F4D9D-1C85-9D4D-8728-6F515044EB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852208"/>
              </p:ext>
            </p:extLst>
          </p:nvPr>
        </p:nvGraphicFramePr>
        <p:xfrm>
          <a:off x="384139" y="4293096"/>
          <a:ext cx="8280920" cy="936104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88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92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3610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Metodologia de Ensino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Aulas Expositivas, Debate, Leitura, Dinâmicas de grupo, Trabalho em equipe e estudos de caso.</a:t>
                      </a:r>
                      <a:endParaRPr lang="pt-BR" sz="1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ela 7">
            <a:extLst>
              <a:ext uri="{FF2B5EF4-FFF2-40B4-BE49-F238E27FC236}">
                <a16:creationId xmlns:a16="http://schemas.microsoft.com/office/drawing/2014/main" id="{E2357A70-2ABA-0049-966F-B9E838019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473397"/>
              </p:ext>
            </p:extLst>
          </p:nvPr>
        </p:nvGraphicFramePr>
        <p:xfrm>
          <a:off x="323528" y="2719734"/>
          <a:ext cx="8280000" cy="856615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88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91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Avaliação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 </a:t>
                      </a:r>
                      <a:endParaRPr lang="pt-BR" sz="1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06/09 - </a:t>
                      </a:r>
                      <a:r>
                        <a:rPr lang="en-US" sz="1800" kern="1200" dirty="0" err="1">
                          <a:effectLst/>
                        </a:rPr>
                        <a:t>Prova</a:t>
                      </a:r>
                      <a:endParaRPr lang="en-US" sz="1800" kern="1200" dirty="0">
                        <a:effectLst/>
                      </a:endParaRPr>
                    </a:p>
                    <a:p>
                      <a:r>
                        <a:rPr lang="en-US" sz="1800" kern="1200" dirty="0">
                          <a:effectLst/>
                        </a:rPr>
                        <a:t>18/10 – </a:t>
                      </a:r>
                      <a:r>
                        <a:rPr lang="en-US" sz="1800" kern="1200" dirty="0" err="1">
                          <a:effectLst/>
                        </a:rPr>
                        <a:t>Prova</a:t>
                      </a:r>
                      <a:r>
                        <a:rPr lang="en-US" sz="1800" kern="1200" dirty="0">
                          <a:effectLst/>
                        </a:rPr>
                        <a:t> + </a:t>
                      </a:r>
                      <a:r>
                        <a:rPr lang="en-US" sz="1800" kern="1200" dirty="0" err="1">
                          <a:effectLst/>
                        </a:rPr>
                        <a:t>Trabalho</a:t>
                      </a:r>
                      <a:endParaRPr lang="en-US" sz="1800" kern="1200" dirty="0">
                        <a:effectLst/>
                      </a:endParaRPr>
                    </a:p>
                    <a:p>
                      <a:r>
                        <a:rPr lang="en-US" sz="1800" kern="1200" dirty="0">
                          <a:effectLst/>
                        </a:rPr>
                        <a:t>22/11 - </a:t>
                      </a:r>
                      <a:r>
                        <a:rPr lang="en-US" sz="1800" kern="1200" dirty="0" err="1">
                          <a:effectLst/>
                        </a:rPr>
                        <a:t>Trabalho</a:t>
                      </a:r>
                      <a:endParaRPr lang="en-US" sz="1800" kern="1200" dirty="0">
                        <a:effectLst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665025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6870771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5529884"/>
            <a:ext cx="5789535" cy="1096331"/>
          </a:xfrm>
        </p:spPr>
        <p:txBody>
          <a:bodyPr>
            <a:normAutofit/>
          </a:bodyPr>
          <a:lstStyle/>
          <a:p>
            <a:r>
              <a:rPr lang="pt-BR" dirty="0"/>
              <a:t>Bibliografia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2277" y="5367908"/>
            <a:ext cx="257172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5" name="Espaço Reservado para Conteúdo 3">
            <a:extLst>
              <a:ext uri="{FF2B5EF4-FFF2-40B4-BE49-F238E27FC236}">
                <a16:creationId xmlns:a16="http://schemas.microsoft.com/office/drawing/2014/main" id="{D146CDFA-1857-A840-81AD-D9AB1C8C7D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2984278"/>
              </p:ext>
            </p:extLst>
          </p:nvPr>
        </p:nvGraphicFramePr>
        <p:xfrm>
          <a:off x="251520" y="136525"/>
          <a:ext cx="8784976" cy="195072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2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029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Referências</a:t>
                      </a:r>
                      <a:endParaRPr lang="pt-BR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0124" marR="4012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DOS SANTOS, C.S.; AZEREDO, P.A. Tabelas: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Organizações e Pesquisa. UFRGS, 2001.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HOROWITZ, E., SAHNI, S. Fundamentos de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Estruturas de Dados. Editora Campus, 1987.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ISBN 8570014228.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ZIVIANI, N. Projeto de Algoritmos com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Implementações em Pascal e C. Editora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Thomson Learning, 2004. ISBN 8522103909.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0124" marR="40124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Espaço Reservado para Número de Slide 2">
            <a:extLst>
              <a:ext uri="{FF2B5EF4-FFF2-40B4-BE49-F238E27FC236}">
                <a16:creationId xmlns:a16="http://schemas.microsoft.com/office/drawing/2014/main" id="{9015BDFD-F340-3C4A-A46D-43EF55E0E9EA}"/>
              </a:ext>
            </a:extLst>
          </p:cNvPr>
          <p:cNvSpPr txBox="1">
            <a:spLocks/>
          </p:cNvSpPr>
          <p:nvPr/>
        </p:nvSpPr>
        <p:spPr>
          <a:xfrm>
            <a:off x="6625208" y="508009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48E0043-FA29-49B9-8F17-7150DC4A1356}" type="slidenum">
              <a:rPr lang="pt-BR" smtClean="0"/>
              <a:pPr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5559582"/>
      </p:ext>
    </p:extLst>
  </p:cSld>
  <p:clrMapOvr>
    <a:masterClrMapping/>
  </p:clrMapOvr>
  <p:transition spd="slow">
    <p:pull/>
  </p:transition>
</p:sld>
</file>

<file path=ppt/theme/theme1.xml><?xml version="1.0" encoding="utf-8"?>
<a:theme xmlns:a="http://schemas.openxmlformats.org/drawingml/2006/main" name="Classic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lassic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Classic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TC030006182[[fn=Classic Theme 2007]]</Template>
  <TotalTime>8957</TotalTime>
  <Words>386</Words>
  <Application>Microsoft Macintosh PowerPoint</Application>
  <PresentationFormat>On-screen Show (4:3)</PresentationFormat>
  <Paragraphs>91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Calisto MT</vt:lpstr>
      <vt:lpstr>Gill Sans MT</vt:lpstr>
      <vt:lpstr>Times New Roman</vt:lpstr>
      <vt:lpstr>Classic</vt:lpstr>
      <vt:lpstr>1_Classic</vt:lpstr>
      <vt:lpstr>2_Classic</vt:lpstr>
      <vt:lpstr>Tema do Office</vt:lpstr>
      <vt:lpstr>PRA – Projeto de arquivos</vt:lpstr>
      <vt:lpstr>whoami</vt:lpstr>
      <vt:lpstr>Aquecimento </vt:lpstr>
      <vt:lpstr>Plano de Ensino</vt:lpstr>
      <vt:lpstr>Plano de Ensino</vt:lpstr>
      <vt:lpstr>Plano de Ensino</vt:lpstr>
      <vt:lpstr>Plano de Ensino</vt:lpstr>
      <vt:lpstr>Plano de Ensino</vt:lpstr>
      <vt:lpstr>Bibliografia</vt:lpstr>
      <vt:lpstr>Bibliografia</vt:lpstr>
      <vt:lpstr>Qual a experiência da turma?</vt:lpstr>
      <vt:lpstr>Qual a expectativa da turma?</vt:lpstr>
      <vt:lpstr>Expectativa do professor</vt:lpstr>
    </vt:vector>
  </TitlesOfParts>
  <Company>Toshiba</Company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Softwares de Apoio ao Desenvolvimento</dc:title>
  <dc:creator>diogo</dc:creator>
  <cp:lastModifiedBy>Microsoft Office User</cp:lastModifiedBy>
  <cp:revision>171</cp:revision>
  <dcterms:created xsi:type="dcterms:W3CDTF">2011-07-04T11:08:22Z</dcterms:created>
  <dcterms:modified xsi:type="dcterms:W3CDTF">2018-07-31T12:16:37Z</dcterms:modified>
</cp:coreProperties>
</file>