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4254b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4254b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037190c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037190c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03719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03719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a037190c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a037190c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037190c8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037190c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037190c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a037190c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037190c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037190c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037190c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037190c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037190c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037190c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037190c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037190c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037190c8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037190c8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037190c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037190c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037190c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037190c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037190c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037190c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SuperFatorial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https://github.com/glauco-vinicius/SuperFatorial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do buffer</a:t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639225" y="724200"/>
            <a:ext cx="4397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Escrever os dados;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Invocar buffer.flip():</a:t>
            </a:r>
            <a:br>
              <a:rPr lang="en"/>
            </a:br>
            <a:r>
              <a:rPr lang="en"/>
              <a:t>- Coloca o em modo de leitura.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Ler os dados do  buffer</a:t>
            </a:r>
            <a:br>
              <a:rPr lang="en"/>
            </a:br>
            <a:r>
              <a:rPr lang="en"/>
              <a:t>- Esvaziao;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Invocar buffer.clear() ou buffer.compact():</a:t>
            </a:r>
            <a:br>
              <a:rPr lang="en"/>
            </a:br>
            <a:r>
              <a:rPr lang="en"/>
              <a:t>- Volta para modo escrita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7650" y="53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randômica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36900" y="1300375"/>
            <a:ext cx="8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final int RECORD_SIZE_IN_BYTES = 23;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final int BUFFER_SIZE_IN_BYTES = RECORD_SIZE_IN_BYTES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Path       path = Paths.get(nome);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ByteBuffer buff = ByteBuffer.allocate(BUFFER_SIZE_IN_BYTES);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     encoding = System.getProperty("file.encoding");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SeekableByteChannel sbc = Files.newByteChannel(path, EnumSet.of(READ));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Long       offset   = (long) (RECORD_SIZE_IN_BYTES * key);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sbc.position(offset);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sbc.read(buff);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buff.flip();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7650" y="53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randômica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136900" y="1300375"/>
            <a:ext cx="8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0,1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#############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1,1########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#####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11,39916800#####  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12,479001600#### 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13,6227020800###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14,87178291200##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15,1307674368000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2" type="body"/>
          </p:nvPr>
        </p:nvSpPr>
        <p:spPr>
          <a:xfrm>
            <a:off x="5273675" y="1206250"/>
            <a:ext cx="307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0,1#############            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1,1#############                                                         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11,39916800#####  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12,479001600#### 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13,6227020800### 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14,87178291200##      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15,1307674368000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62225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randômica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157625" y="1515525"/>
            <a:ext cx="8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int RECORD_SIZE_IN_BYTES = 23;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int BUFFER_SIZE_IN_BYTES = RECORD_SIZE_IN_BYTES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Path       path = Paths.get(nome);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ByteBuffer buff = ByteBuffer.allocate(BUFFER_SIZE_IN_BYTES);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    encoding = System.getProperty("file.encoding");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SeekableByteChannel sbc = Files.newByteChannel(path, EnumSet.of(READ));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      offset   = (long) (RECORD_SIZE_IN_BYTES * key);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sbc.position(offset);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sbc.read(buff);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89400" y="55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randômica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84800" y="1569325"/>
            <a:ext cx="8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buff.flip();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line = Charset.forName(encoding).decode(buff).toString();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this.setKey(Integer.parseInt(line.split(SEPARATOR)[KEY_INDEX]));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this.setValue(new BigInteger(line.split(SEPARATOR)[DATA_INDEX].trim()));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buff.rewind();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buff.clear();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sequencial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com NIO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import java.io.IOException;</a:t>
            </a:r>
            <a:br>
              <a:rPr lang="en" sz="1800"/>
            </a:br>
            <a:r>
              <a:rPr lang="en" sz="1800"/>
              <a:t>import java.nio.file.Files;</a:t>
            </a:r>
            <a:br>
              <a:rPr lang="en" sz="1800"/>
            </a:br>
            <a:r>
              <a:rPr lang="en" sz="1800"/>
              <a:t>import java.nio.file.Path;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5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com NIO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	public void reader(String nome, int key) throws IOException {</a:t>
            </a:r>
            <a:br>
              <a:rPr lang="en" sz="1800"/>
            </a:br>
            <a:r>
              <a:rPr lang="en" sz="1800"/>
              <a:t>		Path path = Paths.get(nome);</a:t>
            </a:r>
            <a:br>
              <a:rPr lang="en" sz="1800"/>
            </a:br>
            <a:r>
              <a:rPr lang="en" sz="1800"/>
              <a:t>		super.setKey(key);</a:t>
            </a:r>
            <a:br>
              <a:rPr lang="en" sz="1800"/>
            </a:br>
            <a:r>
              <a:rPr lang="en" sz="1800"/>
              <a:t>		List&lt;String&gt; linhasArquivo = Files.readAllLines(path);</a:t>
            </a:r>
            <a:br>
              <a:rPr lang="en" sz="1800"/>
            </a:br>
            <a:r>
              <a:rPr lang="en" sz="1800"/>
              <a:t>		for (String linha : linhasArquivo) {</a:t>
            </a:r>
            <a:br>
              <a:rPr lang="en" sz="1800"/>
            </a:br>
            <a:r>
              <a:rPr lang="en" sz="1800"/>
              <a:t>		    this.add( linha );</a:t>
            </a:r>
            <a:br>
              <a:rPr lang="en" sz="1800"/>
            </a:br>
            <a:r>
              <a:rPr lang="en" sz="1800"/>
              <a:t>		}</a:t>
            </a:r>
            <a:br>
              <a:rPr lang="en" sz="1800"/>
            </a:br>
            <a:r>
              <a:rPr lang="en" sz="1800"/>
              <a:t>	}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5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com NIO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	</a:t>
            </a:r>
            <a:r>
              <a:rPr lang="en" sz="1800"/>
              <a:t>	private void add(String linha) {</a:t>
            </a:r>
            <a:br>
              <a:rPr lang="en" sz="1800"/>
            </a:br>
            <a:r>
              <a:rPr lang="en" sz="1800"/>
              <a:t>			String[] value = linha.split(SEPARATOR);</a:t>
            </a:r>
            <a:br>
              <a:rPr lang="en" sz="1800"/>
            </a:br>
            <a:r>
              <a:rPr lang="en" sz="1800"/>
              <a:t>			Integer key = Integer.parseInt(value[0]);</a:t>
            </a:r>
            <a:br>
              <a:rPr lang="en" sz="1800"/>
            </a:br>
            <a:r>
              <a:rPr lang="en" sz="1800"/>
              <a:t>			BigInteger data = new BigInteger(value[1].trim());</a:t>
            </a:r>
            <a:br>
              <a:rPr lang="en" sz="1800"/>
            </a:br>
            <a:r>
              <a:rPr lang="en" sz="1800"/>
              <a:t>			if( key.equals(super.getKey())) {</a:t>
            </a:r>
            <a:br>
              <a:rPr lang="en" sz="1800"/>
            </a:br>
            <a:r>
              <a:rPr lang="en" sz="1800"/>
              <a:t>				super.setValue( data );</a:t>
            </a:r>
            <a:br>
              <a:rPr lang="en" sz="1800"/>
            </a:br>
            <a:r>
              <a:rPr lang="en" sz="1800"/>
              <a:t>				conteudo.put(key, data);</a:t>
            </a:r>
            <a:br>
              <a:rPr lang="en" sz="1800"/>
            </a:br>
            <a:r>
              <a:rPr lang="en" sz="1800"/>
              <a:t>			}</a:t>
            </a:r>
            <a:br>
              <a:rPr lang="en" sz="1800"/>
            </a:br>
            <a:r>
              <a:rPr lang="en" sz="1800"/>
              <a:t>	}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sequencial NIO com lambda em Java 8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55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sequencial com NIO usando lambda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88250" y="2078875"/>
            <a:ext cx="88884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Map&lt;Integer, BigInteger&gt;  conteudo =  Files.lines(Paths.get(nome)).filter(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line -&gt; line.split(SEPARATOR)[KEY_INDEX].equals(Integer.valueOf(key).toString()))</a:t>
            </a:r>
            <a:br>
              <a:rPr lang="en" sz="1800"/>
            </a:br>
            <a:r>
              <a:rPr lang="en" sz="1800"/>
              <a:t>.map(line -&gt; line.split(SEPARATOR)) .collect(Collectors.toMap(line -&gt; Integer.valueOf(line[KEY_INDEX].trim()), line -&gt; new BigInteger(line[DATA_INDEX].trim())));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// </a:t>
            </a:r>
            <a:r>
              <a:rPr lang="en" sz="1200">
                <a:solidFill>
                  <a:srgbClr val="11111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$ ulimit -Hn 1024</a:t>
            </a:r>
            <a:endParaRPr sz="1200">
              <a:solidFill>
                <a:srgbClr val="111111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 randomica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de dados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Reservatório temporário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450" y="587650"/>
            <a:ext cx="352561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