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117">
          <p15:clr>
            <a:srgbClr val="A4A3A4"/>
          </p15:clr>
        </p15:guide>
        <p15:guide id="2" pos="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17" orient="horz"/>
        <p:guide pos="65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569fed30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7569fed30e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569fed30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7569fed30e_0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6.jpg"/><Relationship Id="rId5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hyperlink" Target="https://tecnoblog.net/204894/android-auto-review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17006" y="5708679"/>
            <a:ext cx="2195698" cy="74886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4558107" y="2499743"/>
            <a:ext cx="425459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App Google</a:t>
            </a: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4788024" y="4149080"/>
            <a:ext cx="4061481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Guilherme Müller Utiama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Sistemas Distribuídos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Professor: Maurício Aronne Pillon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19/11/2019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4211650" y="1730947"/>
            <a:ext cx="460105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Android Auto</a:t>
            </a:r>
            <a:endParaRPr/>
          </a:p>
        </p:txBody>
      </p:sp>
      <p:pic>
        <p:nvPicPr>
          <p:cNvPr id="92" name="Google Shape;92;p13"/>
          <p:cNvPicPr preferRelativeResize="0"/>
          <p:nvPr/>
        </p:nvPicPr>
        <p:blipFill rotWithShape="1">
          <a:blip r:embed="rId4">
            <a:alphaModFix/>
          </a:blip>
          <a:srcRect b="0" l="0" r="0" t="23653"/>
          <a:stretch/>
        </p:blipFill>
        <p:spPr>
          <a:xfrm flipH="1" rot="10800000">
            <a:off x="-396552" y="188640"/>
            <a:ext cx="4449092" cy="6696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3"/>
          <p:cNvPicPr preferRelativeResize="0"/>
          <p:nvPr/>
        </p:nvPicPr>
        <p:blipFill rotWithShape="1">
          <a:blip r:embed="rId5">
            <a:alphaModFix/>
          </a:blip>
          <a:srcRect b="0" l="0" r="0" t="92210"/>
          <a:stretch/>
        </p:blipFill>
        <p:spPr>
          <a:xfrm flipH="1">
            <a:off x="3779912" y="0"/>
            <a:ext cx="5904657" cy="906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2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Curiosidades</a:t>
            </a:r>
            <a:endParaRPr/>
          </a:p>
        </p:txBody>
      </p:sp>
      <p:sp>
        <p:nvSpPr>
          <p:cNvPr id="167" name="Google Shape;167;p22"/>
          <p:cNvSpPr/>
          <p:nvPr/>
        </p:nvSpPr>
        <p:spPr>
          <a:xfrm flipH="1" rot="10800000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2"/>
          <p:cNvSpPr txBox="1"/>
          <p:nvPr/>
        </p:nvSpPr>
        <p:spPr>
          <a:xfrm>
            <a:off x="393549" y="1700808"/>
            <a:ext cx="8066883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aplicativo foi criado com intuito de evitar os acidentes;</a:t>
            </a:r>
            <a:endParaRPr/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Ocorreu uma atualização na interface do aplicativo;</a:t>
            </a:r>
            <a:endParaRPr/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Funcionamento por Bluetooth, sem a necessidade de cabeamento.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3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Curiosidades</a:t>
            </a:r>
            <a:endParaRPr/>
          </a:p>
        </p:txBody>
      </p:sp>
      <p:sp>
        <p:nvSpPr>
          <p:cNvPr id="175" name="Google Shape;175;p23"/>
          <p:cNvSpPr/>
          <p:nvPr/>
        </p:nvSpPr>
        <p:spPr>
          <a:xfrm flipH="1" rot="10800000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Resultado de imagem para android auto antes x depois&quot;" id="176" name="Google Shape;17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252" y="2053921"/>
            <a:ext cx="4320480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m para android auto interface&quot;" id="177" name="Google Shape;177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60032" y="2060848"/>
            <a:ext cx="4158716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3"/>
          <p:cNvSpPr txBox="1"/>
          <p:nvPr/>
        </p:nvSpPr>
        <p:spPr>
          <a:xfrm>
            <a:off x="67665" y="4352172"/>
            <a:ext cx="432048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Fonte: Retirado de um banco de imagens de domínio público</a:t>
            </a:r>
            <a:endParaRPr/>
          </a:p>
        </p:txBody>
      </p:sp>
      <p:sp>
        <p:nvSpPr>
          <p:cNvPr id="179" name="Google Shape;179;p23"/>
          <p:cNvSpPr txBox="1"/>
          <p:nvPr/>
        </p:nvSpPr>
        <p:spPr>
          <a:xfrm>
            <a:off x="4760551" y="4352172"/>
            <a:ext cx="415871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Fonte: Retirado de um banco de imagens de domínio público </a:t>
            </a:r>
            <a:endParaRPr/>
          </a:p>
        </p:txBody>
      </p:sp>
      <p:sp>
        <p:nvSpPr>
          <p:cNvPr id="180" name="Google Shape;180;p23"/>
          <p:cNvSpPr txBox="1"/>
          <p:nvPr/>
        </p:nvSpPr>
        <p:spPr>
          <a:xfrm>
            <a:off x="1728505" y="1487689"/>
            <a:ext cx="998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Antigo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3"/>
          <p:cNvSpPr txBox="1"/>
          <p:nvPr/>
        </p:nvSpPr>
        <p:spPr>
          <a:xfrm>
            <a:off x="6518152" y="1512772"/>
            <a:ext cx="84247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Novo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4"/>
          <p:cNvSpPr txBox="1"/>
          <p:nvPr/>
        </p:nvSpPr>
        <p:spPr>
          <a:xfrm>
            <a:off x="393548" y="333523"/>
            <a:ext cx="734680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Referências Bibliográficas</a:t>
            </a:r>
            <a:endParaRPr/>
          </a:p>
        </p:txBody>
      </p:sp>
      <p:sp>
        <p:nvSpPr>
          <p:cNvPr id="188" name="Google Shape;188;p24"/>
          <p:cNvSpPr/>
          <p:nvPr/>
        </p:nvSpPr>
        <p:spPr>
          <a:xfrm flipH="1" rot="10800000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4"/>
          <p:cNvSpPr txBox="1"/>
          <p:nvPr/>
        </p:nvSpPr>
        <p:spPr>
          <a:xfrm>
            <a:off x="393550" y="1700746"/>
            <a:ext cx="8067000" cy="44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Google. </a:t>
            </a:r>
            <a:r>
              <a:rPr b="1"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Android Auto. </a:t>
            </a: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Disponível em: &lt;https://www.android.com/auto/&gt;. Acesso em: 17 nov. 2019.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ARBULU, R. </a:t>
            </a:r>
            <a:r>
              <a:rPr b="1"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Modo sem fio do Android Auto chega ao Brasil em expansão da Google. </a:t>
            </a: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Disponível em: &lt;https://canaltech.com.br/apps/modo-sem-fio-do-android-auto-chega-ao-brasil-em-expansao-da-google-153431/&gt;. Acesso em: 17 nov. 2019.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GOGONI, R. </a:t>
            </a:r>
            <a:r>
              <a:rPr b="1"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 que é Android Auto. </a:t>
            </a: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Disponível em: &lt;https://tecnoblog.net/297327/o-que-e-android-auto/&gt;. Acesso em: 17 nov. 2019.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Autor Convidado. </a:t>
            </a:r>
            <a:r>
              <a:rPr b="1" lang="pt-BR" sz="1600">
                <a:solidFill>
                  <a:schemeClr val="dk1"/>
                </a:solidFill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4"/>
              </a:rPr>
              <a:t>Um mês com Android Auto no carro: os prós e contras</a:t>
            </a:r>
            <a:r>
              <a:rPr b="1"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Disponível em: &lt;https://tecnoblog.net/204894/android-auto-review/&gt;. Acesso em: 17 nov. 2019.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5"/>
          <p:cNvSpPr txBox="1"/>
          <p:nvPr/>
        </p:nvSpPr>
        <p:spPr>
          <a:xfrm>
            <a:off x="4644008" y="836712"/>
            <a:ext cx="619268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Obrigado</a:t>
            </a:r>
            <a:endParaRPr/>
          </a:p>
        </p:txBody>
      </p:sp>
      <p:sp>
        <p:nvSpPr>
          <p:cNvPr id="196" name="Google Shape;196;p25"/>
          <p:cNvSpPr/>
          <p:nvPr/>
        </p:nvSpPr>
        <p:spPr>
          <a:xfrm>
            <a:off x="4751513" y="1986453"/>
            <a:ext cx="3780927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UDESC – Universidade do Estado de Santa Catarina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utiama.guilherme@gmail.com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7" name="Google Shape;197;p25"/>
          <p:cNvPicPr preferRelativeResize="0"/>
          <p:nvPr/>
        </p:nvPicPr>
        <p:blipFill rotWithShape="1">
          <a:blip r:embed="rId4">
            <a:alphaModFix/>
          </a:blip>
          <a:srcRect b="0" l="0" r="0" t="23653"/>
          <a:stretch/>
        </p:blipFill>
        <p:spPr>
          <a:xfrm flipH="1" rot="10800000">
            <a:off x="-396552" y="188640"/>
            <a:ext cx="4449092" cy="6696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Agenda</a:t>
            </a:r>
            <a:endParaRPr/>
          </a:p>
        </p:txBody>
      </p:sp>
      <p:sp>
        <p:nvSpPr>
          <p:cNvPr id="99" name="Google Shape;99;p14"/>
          <p:cNvSpPr txBox="1"/>
          <p:nvPr/>
        </p:nvSpPr>
        <p:spPr>
          <a:xfrm>
            <a:off x="971600" y="1700808"/>
            <a:ext cx="5904656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●"/>
            </a:pPr>
            <a: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Android Auto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</a:pPr>
            <a: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Requisitos Básicos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</a:pPr>
            <a: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Funcionamento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</a:pPr>
            <a: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Sistemas Distribuídos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</a:pPr>
            <a: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Curiosidades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 flipH="1" rot="10800000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Android Auto</a:t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 flipH="1" rot="10800000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393549" y="1700808"/>
            <a:ext cx="8066883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dia 25 de junho de 2014 a Google propôs a ideia e foi lançado em: 19 de março de 2015.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Android Auto é um sistema operacional automotivo, que integra o celular Android e aplicativos prontos para o recurso com o painel inteligente de certos veículos.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o sistema automotivo do Google. Com ele, você transmite os principais recursos do seu celular para o painel do carro, desde navegação em tempo real a players de música.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Android Auto</a:t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 flipH="1" rot="10800000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Resultado de imagem para android auto&quot;" id="117" name="Google Shape;11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3549" y="1340768"/>
            <a:ext cx="7458075" cy="372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6"/>
          <p:cNvSpPr txBox="1"/>
          <p:nvPr/>
        </p:nvSpPr>
        <p:spPr>
          <a:xfrm>
            <a:off x="287015" y="5241291"/>
            <a:ext cx="58902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Fonte: Retirado de um banco de imagens de domínio público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 txBox="1"/>
          <p:nvPr/>
        </p:nvSpPr>
        <p:spPr>
          <a:xfrm>
            <a:off x="393549" y="333523"/>
            <a:ext cx="619268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Requisitos básicos para uso</a:t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 flipH="1" rot="10800000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393549" y="1700808"/>
            <a:ext cx="8066883" cy="3908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Possuir celular com sistema operacional Android;</a:t>
            </a:r>
            <a:endParaRPr/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 deve possuir a versão 9 ou superior;</a:t>
            </a:r>
            <a:endParaRPr/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Carro deve ser compatível com Android Auto, isto é, o multimídia do carro deve suportar a conexão do celular com o aplicativo;</a:t>
            </a:r>
            <a:endParaRPr/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Bateria no Carro e Celular (Obviamente).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Funcionamento</a:t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 flipH="1" rot="10800000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393549" y="1700808"/>
            <a:ext cx="8066883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Após a instalação do aplicativo no seu Android, basta conectar seu celular por cabo USB ao seu multimídia do carro;</a:t>
            </a:r>
            <a:endParaRPr/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Automaticamente consegue parear dados/aplicativos do seu celular, fazendo com que você utilize alguns recursos como, GPS, SMS, Áudio/Música, ligação, entre outros.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/>
          <p:nvPr/>
        </p:nvSpPr>
        <p:spPr>
          <a:xfrm>
            <a:off x="393549" y="333523"/>
            <a:ext cx="6192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GPS</a:t>
            </a:r>
            <a:endParaRPr/>
          </a:p>
        </p:txBody>
      </p:sp>
      <p:sp>
        <p:nvSpPr>
          <p:cNvPr id="141" name="Google Shape;141;p19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550" y="1082673"/>
            <a:ext cx="7143750" cy="42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 txBox="1"/>
          <p:nvPr/>
        </p:nvSpPr>
        <p:spPr>
          <a:xfrm>
            <a:off x="324000" y="5420325"/>
            <a:ext cx="8496000" cy="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Fonte: Retirado de h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ttps://www.oficinadanet.com.br/tecnologia/27348-android-auto-agora-ficou-ainda-mais-facil-dirigir-e-interagir-com-o-aplicativo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0"/>
          <p:cNvSpPr txBox="1"/>
          <p:nvPr/>
        </p:nvSpPr>
        <p:spPr>
          <a:xfrm>
            <a:off x="393549" y="333523"/>
            <a:ext cx="6192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GPS</a:t>
            </a:r>
            <a:endParaRPr/>
          </a:p>
        </p:txBody>
      </p:sp>
      <p:sp>
        <p:nvSpPr>
          <p:cNvPr id="150" name="Google Shape;150;p20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287029" y="5424925"/>
            <a:ext cx="844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Fonte: Retirado de https://www.oficinadanet.com.br/tecnologia/27348-android-auto-agora-ficou-ainda-mais-facil-dirigir-e-interagir-com-o-aplicativo</a:t>
            </a:r>
            <a:endParaRPr/>
          </a:p>
        </p:txBody>
      </p:sp>
      <p:pic>
        <p:nvPicPr>
          <p:cNvPr id="152" name="Google Shape;15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550" y="1077298"/>
            <a:ext cx="714375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1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Sistemas distribuídos</a:t>
            </a:r>
            <a:endParaRPr/>
          </a:p>
        </p:txBody>
      </p:sp>
      <p:sp>
        <p:nvSpPr>
          <p:cNvPr id="159" name="Google Shape;159;p21"/>
          <p:cNvSpPr/>
          <p:nvPr/>
        </p:nvSpPr>
        <p:spPr>
          <a:xfrm flipH="1" rot="10800000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393549" y="1844824"/>
            <a:ext cx="8066883" cy="329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físico: Equipamentos interconectados;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arquitetura: Sistema em termos de comunicação;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fundamental: Soluções para problemas individuais;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AJUDA AÍ PROFESSOR!!!</a:t>
            </a:r>
            <a:endParaRPr/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Troca de mensagem via requisição;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Talvez uma replicação? Acho que sim.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