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9F64C-846C-D31F-6FF4-515222ED9E22}" v="39" dt="2025-02-24T01:44:5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68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C9FC-57E1-8FC3-898D-CF578EEAD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D81EF-45A7-38F7-68E4-9A3E1474E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85DD-E8FA-EA1F-C098-DEBDD7AA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3257-4788-4029-83C0-ED34323EE74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303C-4EF2-7099-A47F-D96388A6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B4485-E274-E7A5-7BF8-A0B7456E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406-30FB-4C04-802E-03A09442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7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4551-DE24-48C5-6F80-3E592C57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F03FD-5601-EE7C-DCF5-040C8A5FC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8950A-7327-10FA-CC32-8B1C7C67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3257-4788-4029-83C0-ED34323EE74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367D-09D7-6AAD-3724-0F054275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0E78-16D8-B053-AAC0-3729F62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406-30FB-4C04-802E-03A09442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1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93A72-A261-FBE3-9D36-E2D0FFCB0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5E607-EFBB-8549-204C-D58837F47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2ED77-C13E-D92D-EDC1-9D0BC1CF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3257-4788-4029-83C0-ED34323EE74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CE75-56F4-9E68-C9F7-2B0D66EF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E012-9BFB-BAE9-026E-5AF81560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406-30FB-4C04-802E-03A09442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44CB-91B3-0AEF-4FEF-412877A6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ED34-D988-DBCD-6224-F5021607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56F95-B057-ADF9-2C26-086ACD5D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3257-4788-4029-83C0-ED34323EE74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85B0-3791-F3C9-121F-2BF84935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55D0E-CA35-4E0C-433C-00F2262B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406-30FB-4C04-802E-03A09442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29E8-E835-A10D-D75C-E2AB68C1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A99D7-4EF3-2658-1636-78876898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D5C7-B272-721A-D0AD-42015790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3257-4788-4029-83C0-ED34323EE74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35DC3-5C53-DFAA-5117-5D6A49C2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0F0A-D64A-05DD-4FB3-A78A8BB0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406-30FB-4C04-802E-03A09442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DE63-0845-1484-E82B-2707506C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7B22-9BEB-6A93-2951-EEAEF3560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14128-8689-3DAD-B401-863788F6F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6B823-12FB-B443-684B-21811F23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3257-4788-4029-83C0-ED34323EE74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1D71-E15B-4C91-DA40-4344219D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232F7-E837-00A9-82A1-F85D3AA1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406-30FB-4C04-802E-03A09442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5FBE-EDDB-4048-E63F-BA15F48B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EF06-04EA-BDB9-6426-22EB3632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060AB-EA8C-3E02-3517-EDABBA33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619D1-1B23-9433-58E5-B707AE29C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7F0CA-1699-BEF0-6F89-D63EF3512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3D26-44B9-1627-6C93-89CD2453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3257-4788-4029-83C0-ED34323EE74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FB299-B33F-F61A-4544-5C2EC868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92637-C8C4-BAAA-C185-162B9CF7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406-30FB-4C04-802E-03A09442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6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DAA0-F2AF-6E8B-FC27-EA82AC45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D8D11-4275-D4DB-BCC8-CD032E6B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3257-4788-4029-83C0-ED34323EE74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4C707-30D5-B2CC-395E-0995286A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C8706-05F3-194E-F62D-5B4EF380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406-30FB-4C04-802E-03A09442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3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EF37C-3931-2E7D-58AB-B5249AA5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3257-4788-4029-83C0-ED34323EE74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20DCB-85B6-8CBE-98F6-D0CE360D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9416-A3A7-1655-A845-FBD0B04A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406-30FB-4C04-802E-03A09442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95A0-38C0-6CA1-6EBA-64EBBFB0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5A60-B0E7-CF79-2A3D-D4C5245F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AD5CD-154A-01D8-4D25-37B0DA050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64F3A-9B12-79A3-2095-B15F3C92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3257-4788-4029-83C0-ED34323EE74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A353-4920-4BDA-9007-3DB92A6F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8DBCB-8650-2C8E-1A2B-6ADC9503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406-30FB-4C04-802E-03A09442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6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E244-30DE-4C8D-DFD1-740CF043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1C582-5C94-A3AB-0C1D-04523224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5A37A-1EDA-02F4-985E-6CC09B179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BAC96-104A-AC50-4880-E9F1E141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3257-4788-4029-83C0-ED34323EE74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841FD-5229-E1A8-4940-9AE77EB2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A64B-728C-20B3-54ED-1F820502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3406-30FB-4C04-802E-03A09442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C4BB6-694A-D2A6-61DA-5B369BBD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A3EF3-BF96-928B-8FCB-EA56F31F0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04B4-D4B8-4C42-AE62-1785C15AD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C3257-4788-4029-83C0-ED34323EE74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9836-8A24-4D8A-F9C9-9FBF11F88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6FAB6-E82E-3899-C59B-E3AA58C7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23406-30FB-4C04-802E-03A09442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E2169-2AFC-9E4A-DD7D-397F808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r>
              <a:rPr lang="en-US" sz="2000" b="1" dirty="0"/>
              <a:t>SUDAH AMANKAH DATA PRIBADI DI PERANGKATMU?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9C31B84-5A22-326A-4457-69E1EA6A65F3}"/>
              </a:ext>
            </a:extLst>
          </p:cNvPr>
          <p:cNvSpPr txBox="1">
            <a:spLocks/>
          </p:cNvSpPr>
          <p:nvPr/>
        </p:nvSpPr>
        <p:spPr>
          <a:xfrm>
            <a:off x="638175" y="1022351"/>
            <a:ext cx="10515600" cy="46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Telkomers</a:t>
            </a:r>
            <a:r>
              <a:rPr lang="en-US" sz="1400" dirty="0"/>
              <a:t>, </a:t>
            </a:r>
            <a:r>
              <a:rPr lang="en-US" sz="1400" dirty="0" err="1"/>
              <a:t>pengamanan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karyawan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langkah</a:t>
            </a:r>
            <a:r>
              <a:rPr lang="en-US" sz="1400" dirty="0"/>
              <a:t> </a:t>
            </a:r>
            <a:r>
              <a:rPr lang="en-US" sz="1400" dirty="0" err="1"/>
              <a:t>kunci</a:t>
            </a:r>
            <a:r>
              <a:rPr lang="en-US" sz="1400" dirty="0"/>
              <a:t> dalam </a:t>
            </a:r>
            <a:r>
              <a:rPr lang="en-US" sz="1400" dirty="0" err="1"/>
              <a:t>menjaga</a:t>
            </a:r>
            <a:r>
              <a:rPr lang="en-US" sz="1400" dirty="0"/>
              <a:t> </a:t>
            </a:r>
            <a:r>
              <a:rPr lang="en-US" sz="1400" dirty="0" err="1"/>
              <a:t>keamanan</a:t>
            </a:r>
            <a:r>
              <a:rPr lang="en-US" sz="1400" dirty="0"/>
              <a:t> Data </a:t>
            </a:r>
            <a:r>
              <a:rPr lang="en-US" sz="1400" dirty="0" err="1"/>
              <a:t>Pribadi</a:t>
            </a:r>
            <a:r>
              <a:rPr lang="en-US" sz="1400" dirty="0"/>
              <a:t> yang </a:t>
            </a:r>
            <a:r>
              <a:rPr lang="en-US" sz="1400" dirty="0" err="1"/>
              <a:t>diproses</a:t>
            </a:r>
            <a:r>
              <a:rPr lang="en-US" sz="1400" dirty="0"/>
              <a:t> di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karyawan</a:t>
            </a:r>
            <a:r>
              <a:rPr lang="en-US" sz="1400" dirty="0"/>
              <a:t>. </a:t>
            </a:r>
            <a:r>
              <a:rPr lang="en-US" sz="1400" dirty="0" err="1"/>
              <a:t>Lakukan</a:t>
            </a:r>
            <a:r>
              <a:rPr lang="en-US" sz="1400" dirty="0"/>
              <a:t> tata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mengamankan</a:t>
            </a:r>
            <a:r>
              <a:rPr lang="en-US" sz="1400" dirty="0"/>
              <a:t> </a:t>
            </a:r>
            <a:r>
              <a:rPr lang="en-US" sz="1400" dirty="0" err="1"/>
              <a:t>perangaktmu</a:t>
            </a:r>
            <a:r>
              <a:rPr lang="en-US" sz="1400" dirty="0"/>
              <a:t>, </a:t>
            </a:r>
            <a:r>
              <a:rPr lang="en-US" sz="1400" dirty="0" err="1"/>
              <a:t>ya</a:t>
            </a:r>
            <a:r>
              <a:rPr lang="en-US" sz="1400" dirty="0"/>
              <a:t>!</a:t>
            </a:r>
            <a:endParaRPr lang="en-US" sz="1400" b="1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B1E91BC-D20A-CC4A-5FDE-685482BDB292}"/>
              </a:ext>
            </a:extLst>
          </p:cNvPr>
          <p:cNvSpPr txBox="1">
            <a:spLocks/>
          </p:cNvSpPr>
          <p:nvPr/>
        </p:nvSpPr>
        <p:spPr>
          <a:xfrm>
            <a:off x="638175" y="1679576"/>
            <a:ext cx="10515600" cy="2359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Do’s &amp; </a:t>
            </a:r>
            <a:r>
              <a:rPr lang="en-US" sz="1400" b="1" dirty="0" err="1"/>
              <a:t>Don’t’s</a:t>
            </a:r>
            <a:r>
              <a:rPr lang="en-US" sz="1400" b="1" dirty="0"/>
              <a:t> </a:t>
            </a:r>
            <a:r>
              <a:rPr lang="en-US" sz="1400" b="1" dirty="0" err="1"/>
              <a:t>Pengamanan</a:t>
            </a:r>
            <a:r>
              <a:rPr lang="en-US" sz="1400" b="1" dirty="0"/>
              <a:t> </a:t>
            </a:r>
            <a:r>
              <a:rPr lang="en-US" sz="1400" b="1" dirty="0" err="1"/>
              <a:t>Perangkat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Do’s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Perangkat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pemrosesan</a:t>
            </a:r>
            <a:r>
              <a:rPr lang="en-US" sz="1400" dirty="0"/>
              <a:t> Data </a:t>
            </a:r>
            <a:r>
              <a:rPr lang="en-US" sz="1400" dirty="0" err="1"/>
              <a:t>Pribadi</a:t>
            </a:r>
            <a:r>
              <a:rPr lang="en-US" sz="1400" dirty="0"/>
              <a:t> </a:t>
            </a:r>
            <a:r>
              <a:rPr lang="en-US" sz="1400" dirty="0" err="1"/>
              <a:t>wajib</a:t>
            </a:r>
            <a:r>
              <a:rPr lang="en-US" sz="1400" dirty="0"/>
              <a:t> </a:t>
            </a:r>
            <a:r>
              <a:rPr lang="en-US" sz="1400" dirty="0" err="1"/>
              <a:t>terenkripsi</a:t>
            </a:r>
            <a:r>
              <a:rPr lang="en-US" sz="1400" dirty="0"/>
              <a:t> dalam level disk.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 yang </a:t>
            </a:r>
            <a:r>
              <a:rPr lang="en-US" sz="1400" dirty="0" err="1"/>
              <a:t>berisi</a:t>
            </a:r>
            <a:r>
              <a:rPr lang="en-US" sz="1400" dirty="0"/>
              <a:t> Data </a:t>
            </a:r>
            <a:r>
              <a:rPr lang="en-US" sz="1400" dirty="0" err="1"/>
              <a:t>Pribadi</a:t>
            </a:r>
            <a:r>
              <a:rPr lang="en-US" sz="1400" dirty="0"/>
              <a:t> yang </a:t>
            </a:r>
            <a:r>
              <a:rPr lang="en-US" sz="1400" dirty="0" err="1"/>
              <a:t>diproses</a:t>
            </a:r>
            <a:r>
              <a:rPr lang="en-US" sz="1400" dirty="0"/>
              <a:t> dalam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lokal</a:t>
            </a:r>
            <a:r>
              <a:rPr lang="en-US" sz="1400" dirty="0"/>
              <a:t> </a:t>
            </a:r>
            <a:r>
              <a:rPr lang="en-US" sz="1400" dirty="0" err="1"/>
              <a:t>wajib</a:t>
            </a:r>
            <a:r>
              <a:rPr lang="en-US" sz="1400" dirty="0"/>
              <a:t> di </a:t>
            </a:r>
            <a:r>
              <a:rPr lang="en-US" sz="1400" dirty="0" err="1"/>
              <a:t>proteksi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password.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Dalam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transfer file yang </a:t>
            </a:r>
            <a:r>
              <a:rPr lang="en-US" sz="1400" dirty="0" err="1"/>
              <a:t>memuat</a:t>
            </a:r>
            <a:r>
              <a:rPr lang="en-US" sz="1400" dirty="0"/>
              <a:t> Data </a:t>
            </a:r>
            <a:r>
              <a:rPr lang="en-US" sz="1400" dirty="0" err="1"/>
              <a:t>Pribadi</a:t>
            </a:r>
            <a:r>
              <a:rPr lang="en-US" sz="1400" dirty="0"/>
              <a:t>, file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wajib</a:t>
            </a:r>
            <a:r>
              <a:rPr lang="en-US" sz="1400" dirty="0"/>
              <a:t> di </a:t>
            </a:r>
            <a:r>
              <a:rPr lang="en-US" sz="1400" dirty="0" err="1"/>
              <a:t>enkripsi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password dan di </a:t>
            </a:r>
            <a:r>
              <a:rPr lang="en-US" sz="1400" dirty="0" err="1"/>
              <a:t>enkripsi</a:t>
            </a:r>
            <a:r>
              <a:rPr lang="en-US" sz="1400" dirty="0"/>
              <a:t> </a:t>
            </a:r>
            <a:r>
              <a:rPr lang="en-US" sz="1400" dirty="0" err="1"/>
              <a:t>kembali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7-zip file </a:t>
            </a:r>
            <a:r>
              <a:rPr lang="en-US" sz="1400" dirty="0" err="1"/>
              <a:t>sebelum</a:t>
            </a:r>
            <a:r>
              <a:rPr lang="en-US" sz="1400" dirty="0"/>
              <a:t> </a:t>
            </a:r>
            <a:r>
              <a:rPr lang="en-US" sz="1400" dirty="0" err="1"/>
              <a:t>dikirimkan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Pastikan sistem operasi yang digunakan minimal adalah Windows 10 atau Windows 11.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 err="1"/>
              <a:t>Don’t’s</a:t>
            </a:r>
            <a:endParaRPr lang="en-US" sz="1400" b="1" dirty="0"/>
          </a:p>
          <a:p>
            <a:r>
              <a:rPr lang="en-US" sz="1400" dirty="0" err="1"/>
              <a:t>Karyawan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diperkenankan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memproses</a:t>
            </a:r>
            <a:r>
              <a:rPr lang="en-US" sz="1400" dirty="0"/>
              <a:t> Data </a:t>
            </a:r>
            <a:r>
              <a:rPr lang="en-US" sz="1400" dirty="0" err="1"/>
              <a:t>Pribadi</a:t>
            </a:r>
            <a:r>
              <a:rPr lang="en-US" sz="1400" dirty="0"/>
              <a:t> dalam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lokal</a:t>
            </a:r>
            <a:r>
              <a:rPr lang="en-US" sz="1400" dirty="0"/>
              <a:t>,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dibutuhkan</a:t>
            </a:r>
            <a:r>
              <a:rPr lang="en-US" sz="1400" dirty="0"/>
              <a:t>, </a:t>
            </a:r>
            <a:r>
              <a:rPr lang="en-US" sz="1400" dirty="0" err="1"/>
              <a:t>Telkomers</a:t>
            </a:r>
            <a:r>
              <a:rPr lang="en-US" sz="1400" dirty="0"/>
              <a:t> </a:t>
            </a:r>
            <a:r>
              <a:rPr lang="en-US" sz="1400" dirty="0" err="1"/>
              <a:t>wajib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yang </a:t>
            </a:r>
            <a:r>
              <a:rPr lang="en-US" sz="1400" dirty="0" err="1"/>
              <a:t>disediakan</a:t>
            </a:r>
            <a:r>
              <a:rPr lang="en-US" sz="1400" dirty="0"/>
              <a:t> oleh seat management. </a:t>
            </a:r>
          </a:p>
          <a:p>
            <a:endParaRPr lang="en-US" sz="1400" dirty="0"/>
          </a:p>
          <a:p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langkah-langkah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enkripsi</a:t>
            </a:r>
            <a:r>
              <a:rPr lang="en-US" sz="1400" dirty="0"/>
              <a:t> pada </a:t>
            </a:r>
            <a:r>
              <a:rPr lang="en-US" sz="1400" dirty="0" err="1"/>
              <a:t>perangkat</a:t>
            </a:r>
            <a:r>
              <a:rPr lang="en-US" sz="1400" dirty="0"/>
              <a:t>?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7389976-78AD-04A7-AA58-7847B57D7FAC}"/>
              </a:ext>
            </a:extLst>
          </p:cNvPr>
          <p:cNvSpPr txBox="1">
            <a:spLocks/>
          </p:cNvSpPr>
          <p:nvPr/>
        </p:nvSpPr>
        <p:spPr>
          <a:xfrm>
            <a:off x="8429625" y="6419850"/>
            <a:ext cx="3648075" cy="3206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/>
              <a:t>Klik</a:t>
            </a:r>
            <a:r>
              <a:rPr lang="en-US" sz="1400" b="1" dirty="0"/>
              <a:t> </a:t>
            </a:r>
            <a:r>
              <a:rPr lang="en-US" sz="1400" b="1" dirty="0" err="1"/>
              <a:t>disini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informasi</a:t>
            </a:r>
            <a:r>
              <a:rPr lang="en-US" sz="1400" b="1" dirty="0"/>
              <a:t> </a:t>
            </a:r>
            <a:r>
              <a:rPr lang="en-US" sz="1400" b="1" dirty="0" err="1"/>
              <a:t>lebih</a:t>
            </a:r>
            <a:r>
              <a:rPr lang="en-US" sz="1400" b="1" dirty="0"/>
              <a:t> </a:t>
            </a:r>
            <a:r>
              <a:rPr lang="en-US" sz="1400" b="1" dirty="0" err="1"/>
              <a:t>lengkap</a:t>
            </a:r>
            <a:r>
              <a:rPr lang="en-US" sz="1400" b="1" dirty="0"/>
              <a:t>, </a:t>
            </a:r>
            <a:r>
              <a:rPr lang="en-US" sz="1400" b="1" dirty="0" err="1"/>
              <a:t>ya</a:t>
            </a:r>
            <a:r>
              <a:rPr lang="en-US" sz="1400" b="1" dirty="0"/>
              <a:t>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931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64BEE-EB6D-2B8A-C66D-403B7A2B6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47B60F-52DB-A707-D3F1-9D268A9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r>
              <a:rPr lang="en-US" sz="2000" b="1" dirty="0"/>
              <a:t>STEP BY STEP MELAKUKAN ENKRIPSI PERANGKAT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433490A-1D20-C18B-3A07-E28687292959}"/>
              </a:ext>
            </a:extLst>
          </p:cNvPr>
          <p:cNvSpPr txBox="1">
            <a:spLocks/>
          </p:cNvSpPr>
          <p:nvPr/>
        </p:nvSpPr>
        <p:spPr>
          <a:xfrm>
            <a:off x="552451" y="993137"/>
            <a:ext cx="4744406" cy="2376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Device Encryption </a:t>
            </a:r>
          </a:p>
          <a:p>
            <a:endParaRPr lang="en-US" sz="1400" b="1" dirty="0"/>
          </a:p>
          <a:p>
            <a:r>
              <a:rPr lang="en-US" sz="1400" dirty="0" err="1"/>
              <a:t>Perangkat</a:t>
            </a:r>
            <a:r>
              <a:rPr lang="en-US" sz="1400" dirty="0"/>
              <a:t> Windows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Klik</a:t>
            </a:r>
            <a:r>
              <a:rPr lang="en-US" sz="1400" dirty="0"/>
              <a:t> menu Start dan </a:t>
            </a:r>
            <a:r>
              <a:rPr lang="en-US" sz="1400" dirty="0" err="1"/>
              <a:t>pilih</a:t>
            </a:r>
            <a:r>
              <a:rPr lang="en-US" sz="1400" dirty="0"/>
              <a:t> Settings </a:t>
            </a:r>
          </a:p>
          <a:p>
            <a:pPr marL="228600" indent="-228600">
              <a:buAutoNum type="arabicParenR"/>
            </a:pPr>
            <a:r>
              <a:rPr lang="en-US" sz="1400" dirty="0"/>
              <a:t>Pada </a:t>
            </a:r>
            <a:r>
              <a:rPr lang="en-US" sz="1400" dirty="0" err="1"/>
              <a:t>jendela</a:t>
            </a:r>
            <a:r>
              <a:rPr lang="en-US" sz="1400" dirty="0"/>
              <a:t> Settings, </a:t>
            </a:r>
            <a:r>
              <a:rPr lang="en-US" sz="1400" dirty="0" err="1"/>
              <a:t>klik</a:t>
            </a:r>
            <a:r>
              <a:rPr lang="en-US" sz="1400" dirty="0"/>
              <a:t> Privacy &amp; security 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Dibawah</a:t>
            </a:r>
            <a:r>
              <a:rPr lang="en-US" sz="1400" dirty="0"/>
              <a:t> Privacy &amp; security, </a:t>
            </a:r>
            <a:r>
              <a:rPr lang="en-US" sz="1400" dirty="0" err="1"/>
              <a:t>cari</a:t>
            </a:r>
            <a:r>
              <a:rPr lang="en-US" sz="1400" dirty="0"/>
              <a:t> dan </a:t>
            </a:r>
            <a:r>
              <a:rPr lang="en-US" sz="1400" dirty="0" err="1"/>
              <a:t>pilih</a:t>
            </a:r>
            <a:r>
              <a:rPr lang="en-US" sz="1400" dirty="0"/>
              <a:t> Device encryption 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Aktifkan</a:t>
            </a:r>
            <a:r>
              <a:rPr lang="en-US" sz="1400" dirty="0"/>
              <a:t> Device Encryption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mengalihkan</a:t>
            </a:r>
            <a:r>
              <a:rPr lang="en-US" sz="1400" dirty="0"/>
              <a:t> </a:t>
            </a:r>
            <a:r>
              <a:rPr lang="en-US" sz="1400" dirty="0" err="1"/>
              <a:t>tombol</a:t>
            </a:r>
            <a:r>
              <a:rPr lang="en-US" sz="1400" dirty="0"/>
              <a:t> Device encryption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posisi</a:t>
            </a:r>
            <a:r>
              <a:rPr lang="en-US" sz="1400" dirty="0"/>
              <a:t> On. Jika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karyawan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enkripsi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diaktifkan</a:t>
            </a:r>
            <a:r>
              <a:rPr lang="en-US" sz="1400" dirty="0"/>
              <a:t> pada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melindungi</a:t>
            </a:r>
            <a:r>
              <a:rPr lang="en-US" sz="1400" dirty="0"/>
              <a:t> data.</a:t>
            </a:r>
          </a:p>
          <a:p>
            <a:pPr marL="228600" indent="-228600">
              <a:buAutoNum type="arabicParenR"/>
            </a:pPr>
            <a:endParaRPr lang="en-US" sz="1400" dirty="0"/>
          </a:p>
          <a:p>
            <a:r>
              <a:rPr lang="en-US" sz="1400" dirty="0" err="1"/>
              <a:t>Perangkat</a:t>
            </a:r>
            <a:r>
              <a:rPr lang="en-US" sz="1400" dirty="0"/>
              <a:t> MacOS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Klik</a:t>
            </a:r>
            <a:r>
              <a:rPr lang="en-US" sz="1400" dirty="0"/>
              <a:t> icon Apple di </a:t>
            </a:r>
            <a:r>
              <a:rPr lang="en-US" sz="1400" dirty="0" err="1"/>
              <a:t>sudut</a:t>
            </a:r>
            <a:r>
              <a:rPr lang="en-US" sz="1400" dirty="0"/>
              <a:t> </a:t>
            </a:r>
            <a:r>
              <a:rPr lang="en-US" sz="1400" dirty="0" err="1"/>
              <a:t>kiri</a:t>
            </a:r>
            <a:r>
              <a:rPr lang="en-US" sz="1400" dirty="0"/>
              <a:t> </a:t>
            </a:r>
            <a:r>
              <a:rPr lang="en-US" sz="1400" dirty="0" err="1"/>
              <a:t>atas</a:t>
            </a:r>
            <a:r>
              <a:rPr lang="en-US" sz="1400" dirty="0"/>
              <a:t> </a:t>
            </a:r>
            <a:r>
              <a:rPr lang="en-US" sz="1400" dirty="0" err="1"/>
              <a:t>latar</a:t>
            </a:r>
            <a:r>
              <a:rPr lang="en-US" sz="1400" dirty="0"/>
              <a:t>,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pilih</a:t>
            </a:r>
            <a:r>
              <a:rPr lang="en-US" sz="1400" dirty="0"/>
              <a:t> System Settings </a:t>
            </a:r>
          </a:p>
          <a:p>
            <a:pPr marL="342900" indent="-342900">
              <a:buAutoNum type="arabicParenR"/>
            </a:pPr>
            <a:r>
              <a:rPr lang="en-US" sz="1400" dirty="0"/>
              <a:t>Di </a:t>
            </a:r>
            <a:r>
              <a:rPr lang="en-US" sz="1400" dirty="0" err="1"/>
              <a:t>jendela</a:t>
            </a:r>
            <a:r>
              <a:rPr lang="en-US" sz="1400" dirty="0"/>
              <a:t> System Settings, </a:t>
            </a:r>
            <a:r>
              <a:rPr lang="en-US" sz="1400" dirty="0" err="1"/>
              <a:t>pilih</a:t>
            </a:r>
            <a:r>
              <a:rPr lang="en-US" sz="1400" dirty="0"/>
              <a:t> Privacy &amp; Security  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Klik</a:t>
            </a:r>
            <a:r>
              <a:rPr lang="en-US" sz="1400" dirty="0"/>
              <a:t> pada tablet </a:t>
            </a:r>
            <a:r>
              <a:rPr lang="en-US" sz="1400" dirty="0" err="1"/>
              <a:t>FileVault</a:t>
            </a:r>
            <a:r>
              <a:rPr lang="en-US" sz="1400" dirty="0"/>
              <a:t> </a:t>
            </a:r>
            <a:r>
              <a:rPr lang="en-US" sz="1400" dirty="0" err="1"/>
              <a:t>dibagian</a:t>
            </a:r>
            <a:r>
              <a:rPr lang="en-US" sz="1400" dirty="0"/>
              <a:t> </a:t>
            </a:r>
            <a:r>
              <a:rPr lang="en-US" sz="1400" dirty="0" err="1"/>
              <a:t>atas</a:t>
            </a:r>
            <a:r>
              <a:rPr lang="en-US" sz="1400" dirty="0"/>
              <a:t> 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Aktifkan</a:t>
            </a:r>
            <a:r>
              <a:rPr lang="en-US" sz="1400" dirty="0"/>
              <a:t> </a:t>
            </a:r>
            <a:r>
              <a:rPr lang="en-US" sz="1400" dirty="0" err="1"/>
              <a:t>FileVault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mengklik</a:t>
            </a:r>
            <a:r>
              <a:rPr lang="en-US" sz="1400" dirty="0"/>
              <a:t> icon </a:t>
            </a:r>
            <a:r>
              <a:rPr lang="en-US" sz="1400" dirty="0" err="1"/>
              <a:t>kunci</a:t>
            </a:r>
            <a:r>
              <a:rPr lang="en-US" sz="1400" dirty="0"/>
              <a:t> di </a:t>
            </a:r>
            <a:r>
              <a:rPr lang="en-US" sz="1400" dirty="0" err="1"/>
              <a:t>kiri</a:t>
            </a:r>
            <a:r>
              <a:rPr lang="en-US" sz="1400" dirty="0"/>
              <a:t> </a:t>
            </a:r>
            <a:r>
              <a:rPr lang="en-US" sz="1400" dirty="0" err="1"/>
              <a:t>bawah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membuka</a:t>
            </a:r>
            <a:r>
              <a:rPr lang="en-US" sz="1400" dirty="0"/>
              <a:t> </a:t>
            </a:r>
            <a:r>
              <a:rPr lang="en-US" sz="1400" dirty="0" err="1"/>
              <a:t>kunci</a:t>
            </a:r>
            <a:r>
              <a:rPr lang="en-US" sz="1400" dirty="0"/>
              <a:t> settings,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Turn On </a:t>
            </a:r>
            <a:r>
              <a:rPr lang="en-US" sz="1400" dirty="0" err="1"/>
              <a:t>FileVault</a:t>
            </a:r>
            <a:r>
              <a:rPr lang="en-US" sz="1400" dirty="0"/>
              <a:t>. </a:t>
            </a:r>
            <a:r>
              <a:rPr lang="en-US" sz="1400" dirty="0" err="1"/>
              <a:t>Ikuti</a:t>
            </a:r>
            <a:r>
              <a:rPr lang="en-US" sz="1400" dirty="0"/>
              <a:t> </a:t>
            </a:r>
            <a:r>
              <a:rPr lang="en-US" sz="1400" dirty="0" err="1"/>
              <a:t>petunjuk</a:t>
            </a:r>
            <a:r>
              <a:rPr lang="en-US" sz="1400" dirty="0"/>
              <a:t> di </a:t>
            </a:r>
            <a:r>
              <a:rPr lang="en-US" sz="1400" dirty="0" err="1"/>
              <a:t>layar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mengaktifkan</a:t>
            </a:r>
            <a:r>
              <a:rPr lang="en-US" sz="1400" dirty="0"/>
              <a:t> </a:t>
            </a:r>
            <a:r>
              <a:rPr lang="en-US" sz="1400" dirty="0" err="1"/>
              <a:t>enkripsi</a:t>
            </a:r>
            <a:r>
              <a:rPr lang="en-US" sz="1400" dirty="0"/>
              <a:t>. 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8E9A007-BA88-9778-528E-845D8C01BCE9}"/>
              </a:ext>
            </a:extLst>
          </p:cNvPr>
          <p:cNvSpPr txBox="1">
            <a:spLocks/>
          </p:cNvSpPr>
          <p:nvPr/>
        </p:nvSpPr>
        <p:spPr>
          <a:xfrm>
            <a:off x="5776315" y="993137"/>
            <a:ext cx="5710836" cy="526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File Encryption </a:t>
            </a:r>
          </a:p>
          <a:p>
            <a:endParaRPr lang="en-US" sz="1400" b="1" dirty="0"/>
          </a:p>
          <a:p>
            <a:r>
              <a:rPr lang="en-US" sz="1400" dirty="0" err="1"/>
              <a:t>Menggunakan</a:t>
            </a:r>
            <a:r>
              <a:rPr lang="en-US" sz="1400" dirty="0"/>
              <a:t> Bit Locker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Pilih</a:t>
            </a:r>
            <a:r>
              <a:rPr lang="en-US" sz="1400" dirty="0"/>
              <a:t> File </a:t>
            </a:r>
            <a:r>
              <a:rPr lang="en-US" sz="1400" dirty="0" err="1"/>
              <a:t>atau</a:t>
            </a:r>
            <a:r>
              <a:rPr lang="en-US" sz="1400" dirty="0"/>
              <a:t> Folder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dienkripsi</a:t>
            </a:r>
            <a:r>
              <a:rPr lang="en-US" sz="1400" dirty="0"/>
              <a:t> 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Klik</a:t>
            </a:r>
            <a:r>
              <a:rPr lang="en-US" sz="1400" dirty="0"/>
              <a:t> </a:t>
            </a:r>
            <a:r>
              <a:rPr lang="en-US" sz="1400" dirty="0" err="1"/>
              <a:t>kanan</a:t>
            </a:r>
            <a:r>
              <a:rPr lang="en-US" sz="1400" dirty="0"/>
              <a:t> pada File </a:t>
            </a:r>
            <a:r>
              <a:rPr lang="en-US" sz="1400" dirty="0" err="1"/>
              <a:t>atau</a:t>
            </a:r>
            <a:r>
              <a:rPr lang="en-US" sz="1400" dirty="0"/>
              <a:t> folder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pilih</a:t>
            </a:r>
            <a:r>
              <a:rPr lang="en-US" sz="1400" dirty="0"/>
              <a:t> Properties. </a:t>
            </a:r>
          </a:p>
          <a:p>
            <a:pPr marL="228600" indent="-228600">
              <a:buAutoNum type="arabicParenR"/>
            </a:pPr>
            <a:r>
              <a:rPr lang="en-US" sz="1400" dirty="0"/>
              <a:t>Di tablet General (</a:t>
            </a:r>
            <a:r>
              <a:rPr lang="en-US" sz="1400" dirty="0" err="1"/>
              <a:t>Umum</a:t>
            </a:r>
            <a:r>
              <a:rPr lang="en-US" sz="1400" dirty="0"/>
              <a:t>), </a:t>
            </a:r>
            <a:r>
              <a:rPr lang="en-US" sz="1400" dirty="0" err="1"/>
              <a:t>klik</a:t>
            </a:r>
            <a:r>
              <a:rPr lang="en-US" sz="1400" dirty="0"/>
              <a:t> Advanced. </a:t>
            </a:r>
          </a:p>
          <a:p>
            <a:pPr marL="228600" indent="-228600">
              <a:buAutoNum type="arabicParenR"/>
            </a:pPr>
            <a:r>
              <a:rPr lang="en-US" sz="1400" dirty="0"/>
              <a:t>Pada </a:t>
            </a:r>
            <a:r>
              <a:rPr lang="en-US" sz="1400" dirty="0" err="1"/>
              <a:t>jendela</a:t>
            </a:r>
            <a:r>
              <a:rPr lang="en-US" sz="1400" dirty="0"/>
              <a:t> Advanced Attributes, </a:t>
            </a:r>
            <a:r>
              <a:rPr lang="en-US" sz="1400" dirty="0" err="1"/>
              <a:t>centang</a:t>
            </a:r>
            <a:r>
              <a:rPr lang="en-US" sz="1400" dirty="0"/>
              <a:t> </a:t>
            </a:r>
            <a:r>
              <a:rPr lang="en-US" sz="1400" dirty="0" err="1"/>
              <a:t>kotak</a:t>
            </a:r>
            <a:r>
              <a:rPr lang="en-US" sz="1400" dirty="0"/>
              <a:t> Encrypt contents to secure data. 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Klik</a:t>
            </a:r>
            <a:r>
              <a:rPr lang="en-US" sz="1400" dirty="0"/>
              <a:t> OK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menutup</a:t>
            </a:r>
            <a:r>
              <a:rPr lang="en-US" sz="1400" dirty="0"/>
              <a:t> </a:t>
            </a:r>
            <a:r>
              <a:rPr lang="en-US" sz="1400" dirty="0" err="1"/>
              <a:t>jendela</a:t>
            </a:r>
            <a:r>
              <a:rPr lang="en-US" sz="1400" dirty="0"/>
              <a:t> Advanced Attributes. </a:t>
            </a:r>
          </a:p>
          <a:p>
            <a:pPr marL="228600" indent="-228600">
              <a:buAutoNum type="arabicParenR"/>
            </a:pPr>
            <a:r>
              <a:rPr lang="en-US" sz="1400" dirty="0"/>
              <a:t>Ketika </a:t>
            </a:r>
            <a:r>
              <a:rPr lang="en-US" sz="1400" dirty="0" err="1"/>
              <a:t>menekan</a:t>
            </a:r>
            <a:r>
              <a:rPr lang="en-US" sz="1400" dirty="0"/>
              <a:t> OK di </a:t>
            </a:r>
            <a:r>
              <a:rPr lang="en-US" sz="1400" dirty="0" err="1"/>
              <a:t>jendela</a:t>
            </a:r>
            <a:r>
              <a:rPr lang="en-US" sz="1400" dirty="0"/>
              <a:t> Properties, Windows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menanyakan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mengenkripsi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file yang </a:t>
            </a:r>
            <a:r>
              <a:rPr lang="en-US" sz="1400" dirty="0" err="1"/>
              <a:t>dipilih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juga </a:t>
            </a:r>
            <a:r>
              <a:rPr lang="en-US" sz="1400" dirty="0" err="1"/>
              <a:t>semua</a:t>
            </a:r>
            <a:r>
              <a:rPr lang="en-US" sz="1400" dirty="0"/>
              <a:t> file dan subfolder di dalam folder </a:t>
            </a:r>
            <a:r>
              <a:rPr lang="en-US" sz="1400" dirty="0" err="1"/>
              <a:t>tersebut</a:t>
            </a:r>
            <a:r>
              <a:rPr lang="en-US" sz="1400" dirty="0"/>
              <a:t>.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Pilih</a:t>
            </a:r>
            <a:r>
              <a:rPr lang="en-US" sz="1400" dirty="0"/>
              <a:t> Apply changes to this folder, subfolders, and files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mengenkripsi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konten</a:t>
            </a:r>
            <a:r>
              <a:rPr lang="en-US" sz="1400" dirty="0"/>
              <a:t> di folder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pilih</a:t>
            </a:r>
            <a:r>
              <a:rPr lang="en-US" sz="1400" dirty="0"/>
              <a:t> Apply changes to this file only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mengenkripsi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file </a:t>
            </a:r>
            <a:r>
              <a:rPr lang="en-US" sz="1400" dirty="0" err="1"/>
              <a:t>atau</a:t>
            </a:r>
            <a:r>
              <a:rPr lang="en-US" sz="1400" dirty="0"/>
              <a:t> folder </a:t>
            </a:r>
            <a:r>
              <a:rPr lang="en-US" sz="1400" dirty="0" err="1"/>
              <a:t>tertentu</a:t>
            </a:r>
            <a:endParaRPr lang="en-US" sz="1400" dirty="0"/>
          </a:p>
          <a:p>
            <a:pPr marL="228600" indent="-228600">
              <a:buAutoNum type="arabicParenR"/>
            </a:pPr>
            <a:endParaRPr lang="en-US" sz="1400" dirty="0"/>
          </a:p>
          <a:p>
            <a:r>
              <a:rPr lang="en-US" sz="1400" dirty="0" err="1"/>
              <a:t>Menggunakan</a:t>
            </a:r>
            <a:r>
              <a:rPr lang="en-US" sz="1400" dirty="0"/>
              <a:t> Office di Windows </a:t>
            </a:r>
          </a:p>
          <a:p>
            <a:pPr marL="342900" indent="-342900">
              <a:buAutoNum type="arabicParenR"/>
            </a:pPr>
            <a:r>
              <a:rPr lang="en-US" sz="1400" dirty="0"/>
              <a:t>Buka </a:t>
            </a:r>
            <a:r>
              <a:rPr lang="en-US" sz="1400" dirty="0" err="1"/>
              <a:t>aplikasi</a:t>
            </a:r>
            <a:r>
              <a:rPr lang="en-US" sz="1400" dirty="0"/>
              <a:t> Office (Word, Excel, </a:t>
            </a:r>
            <a:r>
              <a:rPr lang="en-US" sz="1400" dirty="0" err="1"/>
              <a:t>atau</a:t>
            </a:r>
            <a:r>
              <a:rPr lang="en-US" sz="1400" dirty="0"/>
              <a:t> PowerPoint) 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Klik</a:t>
            </a:r>
            <a:r>
              <a:rPr lang="en-US" sz="1400" dirty="0"/>
              <a:t> pada File dan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pilih</a:t>
            </a:r>
            <a:r>
              <a:rPr lang="en-US" sz="1400" dirty="0"/>
              <a:t> Info 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Klik</a:t>
            </a:r>
            <a:r>
              <a:rPr lang="en-US" sz="1400" dirty="0"/>
              <a:t> pada Protect Document (</a:t>
            </a:r>
            <a:r>
              <a:rPr lang="en-US" sz="1400" dirty="0" err="1"/>
              <a:t>atau</a:t>
            </a:r>
            <a:r>
              <a:rPr lang="en-US" sz="1400" dirty="0"/>
              <a:t> Protect Workbook </a:t>
            </a:r>
            <a:r>
              <a:rPr lang="en-US" sz="1400" dirty="0" err="1"/>
              <a:t>untuk</a:t>
            </a:r>
            <a:r>
              <a:rPr lang="en-US" sz="1400" dirty="0"/>
              <a:t> Excel, Protect Presentation </a:t>
            </a:r>
            <a:r>
              <a:rPr lang="en-US" sz="1400" dirty="0" err="1"/>
              <a:t>untuk</a:t>
            </a:r>
            <a:r>
              <a:rPr lang="en-US" sz="1400" dirty="0"/>
              <a:t> PowerPoint) 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Pilih</a:t>
            </a:r>
            <a:r>
              <a:rPr lang="en-US" sz="1400" dirty="0"/>
              <a:t> Encrypt with Password 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Masukan</a:t>
            </a:r>
            <a:r>
              <a:rPr lang="en-US" sz="1400" dirty="0"/>
              <a:t> password yang </a:t>
            </a:r>
            <a:r>
              <a:rPr lang="en-US" sz="1400" dirty="0" err="1"/>
              <a:t>kuat</a:t>
            </a:r>
            <a:r>
              <a:rPr lang="en-US" sz="1400" dirty="0"/>
              <a:t> dan </a:t>
            </a:r>
            <a:r>
              <a:rPr lang="en-US" sz="1400" dirty="0" err="1"/>
              <a:t>konfirmasi</a:t>
            </a:r>
            <a:r>
              <a:rPr lang="en-US" sz="1400" dirty="0"/>
              <a:t>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simpan</a:t>
            </a:r>
            <a:r>
              <a:rPr lang="en-US" sz="1400" dirty="0"/>
              <a:t> </a:t>
            </a:r>
            <a:r>
              <a:rPr lang="en-US" sz="1400" dirty="0" err="1"/>
              <a:t>dokumen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Menggunakan</a:t>
            </a:r>
            <a:r>
              <a:rPr lang="en-US" sz="1400" dirty="0"/>
              <a:t> office di MacOS</a:t>
            </a:r>
          </a:p>
          <a:p>
            <a:pPr marL="342900" indent="-342900">
              <a:buAutoNum type="arabicParenR"/>
            </a:pPr>
            <a:r>
              <a:rPr lang="en-US" sz="1400" dirty="0"/>
              <a:t>Buka </a:t>
            </a:r>
            <a:r>
              <a:rPr lang="en-US" sz="1400" dirty="0" err="1"/>
              <a:t>aplikasi</a:t>
            </a:r>
            <a:r>
              <a:rPr lang="en-US" sz="1400" dirty="0"/>
              <a:t> Office (Word, Excel, </a:t>
            </a:r>
            <a:r>
              <a:rPr lang="en-US" sz="1400" dirty="0" err="1"/>
              <a:t>atau</a:t>
            </a:r>
            <a:r>
              <a:rPr lang="en-US" sz="1400" dirty="0"/>
              <a:t> PowerPoint) 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Klik</a:t>
            </a:r>
            <a:r>
              <a:rPr lang="en-US" sz="1400" dirty="0"/>
              <a:t> Tools pada menu bar,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pilih</a:t>
            </a:r>
            <a:r>
              <a:rPr lang="en-US" sz="1400" dirty="0"/>
              <a:t> Password </a:t>
            </a:r>
            <a:r>
              <a:rPr lang="en-US" sz="1400" dirty="0" err="1"/>
              <a:t>atau</a:t>
            </a:r>
            <a:r>
              <a:rPr lang="en-US" sz="1400" dirty="0"/>
              <a:t> Set Password </a:t>
            </a:r>
          </a:p>
          <a:p>
            <a:pPr marL="342900" indent="-342900">
              <a:buAutoNum type="arabicParenR"/>
            </a:pPr>
            <a:r>
              <a:rPr lang="en-US" sz="1400" dirty="0"/>
              <a:t>Masukkan kata </a:t>
            </a:r>
            <a:r>
              <a:rPr lang="en-US" sz="1400" dirty="0" err="1"/>
              <a:t>sandi</a:t>
            </a:r>
            <a:r>
              <a:rPr lang="en-US" sz="1400" dirty="0"/>
              <a:t> yang </a:t>
            </a:r>
            <a:r>
              <a:rPr lang="en-US" sz="1400" dirty="0" err="1"/>
              <a:t>kuat</a:t>
            </a:r>
            <a:r>
              <a:rPr lang="en-US" sz="1400" dirty="0"/>
              <a:t> dan </a:t>
            </a:r>
            <a:r>
              <a:rPr lang="en-US" sz="1400" dirty="0" err="1"/>
              <a:t>konfirmasikan</a:t>
            </a:r>
            <a:r>
              <a:rPr lang="en-US" sz="1400" dirty="0"/>
              <a:t>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simpan</a:t>
            </a:r>
            <a:r>
              <a:rPr lang="en-US" sz="1400" dirty="0"/>
              <a:t> </a:t>
            </a:r>
            <a:r>
              <a:rPr lang="en-US" sz="1400" dirty="0" err="1"/>
              <a:t>dokumen</a:t>
            </a:r>
            <a:r>
              <a:rPr lang="en-US" sz="1400" dirty="0"/>
              <a:t>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60CDB-0ADA-7639-BDBE-704E0DA9E064}"/>
              </a:ext>
            </a:extLst>
          </p:cNvPr>
          <p:cNvSpPr txBox="1">
            <a:spLocks/>
          </p:cNvSpPr>
          <p:nvPr/>
        </p:nvSpPr>
        <p:spPr>
          <a:xfrm>
            <a:off x="813055" y="6377599"/>
            <a:ext cx="4225125" cy="434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err="1"/>
              <a:t>Prosedur</a:t>
            </a:r>
            <a:r>
              <a:rPr lang="en-US" sz="1400"/>
              <a:t> </a:t>
            </a:r>
            <a:r>
              <a:rPr lang="en-US" sz="1400" err="1"/>
              <a:t>lengkap</a:t>
            </a:r>
            <a:r>
              <a:rPr lang="en-US" sz="1400"/>
              <a:t> </a:t>
            </a:r>
            <a:r>
              <a:rPr lang="en-US" sz="1400" err="1"/>
              <a:t>dapat</a:t>
            </a:r>
            <a:r>
              <a:rPr lang="en-US" sz="1400"/>
              <a:t> </a:t>
            </a:r>
            <a:r>
              <a:rPr lang="en-US" sz="1400" err="1"/>
              <a:t>diakses</a:t>
            </a:r>
            <a:r>
              <a:rPr lang="en-US" sz="1400"/>
              <a:t> di </a:t>
            </a:r>
            <a:r>
              <a:rPr lang="en-US" sz="1400" err="1"/>
              <a:t>sini</a:t>
            </a:r>
            <a:r>
              <a:rPr lang="en-US" sz="1400"/>
              <a:t>, </a:t>
            </a:r>
            <a:r>
              <a:rPr lang="en-US" sz="1400" err="1"/>
              <a:t>ya!</a:t>
            </a:r>
            <a:endParaRPr lang="en-US" sz="1400"/>
          </a:p>
        </p:txBody>
      </p:sp>
      <p:pic>
        <p:nvPicPr>
          <p:cNvPr id="5" name="Picture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33F8E4BA-39C6-4E46-4BFE-DB0394D9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76" y="5089450"/>
            <a:ext cx="1087858" cy="11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b7a8511-7ad1-42d6-a6ae-19b27684f3c5" xsi:nil="true"/>
    <lcf76f155ced4ddcb4097134ff3c332f xmlns="e5e63cb7-b6fd-48ab-9bdb-5d413976945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BE78B256E6C84EAC9AF908F7FE7116" ma:contentTypeVersion="15" ma:contentTypeDescription="Create a new document." ma:contentTypeScope="" ma:versionID="c28dc928fa98c96b21dcf87d19dea4b0">
  <xsd:schema xmlns:xsd="http://www.w3.org/2001/XMLSchema" xmlns:xs="http://www.w3.org/2001/XMLSchema" xmlns:p="http://schemas.microsoft.com/office/2006/metadata/properties" xmlns:ns2="7b7a8511-7ad1-42d6-a6ae-19b27684f3c5" xmlns:ns3="e5e63cb7-b6fd-48ab-9bdb-5d4139769454" targetNamespace="http://schemas.microsoft.com/office/2006/metadata/properties" ma:root="true" ma:fieldsID="73beb060e2c16b8cd4514fd639e04dd8" ns2:_="" ns3:_="">
    <xsd:import namespace="7b7a8511-7ad1-42d6-a6ae-19b27684f3c5"/>
    <xsd:import namespace="e5e63cb7-b6fd-48ab-9bdb-5d413976945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a8511-7ad1-42d6-a6ae-19b27684f3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f20987fa-0213-430e-9e2e-960e0fc1757c}" ma:internalName="TaxCatchAll" ma:showField="CatchAllData" ma:web="7b7a8511-7ad1-42d6-a6ae-19b27684f3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63cb7-b6fd-48ab-9bdb-5d41397694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823f6e3e-371f-4301-93a8-5a99bedc71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07D482-EE9B-42DB-96C6-C71E1E78E6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A1A22D-8670-42F7-9A1C-F595F06C8D62}">
  <ds:schemaRefs>
    <ds:schemaRef ds:uri="http://schemas.microsoft.com/office/2006/metadata/properties"/>
    <ds:schemaRef ds:uri="http://schemas.microsoft.com/office/infopath/2007/PartnerControls"/>
    <ds:schemaRef ds:uri="7b7a8511-7ad1-42d6-a6ae-19b27684f3c5"/>
    <ds:schemaRef ds:uri="e5e63cb7-b6fd-48ab-9bdb-5d4139769454"/>
  </ds:schemaRefs>
</ds:datastoreItem>
</file>

<file path=customXml/itemProps3.xml><?xml version="1.0" encoding="utf-8"?>
<ds:datastoreItem xmlns:ds="http://schemas.openxmlformats.org/officeDocument/2006/customXml" ds:itemID="{99532B6F-CA13-40E6-B192-38A36A6F1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a8511-7ad1-42d6-a6ae-19b27684f3c5"/>
    <ds:schemaRef ds:uri="e5e63cb7-b6fd-48ab-9bdb-5d41397694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480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SUDAH AMANKAH DATA PRIBADI DI PERANGKATMU?</vt:lpstr>
      <vt:lpstr>STEP BY STEP MELAKUKAN ENKRIPSI PERANGKAT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Shera Aulia</dc:creator>
  <cp:lastModifiedBy>Shera Aulia</cp:lastModifiedBy>
  <cp:revision>37</cp:revision>
  <dcterms:created xsi:type="dcterms:W3CDTF">2025-02-21T07:14:55Z</dcterms:created>
  <dcterms:modified xsi:type="dcterms:W3CDTF">2025-02-24T01:45:58Z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0x0101005DBE78B256E6C84EAC9AF908F7FE7116</vt:lpwstr>
  </property>
  <property fmtid="{D5CDD505-2E9C-101B-9397-08002B2CF9AE}" pid="3" name="MediaServiceImageTags">
    <vt:lpwstr/>
  </property>
</Properties>
</file>