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329" r:id="rId2"/>
    <p:sldId id="355" r:id="rId3"/>
    <p:sldId id="356" r:id="rId4"/>
    <p:sldId id="357" r:id="rId5"/>
    <p:sldId id="358" r:id="rId6"/>
    <p:sldId id="359" r:id="rId7"/>
    <p:sldId id="360" r:id="rId8"/>
  </p:sldIdLst>
  <p:sldSz cx="12192000" cy="6858000"/>
  <p:notesSz cx="6858000" cy="9144000"/>
  <p:embeddedFontLst>
    <p:embeddedFont>
      <p:font typeface="Segoe UI" panose="020B0502040204020203" pitchFamily="3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서울남산체 M" panose="02020603020101020101" pitchFamily="18" charset="-127"/>
      <p:regular r:id="rId19"/>
    </p:embeddedFont>
    <p:embeddedFont>
      <p:font typeface="Cambria Math" panose="02040503050406030204" pitchFamily="18" charset="0"/>
      <p:regular r:id="rId20"/>
    </p:embeddedFont>
    <p:embeddedFont>
      <p:font typeface="Segoe UI Light" panose="020B0502040204020203" pitchFamily="34" charset="0"/>
      <p:regular r:id="rId21"/>
      <p: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01" d="100"/>
          <a:sy n="101" d="100"/>
        </p:scale>
        <p:origin x="114" y="64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7/24/2017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1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55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8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3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Light</a:t>
            </a:r>
            <a:r>
              <a:rPr lang="ko-KR" altLang="en-US" dirty="0"/>
              <a:t> </a:t>
            </a:r>
            <a:r>
              <a:rPr lang="en-US" altLang="ko-KR" dirty="0"/>
              <a:t>Transport I – Surface Reflection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Path Tracing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Overview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Path Sampling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Incremental Path Construction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Bidirectional Path Tracing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Instant Global Illumination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Creating the virtual light sources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virtual light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Path Tracing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 미구엘 장면을 경로 추적으로 렌더링한 결과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1024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vs 8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1D01D-5758-4E96-AEAD-CDC6686DE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13" y="2132057"/>
            <a:ext cx="4720276" cy="4260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9679A-3E31-4314-B18B-20E472D3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11" y="2132057"/>
            <a:ext cx="4720276" cy="42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1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LTE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경로 적분 형태에 대해 카메라 광선의 교차점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처음으로 장면과 교차하는 주어진 카메라 광선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방출 방사의 값을 구하는 식은 다음과 같다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𝐿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ko-KR" b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예측을 계산하기 위해 반드시 풀어야 할 두 가지 문제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무한 수의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항에 대한 합의 값을 한정된 양의 계산으로 어떻게 예측할 것인가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특정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항에 대해 하나 이상의 경로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</m:acc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어떻게 생성해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</a:t>
                </a:r>
                <a:r>
                  <a:rPr lang="en-US" altLang="ko-KR" sz="100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다차원 적분의 몬테카를로 예측을 계산할 것인가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6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물리적으로 유효한 장면을 만들기 위해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전체적으로 더 많은 정점이 산란할수록 더 적은 정점이 산란할 때보다 더 적은 빛이 산란하게 된다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에너지 보존 법칙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).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항상 첫 몇 개의 항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예측한 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편형을 도입하지 않으면서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한정된 수의 항 이후에 표본화를 멈추려고 러시안 룰렛을 적용한다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러시안 룰렛을 이렇게 사용하면 무한 합의 계산 문제를 해결하지는 못하지만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해결에는 좀 더 가까워진다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Overview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개념을 좀 더 채용해 계산의 종료를 각 항에서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𝑞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확률로 고려하면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결과적으로 연속된 합의 계산을 멈추게 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p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ko-KR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p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특정 값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항을 계산하는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큰 확률이 있고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계산할 때 적절한 가중치를 적용하므로 최종 결과는 비편항적인 예측 합이 된다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5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무한 합에서 한정된 수의 항만 계산하는 방식에서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특정 항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기여를 어떻게 예측할 것인가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경로를 명시하는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1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정점이 필요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광원 위의 마지막 정점은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첫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카메라 광선의 첫 교차점으로 결정된 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8DFFA-ED03-4D51-A27F-1F6E0BFB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81" y="3534833"/>
            <a:ext cx="6648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52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형태로 봤을 때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장면에서 물체의 표면 면적에 대한 다중 적분이며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위한 가장 자연스러운 방식은 정점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장면에서 물체의 표면 면적에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대응해 표본화하는 방식이다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어떤 다른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p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 장면의 물체 위 특정 점을 표본화하는 방식과 마찬가지다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8DFFA-ED03-4D51-A27F-1F6E0BFBF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81" y="3534833"/>
            <a:ext cx="6648450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1FA59B2-8A7D-4677-BE42-792B8CC9E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18760</TotalTime>
  <Words>175</Words>
  <Application>Microsoft Office PowerPoint</Application>
  <PresentationFormat>Widescreen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Segoe UI</vt:lpstr>
      <vt:lpstr>Calibri</vt:lpstr>
      <vt:lpstr>서울남산체 M</vt:lpstr>
      <vt:lpstr>Cambria Math</vt:lpstr>
      <vt:lpstr>Segoe UI Light</vt:lpstr>
      <vt:lpstr>맑은 고딕</vt:lpstr>
      <vt:lpstr>Arial</vt:lpstr>
      <vt:lpstr>Wingdings</vt:lpstr>
      <vt:lpstr>Metro_TT_Blue_16x9_02-12</vt:lpstr>
      <vt:lpstr>Physically Based Rendering From Theory to Implementation</vt:lpstr>
      <vt:lpstr>Path Tracing</vt:lpstr>
      <vt:lpstr>Overview</vt:lpstr>
      <vt:lpstr>Overview</vt:lpstr>
      <vt:lpstr>Overview</vt:lpstr>
      <vt:lpstr>Path Sampling</vt:lpstr>
      <vt:lpstr>Path Sampling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478</cp:revision>
  <dcterms:created xsi:type="dcterms:W3CDTF">2014-11-18T06:53:54Z</dcterms:created>
  <dcterms:modified xsi:type="dcterms:W3CDTF">2017-07-24T16:01:42Z</dcterms:modified>
</cp:coreProperties>
</file>