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29" r:id="rId2"/>
    <p:sldId id="355" r:id="rId3"/>
    <p:sldId id="354" r:id="rId4"/>
    <p:sldId id="356" r:id="rId5"/>
    <p:sldId id="357" r:id="rId6"/>
    <p:sldId id="358" r:id="rId7"/>
    <p:sldId id="359" r:id="rId8"/>
    <p:sldId id="367" r:id="rId9"/>
    <p:sldId id="368" r:id="rId10"/>
    <p:sldId id="36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70" r:id="rId19"/>
    <p:sldId id="371" r:id="rId20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서울남산체 M" panose="02020603020101020101" pitchFamily="18" charset="-127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Segoe UI Light" panose="020B0502040204020203" pitchFamily="34" charset="0"/>
      <p:regular r:id="rId30"/>
      <p:italic r:id="rId31"/>
    </p:embeddedFont>
    <p:embeddedFont>
      <p:font typeface="Segoe UI" panose="020B0502040204020203" pitchFamily="34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01" d="100"/>
          <a:sy n="101" d="100"/>
        </p:scale>
        <p:origin x="114" y="6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98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6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79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4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75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3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6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31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3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0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8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6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0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3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bnoise.sourceforge.net/index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utilForever/PolyMapGenerator" TargetMode="External"/><Relationship Id="rId5" Type="http://schemas.openxmlformats.org/officeDocument/2006/relationships/hyperlink" Target="http://libnoise.sourceforge.net/examples/complexplanet/index.html" TargetMode="External"/><Relationship Id="rId4" Type="http://schemas.openxmlformats.org/officeDocument/2006/relationships/hyperlink" Target="http://libnoise.sourceforge.net/examples/textures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PostView.nhn?blogId=sorkelf&amp;logNo=4015627155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libnoise.sourceforge.net/index.html" TargetMode="External"/><Relationship Id="rId4" Type="http://schemas.openxmlformats.org/officeDocument/2006/relationships/hyperlink" Target="http://mrl.nyu.edu/~perlin/paper445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10 : Texture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Noise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Perlin</a:t>
            </a:r>
            <a:r>
              <a:rPr lang="en-US" dirty="0"/>
              <a:t> Noise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Random Polka Dots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Noise Idioms and Spectral Synthesis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Bumpy and Wrinkled Textures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Windy Waves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Marble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603" y="504825"/>
            <a:ext cx="5132794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24" y="1573268"/>
            <a:ext cx="7823964" cy="472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1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01" y="1962494"/>
            <a:ext cx="785241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859" y="1906772"/>
            <a:ext cx="7826693" cy="40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36" y="1419569"/>
            <a:ext cx="698754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859" y="2271104"/>
            <a:ext cx="7826693" cy="3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8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26" y="1404329"/>
            <a:ext cx="699516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12" y="1548156"/>
            <a:ext cx="87153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8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C++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언어에서 대중적으로 사용하는 라이브러리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libnoise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hlinkClick r:id="rId3"/>
              </a:rPr>
              <a:t>http://libnoise.sourceforge.net/index.html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Procedural Textures: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hlinkClick r:id="rId4"/>
              </a:rPr>
              <a:t>http://libnoise.sourceforge.net/examples/textures/index.html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Complex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Planetary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Surface: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hlinkClick r:id="rId5"/>
              </a:rPr>
              <a:t>http://libnoise.sourceforge.net/examples/complexplanet/index.html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Polygonal Map Generator: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hlinkClick r:id="rId6"/>
              </a:rPr>
              <a:t>https://github.com/utilForever/PolyMapGenerator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3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hlinkClick r:id="rId3"/>
              </a:rPr>
              <a:t>http://blog.naver.com/PostView.nhn?blogId=sorkelf&amp;logNo=40156271551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hlinkClick r:id="rId4"/>
              </a:rPr>
              <a:t>http://mrl.nyu.edu/~perlin/paper445.pdf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  <a:hlinkClick r:id="rId5"/>
              </a:rPr>
              <a:t>http://libnoise.sourceforge.net/index.html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켄 펄린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(Ken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Perlin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개발한 노이즈 함수로서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자연계의 불규칙한 노이즈를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CG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표현하는 방법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프랙탈 합을 사용하며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거의 이상적인 노이즈를 만들어냄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프랙탈 합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정밀도가 다른 노이즈 함수를 더해 최종 노이즈를 만드는 방법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값은 연속적이며 각각의 값은 랜덤이지만 멀리서 봤을 때 매끄러워야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즉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멀리서 볼 때는 하나의 색이면서 가까이서 볼 때는 복잡한 형태를 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7" y="4784199"/>
            <a:ext cx="27146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66" y="1722888"/>
            <a:ext cx="7474869" cy="44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lin noise amplitud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430" y="3809365"/>
            <a:ext cx="4417552" cy="25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진폭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(Amplitude)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함수가 가질 수 있는 최대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최솟값의 차이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파장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(Wavelength)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빨간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점에서 다음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빨간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점까지의 거리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(Frequency) : 1 /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옥타브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(Octave)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사용하는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연속적인 노이즈 함수의 개수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지속성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(Persistence)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진폭이 작아져 가는 정도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옥타브 수에 따른 펄린 노이즈의 차이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57605" y="2700867"/>
            <a:ext cx="10675201" cy="2438400"/>
            <a:chOff x="691419" y="2700867"/>
            <a:chExt cx="10675201" cy="2438400"/>
          </a:xfrm>
        </p:grpSpPr>
        <p:pic>
          <p:nvPicPr>
            <p:cNvPr id="2050" name="Picture 2" descr="Terrain height map generated by one-octave Perlin nois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19" y="270086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Terrain height map generated by two-octave Perlin nois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347" y="270086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Terrain height map generated by three-octave Perlin nois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275" y="270086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Terrain height map generated by four-octave Perlin nois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220" y="270086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137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Terrain height map generated by Perlin noise with a frequency of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406" y="27008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errain height map generated by Perlin noise with a frequency of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95" y="27008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rrain height map generated by Perlin noise with a frequency of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550" y="27008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errain height map generated by Perlin noise with a frequency of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5" y="27008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주파수에 따른 펄린 노이즈의 차이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28660" y="2700867"/>
            <a:ext cx="7934681" cy="2438400"/>
            <a:chOff x="749639" y="2700867"/>
            <a:chExt cx="7934681" cy="2438400"/>
          </a:xfrm>
        </p:grpSpPr>
        <p:grpSp>
          <p:nvGrpSpPr>
            <p:cNvPr id="5" name="Group 4"/>
            <p:cNvGrpSpPr/>
            <p:nvPr/>
          </p:nvGrpSpPr>
          <p:grpSpPr>
            <a:xfrm>
              <a:off x="3507680" y="2700867"/>
              <a:ext cx="5176640" cy="2438400"/>
              <a:chOff x="3500550" y="2700867"/>
              <a:chExt cx="5176640" cy="2438400"/>
            </a:xfrm>
          </p:grpSpPr>
          <p:pic>
            <p:nvPicPr>
              <p:cNvPr id="4102" name="Picture 6" descr="Terrain height map generated by Perlin noise with a persistence value of 3/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38790" y="270086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Terrain height map generated by Perlin noise with a persistence value of 1/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550" y="2700867"/>
                <a:ext cx="24384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098" name="Picture 2" descr="Terrain height map generated by Perlin noise with a persistence value of 1/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639" y="2700867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지속성에 따른 펄린 노이즈의 차이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난류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(Turbulence)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입력 값의 좌표를 보내기 전에 임의로 교란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내부적으로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낮은 옥타브 펄린 노이즈를 사용해 좌표를 임의로 변경함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난류의 주파수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(Frequency of The Turbulence) :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입력 값의 좌표가 얼마나 자주 변하는지를 결정함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난류의 파워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(Power of The Turbulence) :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입력 값의 좌표를 얼마나 변하게 할 것인지를 결정함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3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Perlin</a:t>
            </a:r>
            <a:r>
              <a:rPr lang="en-US" dirty="0"/>
              <a:t> Noise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높이 맵에서 난류의 주파수와 난류의 파워 조합이 펄린 노이즈에 미치는 영향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 ↓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파워 ↓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변화가 거의 없는 높이 맵을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↓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파워 ↑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상태가 엉망인 높이 맵을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↑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파워 ↓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기존보다 노이즈가 많은 높이 맵을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주파수 ↑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파워 ↑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기존과 거의 유사하지 않은 노이즈가 매우 많은 높이 맵을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5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17891</TotalTime>
  <Words>333</Words>
  <Application>Microsoft Office PowerPoint</Application>
  <PresentationFormat>Widescreen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서울남산체 M</vt:lpstr>
      <vt:lpstr>Wingdings</vt:lpstr>
      <vt:lpstr>Calibri</vt:lpstr>
      <vt:lpstr>Arial</vt:lpstr>
      <vt:lpstr>Segoe UI Light</vt:lpstr>
      <vt:lpstr>Segoe UI</vt:lpstr>
      <vt:lpstr>Metro_TT_Blue_16x9_02-12</vt:lpstr>
      <vt:lpstr>Physically Based Rendering From Theory to Implementation</vt:lpstr>
      <vt:lpstr>Perlin Noise</vt:lpstr>
      <vt:lpstr>Perlin Noise</vt:lpstr>
      <vt:lpstr>Perlin Noise</vt:lpstr>
      <vt:lpstr>Perlin Noise</vt:lpstr>
      <vt:lpstr>Perlin Noise</vt:lpstr>
      <vt:lpstr>Perlin Noise</vt:lpstr>
      <vt:lpstr>Perlin Noise</vt:lpstr>
      <vt:lpstr>Perlin Noise</vt:lpstr>
      <vt:lpstr>PowerPoint Presentation</vt:lpstr>
      <vt:lpstr>Perlin Noise</vt:lpstr>
      <vt:lpstr>Perlin Noise</vt:lpstr>
      <vt:lpstr>Perlin Noise</vt:lpstr>
      <vt:lpstr>Perlin Noise</vt:lpstr>
      <vt:lpstr>Perlin Noise</vt:lpstr>
      <vt:lpstr>Perlin Noise</vt:lpstr>
      <vt:lpstr>Perlin Noise</vt:lpstr>
      <vt:lpstr>Perlin Noise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400</cp:revision>
  <dcterms:created xsi:type="dcterms:W3CDTF">2014-11-18T06:53:54Z</dcterms:created>
  <dcterms:modified xsi:type="dcterms:W3CDTF">2017-03-30T16:43:27Z</dcterms:modified>
</cp:coreProperties>
</file>