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9" r:id="rId2"/>
    <p:sldId id="356" r:id="rId3"/>
  </p:sldIdLst>
  <p:sldSz cx="12192000" cy="6858000"/>
  <p:notesSz cx="6858000" cy="9144000"/>
  <p:embeddedFontLst>
    <p:embeddedFont>
      <p:font typeface="서울남산체 M" panose="02020603020101020101" pitchFamily="18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Segoe UI Light" panose="020B0502040204020203" pitchFamily="3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Particle Tracing and Photon Mapping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Using the Photon Map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Photon Interpolation and Density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광자 맵 알고리즘은 조명 피적분 함수를 분리해 부분별로 다른 기술을 사용해 계산한다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델타 요소와 비델타 요소로 분리한다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비델타 요소는 다시 직접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코스틱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간접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나눈다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66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56D39-8174-476D-987B-E77D30D8E98B}"/>
              </a:ext>
            </a:extLst>
          </p:cNvPr>
          <p:cNvSpPr/>
          <p:nvPr/>
        </p:nvSpPr>
        <p:spPr bwMode="auto">
          <a:xfrm>
            <a:off x="4010526" y="3241234"/>
            <a:ext cx="3866148" cy="65626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0E9C-1A2A-4590-9001-D80EA95AF6B6}"/>
              </a:ext>
            </a:extLst>
          </p:cNvPr>
          <p:cNvSpPr/>
          <p:nvPr/>
        </p:nvSpPr>
        <p:spPr bwMode="auto">
          <a:xfrm>
            <a:off x="4010525" y="3952880"/>
            <a:ext cx="4138863" cy="656268"/>
          </a:xfrm>
          <a:prstGeom prst="rect">
            <a:avLst/>
          </a:prstGeom>
          <a:noFill/>
          <a:ln w="28575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89006-29C2-441D-84AD-4BB7607F2AAA}"/>
              </a:ext>
            </a:extLst>
          </p:cNvPr>
          <p:cNvSpPr/>
          <p:nvPr/>
        </p:nvSpPr>
        <p:spPr bwMode="auto">
          <a:xfrm>
            <a:off x="4010525" y="4658733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FDCF2-EE02-4491-BA37-E622C2405613}"/>
              </a:ext>
            </a:extLst>
          </p:cNvPr>
          <p:cNvSpPr/>
          <p:nvPr/>
        </p:nvSpPr>
        <p:spPr bwMode="auto">
          <a:xfrm>
            <a:off x="4010525" y="5365924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F71F-E913-4B05-8388-C8581F61BFF2}"/>
              </a:ext>
            </a:extLst>
          </p:cNvPr>
          <p:cNvSpPr txBox="1"/>
          <p:nvPr/>
        </p:nvSpPr>
        <p:spPr>
          <a:xfrm>
            <a:off x="8905984" y="3430868"/>
            <a:ext cx="2765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 재귀 광선 추적으로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C3A94-3479-4734-98CA-35EBD091FC0F}"/>
              </a:ext>
            </a:extLst>
          </p:cNvPr>
          <p:cNvSpPr txBox="1"/>
          <p:nvPr/>
        </p:nvSpPr>
        <p:spPr>
          <a:xfrm>
            <a:off x="8612635" y="4142514"/>
            <a:ext cx="3058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표준 직접 광 알고리즘으로 계산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BCEFB-D581-4F12-A48B-D674744EBD7D}"/>
              </a:ext>
            </a:extLst>
          </p:cNvPr>
          <p:cNvSpPr txBox="1"/>
          <p:nvPr/>
        </p:nvSpPr>
        <p:spPr>
          <a:xfrm>
            <a:off x="9560010" y="4848367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40B31-B634-498B-8E2E-8937547EC82B}"/>
              </a:ext>
            </a:extLst>
          </p:cNvPr>
          <p:cNvSpPr txBox="1"/>
          <p:nvPr/>
        </p:nvSpPr>
        <p:spPr>
          <a:xfrm>
            <a:off x="9560010" y="5552434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19370</TotalTime>
  <Words>102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서울남산체 M</vt:lpstr>
      <vt:lpstr>Calibri</vt:lpstr>
      <vt:lpstr>Cambria Math</vt:lpstr>
      <vt:lpstr>Segoe UI</vt:lpstr>
      <vt:lpstr>Segoe UI Light</vt:lpstr>
      <vt:lpstr>Arial</vt:lpstr>
      <vt:lpstr>Wingdings</vt:lpstr>
      <vt:lpstr>맑은 고딕</vt:lpstr>
      <vt:lpstr>Metro_TT_Blue_16x9_02-12</vt:lpstr>
      <vt:lpstr>Physically Based Rendering From Theory to Implementation</vt:lpstr>
      <vt:lpstr>Using the Photon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530</cp:revision>
  <dcterms:created xsi:type="dcterms:W3CDTF">2014-11-18T06:53:54Z</dcterms:created>
  <dcterms:modified xsi:type="dcterms:W3CDTF">2017-08-31T16:44:38Z</dcterms:modified>
</cp:coreProperties>
</file>