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29" r:id="rId2"/>
    <p:sldId id="378" r:id="rId3"/>
    <p:sldId id="377" r:id="rId4"/>
    <p:sldId id="379" r:id="rId5"/>
  </p:sldIdLst>
  <p:sldSz cx="12192000" cy="6858000"/>
  <p:notesSz cx="6858000" cy="9144000"/>
  <p:embeddedFontLst>
    <p:embeddedFont>
      <p:font typeface="Segoe UI" panose="020B0502040204020203" pitchFamily="34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  <p:embeddedFont>
      <p:font typeface="서울남산체 M" panose="02020603020101020101" pitchFamily="18" charset="-127"/>
      <p:regular r:id="rId13"/>
    </p:embeddedFont>
    <p:embeddedFont>
      <p:font typeface="Segoe UI Light" panose="020B0502040204020203" pitchFamily="34" charset="0"/>
      <p:regular r:id="rId14"/>
      <p: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5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tro.umd.edu/~jph/HG_not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16 : Light</a:t>
            </a:r>
            <a:r>
              <a:rPr lang="ko-KR" altLang="en-US" dirty="0"/>
              <a:t> </a:t>
            </a:r>
            <a:r>
              <a:rPr lang="en-US" altLang="ko-KR" dirty="0"/>
              <a:t>Transport II – Volume Rendering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Subsurface Scattering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 Dipole Diffusion Approximation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Rendering with Hierarchical Integration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Setting Scattering 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완전한 일반 전송 방정식을 확산 방정식으로 변환하는 과정에서 다양하고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중요한 개념을 사용함 → </a:t>
            </a:r>
            <a:r>
              <a:rPr lang="ko-KR" altLang="en-US" b="1" u="sng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 밑 산란을 위한 근사 해를 구할 수 있음</a:t>
            </a:r>
            <a:r>
              <a:rPr lang="en-US" altLang="ko-KR" b="1" u="sng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유사성 원칙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(Principle of Similarity)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높은 알베도를 갖는 비등방성 산란 매질에 대해 적절하게 변환된 산란과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소멸 계수를 갖는 등방성 상 함수로 모델화 할 수 있다는 원칙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전송 해는 등방성 산란의 가정으로 인한 단순화가 가능해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원래 계수와 상 함수와 잘 부합하는 변경된 계수에 기반을 두고 계산할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6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유사성 원칙은 높은 알베도를 갖는 매질 안에서의 많은 산란 현상 후에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원래의 조명 분포나 상 함수의 비등방성과 관계없이 점점 더 균일한 방향을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갖게 된다는 데 기반을 둠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Yanovitskij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(1997)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유도한 표현을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헤니에이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-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그린슈타인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Henyey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-Greenstein)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 함수에서의 다중 산란 현상으로 인한 등방성화를 설명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산란된 뒤의 빛 산란은 다음과 같음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𝑔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커지면 커질수록 등방성 상 함수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4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𝜋</m:t>
                        </m:r>
                      </m:den>
                    </m:f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수렴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참고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비등방성 매개 변수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−1≤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≤1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출처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hlinkClick r:id="rId3"/>
                  </a:rPr>
                  <a:t>https://www.astro.umd.edu/~jph/HG_note.pdf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53AFC-A741-4E86-97C4-19D53158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28" y="1373383"/>
            <a:ext cx="5735144" cy="50933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47AE0-FDE1-47DC-9E00-BB8421BDB901}"/>
                  </a:ext>
                </a:extLst>
              </p:cNvPr>
              <p:cNvSpPr txBox="1"/>
              <p:nvPr/>
            </p:nvSpPr>
            <p:spPr>
              <a:xfrm>
                <a:off x="9087852" y="2842849"/>
                <a:ext cx="2308324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=0.9</m:t>
                    </m:r>
                  </m:oMath>
                </a14:m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</a:p>
              <a:p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1000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47AE0-FDE1-47DC-9E00-BB8421BD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52" y="2842849"/>
                <a:ext cx="2308324" cy="2154436"/>
              </a:xfrm>
              <a:prstGeom prst="rect">
                <a:avLst/>
              </a:prstGeom>
              <a:blipFill>
                <a:blip r:embed="rId4"/>
                <a:stretch>
                  <a:fillRect l="-7937" r="-7937" b="-9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7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20876</TotalTime>
  <Words>84</Words>
  <Application>Microsoft Office PowerPoint</Application>
  <PresentationFormat>Widescreen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Segoe UI</vt:lpstr>
      <vt:lpstr>Cambria Math</vt:lpstr>
      <vt:lpstr>Arial</vt:lpstr>
      <vt:lpstr>서울남산체 M</vt:lpstr>
      <vt:lpstr>Wingdings</vt:lpstr>
      <vt:lpstr>Segoe UI Light</vt:lpstr>
      <vt:lpstr>맑은 고딕</vt:lpstr>
      <vt:lpstr>Calibri</vt:lpstr>
      <vt:lpstr>Metro_TT_Blue_16x9_02-12</vt:lpstr>
      <vt:lpstr>Physically Based Rendering From Theory to Implementation</vt:lpstr>
      <vt:lpstr>The Dipole Diffusion Approximation</vt:lpstr>
      <vt:lpstr>The Dipole Diffusion Approximation</vt:lpstr>
      <vt:lpstr>The Dipole Diffusion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671</cp:revision>
  <dcterms:created xsi:type="dcterms:W3CDTF">2014-11-18T06:53:54Z</dcterms:created>
  <dcterms:modified xsi:type="dcterms:W3CDTF">2017-12-12T15:49:32Z</dcterms:modified>
</cp:coreProperties>
</file>