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4" r:id="rId5"/>
    <p:sldId id="265" r:id="rId6"/>
    <p:sldId id="271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59" r:id="rId16"/>
    <p:sldId id="276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F43479"/>
    <a:srgbClr val="EF196B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4660"/>
  </p:normalViewPr>
  <p:slideViewPr>
    <p:cSldViewPr snapToGrid="0">
      <p:cViewPr>
        <p:scale>
          <a:sx n="33" d="100"/>
          <a:sy n="33" d="100"/>
        </p:scale>
        <p:origin x="2616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7D316-5AB5-4AB2-B1B7-56004CBC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5A7BCA-C422-48C1-9659-C8D2B0CD2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EC54CA-FFFA-4544-AE30-37C091C5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C246-7F1E-4A5C-9CD6-900B48399C14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247167-D20C-42E5-811D-A5E9FB7B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7C24B-286C-4AA8-8A9F-9CFFE65C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70CE-5295-42FB-B4FC-CFAEC156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80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A8F45-309B-41BC-81D9-B2753AB7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45374A-41D9-43DF-8B9B-3F10C2724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6247EF-3CD5-4E77-BD62-1AC94D56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C246-7F1E-4A5C-9CD6-900B48399C14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A80A8A-2927-412D-A842-7953B136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F88AA-E906-45C0-9E99-A5158F3D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70CE-5295-42FB-B4FC-CFAEC156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15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AFE28C-7E78-495F-BA33-B67F5CAE2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1C5787-ED41-4E3A-842F-AF9793293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2215A6-9D8B-4ED0-8043-8531D7D5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C246-7F1E-4A5C-9CD6-900B48399C14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1F09C-5FBF-4B7D-9551-705B97B3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CEA5A-4774-4274-97C7-67305EED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70CE-5295-42FB-B4FC-CFAEC156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7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9B8E9-6FDF-46C8-9575-798AA19C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2EFFE-596C-46BF-9380-08384CDE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1688-A5DB-46B3-A40F-F5766437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C246-7F1E-4A5C-9CD6-900B48399C14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39DC7-E4B4-426D-BDDF-E37D157F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794FE2-688B-41E8-9927-BA0C3468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70CE-5295-42FB-B4FC-CFAEC156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9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C5F8F-0397-4AB5-91AD-E23DCD5C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5BC07F-D4C4-4564-9049-09D8B3F33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E5EC53-664F-4154-9427-57AB39C8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C246-7F1E-4A5C-9CD6-900B48399C14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3A02B-89D4-4D8D-8625-86F7482F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D33C8-497D-49E1-90C0-E6DE6312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70CE-5295-42FB-B4FC-CFAEC156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64279-FD60-4755-8ACF-CD2460FE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056A1C-24E8-4E4C-B099-E7A5658C4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62D8BE-4FDD-48E6-B385-34934D77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139F6-3CC2-43F9-A68C-89C57894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C246-7F1E-4A5C-9CD6-900B48399C14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3C2C31-C35E-4C37-9E93-C52FD48F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73D228-AFB8-463F-9ED4-6BC96772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70CE-5295-42FB-B4FC-CFAEC156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80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73B23-C5AA-41B5-9D08-C650696F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7E7B6D-0FB1-412E-854E-C3A7ACCAB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7274C8-6392-4DFB-A0C1-4819F3DD2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5B080D-F3C9-41C2-8E73-5D3A34802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45C440-29EA-4753-8033-6390EE1E6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961B3D-DD05-4B6E-8FB9-E2469431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C246-7F1E-4A5C-9CD6-900B48399C14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27190C-8198-4A5F-9F63-4E476FBF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5D02D1-0FA8-4199-B120-6A0E39CD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70CE-5295-42FB-B4FC-CFAEC156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8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EF964-91E7-46CE-B5A6-6712C78A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E3C405-AE99-41BD-89E2-18804879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C246-7F1E-4A5C-9CD6-900B48399C14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77AC7B-CDC7-4D48-AD34-3B5F3010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00E317-FC2A-4B36-AE20-6235CFDA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70CE-5295-42FB-B4FC-CFAEC156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24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2D3D6A-4416-4B0C-9F02-A8C6ED42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C246-7F1E-4A5C-9CD6-900B48399C14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C7219F-65BA-48A9-B29A-674776EE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ED9431-632F-4CCC-BC78-B7AFC499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70CE-5295-42FB-B4FC-CFAEC156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4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B7A69-FAE3-4688-B30A-2382740A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02FE5-2359-47B2-B310-FE0226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2FE549-9D61-49E5-9E44-0DDC69395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41438F-A47D-4797-892B-46226565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C246-7F1E-4A5C-9CD6-900B48399C14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67F205-F0A6-404D-BA90-83E168F4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904FDD-8B7C-4728-B888-842422FB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70CE-5295-42FB-B4FC-CFAEC156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66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CD62C-B916-4EC7-9D85-ACD9AF7B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784510-E9C3-49E5-8599-F79B4C5AB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3238D6-C586-47D4-A700-BF0060E2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3EB0ED-7504-49AA-8AFE-CA85F6E6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C246-7F1E-4A5C-9CD6-900B48399C14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82102D-B124-4692-858D-68CD5ED9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879D33-25A2-4D3C-9531-B859C4DC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70CE-5295-42FB-B4FC-CFAEC156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97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62D33-7B9A-470E-B516-00714DDA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5189-8ADD-4DB5-9D85-B6D74DD4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186BC6-4CC8-4B27-AC1A-1A3CEC5E5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C246-7F1E-4A5C-9CD6-900B48399C14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D27FEF-2F45-45BE-B948-D20DBA491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641B1-46BB-4AF7-9199-5EBC5D81D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70CE-5295-42FB-B4FC-CFAEC156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95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E185CE-2532-4016-9A6B-4FD9FB294A84}"/>
              </a:ext>
            </a:extLst>
          </p:cNvPr>
          <p:cNvSpPr/>
          <p:nvPr/>
        </p:nvSpPr>
        <p:spPr>
          <a:xfrm>
            <a:off x="4830196" y="3791411"/>
            <a:ext cx="39206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EE006C"/>
                </a:solidFill>
              </a:rPr>
              <a:t>messenger</a:t>
            </a:r>
            <a:endParaRPr lang="ru-RU" sz="66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1C3346-97D5-4145-996B-26866244B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24" y="1552167"/>
            <a:ext cx="4724226" cy="2895494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5BDDFF-1510-4DDB-AAEC-1F62DDFD1A8B}"/>
              </a:ext>
            </a:extLst>
          </p:cNvPr>
          <p:cNvSpPr/>
          <p:nvPr/>
        </p:nvSpPr>
        <p:spPr>
          <a:xfrm>
            <a:off x="3247094" y="1684750"/>
            <a:ext cx="82948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0" dirty="0">
                <a:solidFill>
                  <a:srgbClr val="EE006C"/>
                </a:solidFill>
              </a:rPr>
              <a:t>  unGo</a:t>
            </a:r>
            <a:endParaRPr lang="ru-RU" sz="16000" dirty="0"/>
          </a:p>
        </p:txBody>
      </p:sp>
    </p:spTree>
    <p:extLst>
      <p:ext uri="{BB962C8B-B14F-4D97-AF65-F5344CB8AC3E}">
        <p14:creationId xmlns:p14="http://schemas.microsoft.com/office/powerpoint/2010/main" val="1910632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C09CE10-1FA8-4A43-A36B-2B8FFE593134}"/>
              </a:ext>
            </a:extLst>
          </p:cNvPr>
          <p:cNvCxnSpPr>
            <a:cxnSpLocks/>
          </p:cNvCxnSpPr>
          <p:nvPr/>
        </p:nvCxnSpPr>
        <p:spPr>
          <a:xfrm>
            <a:off x="542925" y="6286500"/>
            <a:ext cx="7048500" cy="0"/>
          </a:xfrm>
          <a:prstGeom prst="line">
            <a:avLst/>
          </a:prstGeom>
          <a:ln w="76200" cap="rnd">
            <a:solidFill>
              <a:srgbClr val="B0B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9213BE2-C018-45BD-85AC-1A8B4E547DFD}"/>
              </a:ext>
            </a:extLst>
          </p:cNvPr>
          <p:cNvCxnSpPr>
            <a:cxnSpLocks/>
          </p:cNvCxnSpPr>
          <p:nvPr/>
        </p:nvCxnSpPr>
        <p:spPr>
          <a:xfrm>
            <a:off x="687182" y="5343525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E3AB92F-9414-4779-A3A3-93E8B6D6DB04}"/>
              </a:ext>
            </a:extLst>
          </p:cNvPr>
          <p:cNvCxnSpPr>
            <a:cxnSpLocks/>
          </p:cNvCxnSpPr>
          <p:nvPr/>
        </p:nvCxnSpPr>
        <p:spPr>
          <a:xfrm>
            <a:off x="687182" y="4438650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179C73A-2C6A-41CB-BE57-9058D983AAEA}"/>
              </a:ext>
            </a:extLst>
          </p:cNvPr>
          <p:cNvCxnSpPr>
            <a:cxnSpLocks/>
          </p:cNvCxnSpPr>
          <p:nvPr/>
        </p:nvCxnSpPr>
        <p:spPr>
          <a:xfrm>
            <a:off x="687182" y="3695700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EEFBB3C-7307-48D2-9463-449239292735}"/>
              </a:ext>
            </a:extLst>
          </p:cNvPr>
          <p:cNvCxnSpPr>
            <a:cxnSpLocks/>
          </p:cNvCxnSpPr>
          <p:nvPr/>
        </p:nvCxnSpPr>
        <p:spPr>
          <a:xfrm>
            <a:off x="687182" y="2838450"/>
            <a:ext cx="66675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ABFCC6A-2388-4278-8E18-A321D17A0AE7}"/>
              </a:ext>
            </a:extLst>
          </p:cNvPr>
          <p:cNvSpPr/>
          <p:nvPr/>
        </p:nvSpPr>
        <p:spPr>
          <a:xfrm>
            <a:off x="1008269" y="3250411"/>
            <a:ext cx="593313" cy="3028945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4FDC439-A0A0-4B07-94A7-2DF9988ABBEC}"/>
              </a:ext>
            </a:extLst>
          </p:cNvPr>
          <p:cNvSpPr/>
          <p:nvPr/>
        </p:nvSpPr>
        <p:spPr>
          <a:xfrm>
            <a:off x="1903619" y="3869536"/>
            <a:ext cx="593313" cy="2409820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E5565DE-3CC3-4854-B818-4E1FB0520797}"/>
              </a:ext>
            </a:extLst>
          </p:cNvPr>
          <p:cNvSpPr/>
          <p:nvPr/>
        </p:nvSpPr>
        <p:spPr>
          <a:xfrm>
            <a:off x="2793413" y="4445794"/>
            <a:ext cx="593313" cy="1833562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997D6D2-3FC1-445F-92BF-205578B1A104}"/>
              </a:ext>
            </a:extLst>
          </p:cNvPr>
          <p:cNvSpPr/>
          <p:nvPr/>
        </p:nvSpPr>
        <p:spPr>
          <a:xfrm>
            <a:off x="3688763" y="4869656"/>
            <a:ext cx="593313" cy="1409700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6A0AB3A-28FE-4F4B-A01F-734F0C337E4B}"/>
              </a:ext>
            </a:extLst>
          </p:cNvPr>
          <p:cNvSpPr/>
          <p:nvPr/>
        </p:nvSpPr>
        <p:spPr>
          <a:xfrm>
            <a:off x="4589669" y="4231484"/>
            <a:ext cx="593313" cy="2047872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177A756D-215C-402F-BDE5-153EC86F7425}"/>
              </a:ext>
            </a:extLst>
          </p:cNvPr>
          <p:cNvSpPr/>
          <p:nvPr/>
        </p:nvSpPr>
        <p:spPr>
          <a:xfrm>
            <a:off x="5519736" y="3840962"/>
            <a:ext cx="593313" cy="2438394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570EF4A7-8DEF-431B-9956-0A599DC00E93}"/>
              </a:ext>
            </a:extLst>
          </p:cNvPr>
          <p:cNvSpPr/>
          <p:nvPr/>
        </p:nvSpPr>
        <p:spPr>
          <a:xfrm>
            <a:off x="6409530" y="2859881"/>
            <a:ext cx="593313" cy="3419475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E8B8E9E-FEBC-4696-B546-62C0715ED808}"/>
              </a:ext>
            </a:extLst>
          </p:cNvPr>
          <p:cNvSpPr/>
          <p:nvPr/>
        </p:nvSpPr>
        <p:spPr>
          <a:xfrm>
            <a:off x="471254" y="732174"/>
            <a:ext cx="7191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B0B0B0"/>
                </a:solidFill>
              </a:rPr>
              <a:t>Производительность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BF004D3-295B-40C5-ABD7-A853C152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75" y="2027636"/>
            <a:ext cx="4077489" cy="333612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AC41302-EDF0-4ED1-AD67-DFD2AEF09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73" y="4229587"/>
            <a:ext cx="1079291" cy="661501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608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C09CE10-1FA8-4A43-A36B-2B8FFE593134}"/>
              </a:ext>
            </a:extLst>
          </p:cNvPr>
          <p:cNvCxnSpPr>
            <a:cxnSpLocks/>
          </p:cNvCxnSpPr>
          <p:nvPr/>
        </p:nvCxnSpPr>
        <p:spPr>
          <a:xfrm>
            <a:off x="542925" y="6286500"/>
            <a:ext cx="7048500" cy="0"/>
          </a:xfrm>
          <a:prstGeom prst="line">
            <a:avLst/>
          </a:prstGeom>
          <a:ln w="76200" cap="rnd">
            <a:solidFill>
              <a:srgbClr val="B0B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9213BE2-C018-45BD-85AC-1A8B4E547DFD}"/>
              </a:ext>
            </a:extLst>
          </p:cNvPr>
          <p:cNvCxnSpPr>
            <a:cxnSpLocks/>
          </p:cNvCxnSpPr>
          <p:nvPr/>
        </p:nvCxnSpPr>
        <p:spPr>
          <a:xfrm>
            <a:off x="687182" y="5343525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E3AB92F-9414-4779-A3A3-93E8B6D6DB04}"/>
              </a:ext>
            </a:extLst>
          </p:cNvPr>
          <p:cNvCxnSpPr>
            <a:cxnSpLocks/>
          </p:cNvCxnSpPr>
          <p:nvPr/>
        </p:nvCxnSpPr>
        <p:spPr>
          <a:xfrm>
            <a:off x="687182" y="4438650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179C73A-2C6A-41CB-BE57-9058D983AAEA}"/>
              </a:ext>
            </a:extLst>
          </p:cNvPr>
          <p:cNvCxnSpPr>
            <a:cxnSpLocks/>
          </p:cNvCxnSpPr>
          <p:nvPr/>
        </p:nvCxnSpPr>
        <p:spPr>
          <a:xfrm>
            <a:off x="687182" y="3695700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EEFBB3C-7307-48D2-9463-449239292735}"/>
              </a:ext>
            </a:extLst>
          </p:cNvPr>
          <p:cNvCxnSpPr>
            <a:cxnSpLocks/>
          </p:cNvCxnSpPr>
          <p:nvPr/>
        </p:nvCxnSpPr>
        <p:spPr>
          <a:xfrm>
            <a:off x="687182" y="2838450"/>
            <a:ext cx="66675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ABFCC6A-2388-4278-8E18-A321D17A0AE7}"/>
              </a:ext>
            </a:extLst>
          </p:cNvPr>
          <p:cNvSpPr/>
          <p:nvPr/>
        </p:nvSpPr>
        <p:spPr>
          <a:xfrm>
            <a:off x="1008269" y="3250411"/>
            <a:ext cx="593313" cy="3028945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4FDC439-A0A0-4B07-94A7-2DF9988ABBEC}"/>
              </a:ext>
            </a:extLst>
          </p:cNvPr>
          <p:cNvSpPr/>
          <p:nvPr/>
        </p:nvSpPr>
        <p:spPr>
          <a:xfrm>
            <a:off x="1903619" y="3869536"/>
            <a:ext cx="593313" cy="2409820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E5565DE-3CC3-4854-B818-4E1FB0520797}"/>
              </a:ext>
            </a:extLst>
          </p:cNvPr>
          <p:cNvSpPr/>
          <p:nvPr/>
        </p:nvSpPr>
        <p:spPr>
          <a:xfrm>
            <a:off x="2793413" y="4445794"/>
            <a:ext cx="593313" cy="1833562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997D6D2-3FC1-445F-92BF-205578B1A104}"/>
              </a:ext>
            </a:extLst>
          </p:cNvPr>
          <p:cNvSpPr/>
          <p:nvPr/>
        </p:nvSpPr>
        <p:spPr>
          <a:xfrm>
            <a:off x="3688763" y="4869656"/>
            <a:ext cx="593313" cy="1409700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6A0AB3A-28FE-4F4B-A01F-734F0C337E4B}"/>
              </a:ext>
            </a:extLst>
          </p:cNvPr>
          <p:cNvSpPr/>
          <p:nvPr/>
        </p:nvSpPr>
        <p:spPr>
          <a:xfrm>
            <a:off x="4589669" y="4231484"/>
            <a:ext cx="593313" cy="2047872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177A756D-215C-402F-BDE5-153EC86F7425}"/>
              </a:ext>
            </a:extLst>
          </p:cNvPr>
          <p:cNvSpPr/>
          <p:nvPr/>
        </p:nvSpPr>
        <p:spPr>
          <a:xfrm>
            <a:off x="5519736" y="3840962"/>
            <a:ext cx="593313" cy="2438394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570EF4A7-8DEF-431B-9956-0A599DC00E93}"/>
              </a:ext>
            </a:extLst>
          </p:cNvPr>
          <p:cNvSpPr/>
          <p:nvPr/>
        </p:nvSpPr>
        <p:spPr>
          <a:xfrm>
            <a:off x="6409530" y="2859881"/>
            <a:ext cx="593313" cy="3419475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E8B8E9E-FEBC-4696-B546-62C0715ED808}"/>
              </a:ext>
            </a:extLst>
          </p:cNvPr>
          <p:cNvSpPr/>
          <p:nvPr/>
        </p:nvSpPr>
        <p:spPr>
          <a:xfrm>
            <a:off x="471254" y="732174"/>
            <a:ext cx="7191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B0B0B0"/>
                </a:solidFill>
              </a:rPr>
              <a:t>Производительность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BF004D3-295B-40C5-ABD7-A853C152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75" y="2027636"/>
            <a:ext cx="4077489" cy="333612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AC41302-EDF0-4ED1-AD67-DFD2AEF09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11" y="2093606"/>
            <a:ext cx="1013241" cy="621019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0"/>
              </a:srgbClr>
            </a:outerShdw>
          </a:effec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F853E5B-3A74-4092-90DA-94112C740F6F}"/>
              </a:ext>
            </a:extLst>
          </p:cNvPr>
          <p:cNvSpPr/>
          <p:nvPr/>
        </p:nvSpPr>
        <p:spPr>
          <a:xfrm>
            <a:off x="8205786" y="5255420"/>
            <a:ext cx="33220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EE006C"/>
                </a:solidFill>
              </a:rPr>
              <a:t>Scrum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533728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E8B8E9E-FEBC-4696-B546-62C0715ED808}"/>
              </a:ext>
            </a:extLst>
          </p:cNvPr>
          <p:cNvSpPr/>
          <p:nvPr/>
        </p:nvSpPr>
        <p:spPr>
          <a:xfrm>
            <a:off x="928454" y="1947480"/>
            <a:ext cx="24719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B0B0B0"/>
                </a:solidFill>
              </a:rPr>
              <a:t>Работа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F853E5B-3A74-4092-90DA-94112C740F6F}"/>
              </a:ext>
            </a:extLst>
          </p:cNvPr>
          <p:cNvSpPr/>
          <p:nvPr/>
        </p:nvSpPr>
        <p:spPr>
          <a:xfrm>
            <a:off x="926132" y="778670"/>
            <a:ext cx="3429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EE006C"/>
                </a:solidFill>
              </a:rPr>
              <a:t>Scrum</a:t>
            </a:r>
            <a:endParaRPr lang="ru-RU" sz="9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255739-00FB-4E3D-A453-A6DCA16FC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92" y="1831365"/>
            <a:ext cx="4460711" cy="367334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AC41302-EDF0-4ED1-AD67-DFD2AEF09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44" y="3190251"/>
            <a:ext cx="1926661" cy="118085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25000"/>
              </a:srgbClr>
            </a:outerShdw>
          </a:effec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EE54D65-934A-4B73-BF3B-B3ED27025054}"/>
              </a:ext>
            </a:extLst>
          </p:cNvPr>
          <p:cNvCxnSpPr/>
          <p:nvPr/>
        </p:nvCxnSpPr>
        <p:spPr>
          <a:xfrm>
            <a:off x="8994775" y="2398485"/>
            <a:ext cx="1304925" cy="0"/>
          </a:xfrm>
          <a:prstGeom prst="line">
            <a:avLst/>
          </a:prstGeom>
          <a:ln w="76200" cap="rnd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6C7A7F7-0DC8-4946-8087-D7C5F376B9FF}"/>
              </a:ext>
            </a:extLst>
          </p:cNvPr>
          <p:cNvCxnSpPr>
            <a:cxnSpLocks/>
          </p:cNvCxnSpPr>
          <p:nvPr/>
        </p:nvCxnSpPr>
        <p:spPr>
          <a:xfrm>
            <a:off x="8985250" y="2674710"/>
            <a:ext cx="1133475" cy="0"/>
          </a:xfrm>
          <a:prstGeom prst="line">
            <a:avLst/>
          </a:prstGeom>
          <a:ln w="76200" cap="rnd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17F60DB3-8808-473B-94C9-04D5476D3B15}"/>
              </a:ext>
            </a:extLst>
          </p:cNvPr>
          <p:cNvCxnSpPr>
            <a:cxnSpLocks/>
          </p:cNvCxnSpPr>
          <p:nvPr/>
        </p:nvCxnSpPr>
        <p:spPr>
          <a:xfrm>
            <a:off x="8994775" y="2979510"/>
            <a:ext cx="838200" cy="0"/>
          </a:xfrm>
          <a:prstGeom prst="line">
            <a:avLst/>
          </a:prstGeom>
          <a:ln w="76200" cap="rnd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C99BCF-35A6-4E76-A778-FC644EBD2ABC}"/>
              </a:ext>
            </a:extLst>
          </p:cNvPr>
          <p:cNvCxnSpPr>
            <a:cxnSpLocks/>
          </p:cNvCxnSpPr>
          <p:nvPr/>
        </p:nvCxnSpPr>
        <p:spPr>
          <a:xfrm>
            <a:off x="8832850" y="2398485"/>
            <a:ext cx="0" cy="0"/>
          </a:xfrm>
          <a:prstGeom prst="line">
            <a:avLst/>
          </a:prstGeom>
          <a:ln w="76200" cap="rnd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CEE54CA-ED86-44C3-A2DD-F9DD21DD08F2}"/>
              </a:ext>
            </a:extLst>
          </p:cNvPr>
          <p:cNvCxnSpPr>
            <a:cxnSpLocks/>
          </p:cNvCxnSpPr>
          <p:nvPr/>
        </p:nvCxnSpPr>
        <p:spPr>
          <a:xfrm>
            <a:off x="8832850" y="2684235"/>
            <a:ext cx="0" cy="0"/>
          </a:xfrm>
          <a:prstGeom prst="line">
            <a:avLst/>
          </a:prstGeom>
          <a:ln w="76200" cap="rnd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56FB719-6A33-4850-BA83-C5751974F147}"/>
              </a:ext>
            </a:extLst>
          </p:cNvPr>
          <p:cNvSpPr/>
          <p:nvPr/>
        </p:nvSpPr>
        <p:spPr>
          <a:xfrm>
            <a:off x="970182" y="2953693"/>
            <a:ext cx="50058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B0B0B0"/>
                </a:solidFill>
              </a:rPr>
              <a:t>Распределение задач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B0B0B0"/>
                </a:solidFill>
              </a:rPr>
              <a:t>График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B0B0B0"/>
                </a:solidFill>
              </a:rPr>
              <a:t>Митинги</a:t>
            </a:r>
          </a:p>
        </p:txBody>
      </p:sp>
    </p:spTree>
    <p:extLst>
      <p:ext uri="{BB962C8B-B14F-4D97-AF65-F5344CB8AC3E}">
        <p14:creationId xmlns:p14="http://schemas.microsoft.com/office/powerpoint/2010/main" val="168368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E8B8E9E-FEBC-4696-B546-62C0715ED808}"/>
              </a:ext>
            </a:extLst>
          </p:cNvPr>
          <p:cNvSpPr/>
          <p:nvPr/>
        </p:nvSpPr>
        <p:spPr>
          <a:xfrm>
            <a:off x="928454" y="1947480"/>
            <a:ext cx="58721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B0B0B0"/>
                </a:solidFill>
              </a:rPr>
              <a:t>Контроль версий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F853E5B-3A74-4092-90DA-94112C740F6F}"/>
              </a:ext>
            </a:extLst>
          </p:cNvPr>
          <p:cNvSpPr/>
          <p:nvPr/>
        </p:nvSpPr>
        <p:spPr>
          <a:xfrm>
            <a:off x="926132" y="778670"/>
            <a:ext cx="32452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EE006C"/>
                </a:solidFill>
              </a:rPr>
              <a:t>Git</a:t>
            </a:r>
            <a:endParaRPr lang="ru-RU" sz="96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56FB719-6A33-4850-BA83-C5751974F147}"/>
              </a:ext>
            </a:extLst>
          </p:cNvPr>
          <p:cNvSpPr/>
          <p:nvPr/>
        </p:nvSpPr>
        <p:spPr>
          <a:xfrm>
            <a:off x="970182" y="2953693"/>
            <a:ext cx="4378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B0B0B0"/>
                </a:solidFill>
              </a:rPr>
              <a:t>Внесение изменений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9B09E4-5970-4C1C-AE2D-79E845CC2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961808"/>
            <a:ext cx="4934383" cy="493438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AC41302-EDF0-4ED1-AD67-DFD2AEF09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813" y="1878568"/>
            <a:ext cx="1661175" cy="1018141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61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E185CE-2532-4016-9A6B-4FD9FB294A84}"/>
              </a:ext>
            </a:extLst>
          </p:cNvPr>
          <p:cNvSpPr/>
          <p:nvPr/>
        </p:nvSpPr>
        <p:spPr>
          <a:xfrm>
            <a:off x="926951" y="1943807"/>
            <a:ext cx="48782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B0B0B0"/>
                </a:solidFill>
              </a:rPr>
              <a:t>Снова</a:t>
            </a:r>
            <a:r>
              <a:rPr lang="en-US" sz="6000" b="1" dirty="0">
                <a:solidFill>
                  <a:srgbClr val="B0B0B0"/>
                </a:solidFill>
              </a:rPr>
              <a:t> </a:t>
            </a:r>
            <a:r>
              <a:rPr lang="ru-RU" sz="6000" b="1" dirty="0">
                <a:solidFill>
                  <a:srgbClr val="B0B0B0"/>
                </a:solidFill>
              </a:rPr>
              <a:t>и снова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5BDDFF-1510-4DDB-AAEC-1F62DDFD1A8B}"/>
              </a:ext>
            </a:extLst>
          </p:cNvPr>
          <p:cNvSpPr/>
          <p:nvPr/>
        </p:nvSpPr>
        <p:spPr>
          <a:xfrm>
            <a:off x="14864" y="43504"/>
            <a:ext cx="5727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0" dirty="0">
                <a:solidFill>
                  <a:srgbClr val="EE006C"/>
                </a:solidFill>
              </a:rPr>
              <a:t>  </a:t>
            </a:r>
            <a:r>
              <a:rPr lang="en-US" sz="9600" dirty="0">
                <a:solidFill>
                  <a:srgbClr val="EE006C"/>
                </a:solidFill>
              </a:rPr>
              <a:t>Test</a:t>
            </a:r>
            <a:endParaRPr lang="ru-RU" sz="96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C92F7B4-7097-4702-B09C-2E1DAAB46CC4}"/>
              </a:ext>
            </a:extLst>
          </p:cNvPr>
          <p:cNvSpPr/>
          <p:nvPr/>
        </p:nvSpPr>
        <p:spPr>
          <a:xfrm>
            <a:off x="936477" y="2967934"/>
            <a:ext cx="5117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B0B0B0"/>
                </a:solidFill>
              </a:rPr>
              <a:t>Проверяется всегда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B0B0B0"/>
                </a:solidFill>
              </a:rPr>
              <a:t>во время</a:t>
            </a:r>
          </a:p>
          <a:p>
            <a:r>
              <a:rPr lang="ru-RU" sz="3600" dirty="0">
                <a:solidFill>
                  <a:srgbClr val="B0B0B0"/>
                </a:solidFill>
              </a:rPr>
              <a:t>День на проверку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B0B0B0"/>
                </a:solidFill>
              </a:rPr>
              <a:t>после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F129BEB-5CB1-4CE2-876D-D79FEEED1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088" y="549986"/>
            <a:ext cx="3488158" cy="575802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1C3346-97D5-4145-996B-26866244B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18" y="1943807"/>
            <a:ext cx="4682497" cy="2869919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06AC71-31F3-4799-A8AF-0DB46C1F6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83" y="830564"/>
            <a:ext cx="1158832" cy="24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97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E185CE-2532-4016-9A6B-4FD9FB294A84}"/>
              </a:ext>
            </a:extLst>
          </p:cNvPr>
          <p:cNvSpPr/>
          <p:nvPr/>
        </p:nvSpPr>
        <p:spPr>
          <a:xfrm>
            <a:off x="926951" y="1943807"/>
            <a:ext cx="35173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B0B0B0"/>
                </a:solidFill>
              </a:rPr>
              <a:t>Красивый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5BDDFF-1510-4DDB-AAEC-1F62DDFD1A8B}"/>
              </a:ext>
            </a:extLst>
          </p:cNvPr>
          <p:cNvSpPr/>
          <p:nvPr/>
        </p:nvSpPr>
        <p:spPr>
          <a:xfrm>
            <a:off x="14864" y="43504"/>
            <a:ext cx="5727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0" dirty="0">
                <a:solidFill>
                  <a:srgbClr val="EE006C"/>
                </a:solidFill>
              </a:rPr>
              <a:t>  </a:t>
            </a:r>
            <a:r>
              <a:rPr lang="ru-RU" sz="9600" dirty="0">
                <a:solidFill>
                  <a:srgbClr val="EE006C"/>
                </a:solidFill>
              </a:rPr>
              <a:t>Удобный</a:t>
            </a:r>
            <a:endParaRPr lang="ru-RU" sz="96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C92F7B4-7097-4702-B09C-2E1DAAB46CC4}"/>
              </a:ext>
            </a:extLst>
          </p:cNvPr>
          <p:cNvSpPr/>
          <p:nvPr/>
        </p:nvSpPr>
        <p:spPr>
          <a:xfrm>
            <a:off x="936476" y="2967934"/>
            <a:ext cx="3089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B0B0B0"/>
                </a:solidFill>
              </a:rPr>
              <a:t>Material design</a:t>
            </a:r>
            <a:endParaRPr lang="ru-RU" sz="3600" dirty="0">
              <a:solidFill>
                <a:srgbClr val="B0B0B0"/>
              </a:solidFill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F129BEB-5CB1-4CE2-876D-D79FEEED1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088" y="549986"/>
            <a:ext cx="3488158" cy="575802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1C3346-97D5-4145-996B-26866244B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18" y="1943807"/>
            <a:ext cx="4682497" cy="2869919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6387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E185CE-2532-4016-9A6B-4FD9FB294A84}"/>
              </a:ext>
            </a:extLst>
          </p:cNvPr>
          <p:cNvSpPr/>
          <p:nvPr/>
        </p:nvSpPr>
        <p:spPr>
          <a:xfrm>
            <a:off x="926951" y="1943807"/>
            <a:ext cx="67354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B0B0B0"/>
                </a:solidFill>
              </a:rPr>
              <a:t>Основные функции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5BDDFF-1510-4DDB-AAEC-1F62DDFD1A8B}"/>
              </a:ext>
            </a:extLst>
          </p:cNvPr>
          <p:cNvSpPr/>
          <p:nvPr/>
        </p:nvSpPr>
        <p:spPr>
          <a:xfrm>
            <a:off x="14864" y="43504"/>
            <a:ext cx="94466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0" dirty="0">
                <a:solidFill>
                  <a:srgbClr val="EE006C"/>
                </a:solidFill>
              </a:rPr>
              <a:t>  </a:t>
            </a:r>
            <a:r>
              <a:rPr lang="ru-RU" sz="9600" dirty="0">
                <a:solidFill>
                  <a:srgbClr val="EE006C"/>
                </a:solidFill>
              </a:rPr>
              <a:t>Всё как у людей</a:t>
            </a:r>
            <a:endParaRPr lang="ru-RU" sz="96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C92F7B4-7097-4702-B09C-2E1DAAB46CC4}"/>
              </a:ext>
            </a:extLst>
          </p:cNvPr>
          <p:cNvSpPr/>
          <p:nvPr/>
        </p:nvSpPr>
        <p:spPr>
          <a:xfrm>
            <a:off x="936476" y="2967934"/>
            <a:ext cx="5268558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B0B0B0"/>
                </a:solidFill>
              </a:rPr>
              <a:t>Регистрация и вход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B0B0B0"/>
                </a:solidFill>
              </a:rPr>
              <a:t>Групповые и личные чаты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B0B0B0"/>
                </a:solidFill>
              </a:rPr>
              <a:t>Аватарки</a:t>
            </a:r>
            <a:r>
              <a:rPr lang="ru-RU" sz="3200" dirty="0">
                <a:solidFill>
                  <a:srgbClr val="B0B0B0"/>
                </a:solidFill>
              </a:rPr>
              <a:t> и настройки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B0B0B0"/>
                </a:solidFill>
              </a:rPr>
              <a:t>Картинки и голосовые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B0B0B0"/>
                </a:solidFill>
              </a:rPr>
              <a:t>Уведомления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B0B0B0"/>
                </a:solidFill>
              </a:rPr>
              <a:t>TTS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B0B0B0"/>
                </a:solidFill>
              </a:rPr>
              <a:t>Поиск друзей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>
              <a:solidFill>
                <a:srgbClr val="B0B0B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4F0726-D3AD-48CA-955E-BF61965C8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78" y="3090255"/>
            <a:ext cx="3891985" cy="311460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1C3346-97D5-4145-996B-26866244B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90" y="3442070"/>
            <a:ext cx="1490855" cy="91375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426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E185CE-2532-4016-9A6B-4FD9FB294A84}"/>
              </a:ext>
            </a:extLst>
          </p:cNvPr>
          <p:cNvSpPr/>
          <p:nvPr/>
        </p:nvSpPr>
        <p:spPr>
          <a:xfrm>
            <a:off x="926951" y="1943807"/>
            <a:ext cx="24208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B0B0B0"/>
                </a:solidFill>
              </a:rPr>
              <a:t>Планы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5BDDFF-1510-4DDB-AAEC-1F62DDFD1A8B}"/>
              </a:ext>
            </a:extLst>
          </p:cNvPr>
          <p:cNvSpPr/>
          <p:nvPr/>
        </p:nvSpPr>
        <p:spPr>
          <a:xfrm>
            <a:off x="14864" y="43504"/>
            <a:ext cx="94466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0" dirty="0">
                <a:solidFill>
                  <a:srgbClr val="EE006C"/>
                </a:solidFill>
              </a:rPr>
              <a:t>  </a:t>
            </a:r>
            <a:r>
              <a:rPr lang="ru-RU" sz="9600" dirty="0">
                <a:solidFill>
                  <a:srgbClr val="EE006C"/>
                </a:solidFill>
              </a:rPr>
              <a:t>Будущее</a:t>
            </a:r>
            <a:endParaRPr lang="ru-RU" sz="96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C92F7B4-7097-4702-B09C-2E1DAAB46CC4}"/>
              </a:ext>
            </a:extLst>
          </p:cNvPr>
          <p:cNvSpPr/>
          <p:nvPr/>
        </p:nvSpPr>
        <p:spPr>
          <a:xfrm>
            <a:off x="936476" y="2967934"/>
            <a:ext cx="3230564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B0B0B0"/>
                </a:solidFill>
              </a:rPr>
              <a:t>Оптимизация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B0B0B0"/>
                </a:solidFill>
              </a:rPr>
              <a:t>STT</a:t>
            </a:r>
            <a:endParaRPr lang="ru-RU" sz="3200" dirty="0">
              <a:solidFill>
                <a:srgbClr val="B0B0B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B0B0B0"/>
                </a:solidFill>
              </a:rPr>
              <a:t>QR code</a:t>
            </a:r>
            <a:endParaRPr lang="ru-RU" sz="3200" dirty="0">
              <a:solidFill>
                <a:srgbClr val="B0B0B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B0B0B0"/>
                </a:solidFill>
              </a:rPr>
              <a:t>Кастомизация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B0B0B0"/>
                </a:solidFill>
              </a:rPr>
              <a:t>Сервер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B0B0B0"/>
                </a:solidFill>
              </a:rPr>
              <a:t>Интерфейс</a:t>
            </a:r>
            <a:endParaRPr lang="en-US" sz="3200" dirty="0">
              <a:solidFill>
                <a:srgbClr val="B0B0B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A7CFBA-C808-45AE-BA90-2180517B1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79" y="1519348"/>
            <a:ext cx="6076204" cy="43168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1C3346-97D5-4145-996B-26866244B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26" y="2451638"/>
            <a:ext cx="1490855" cy="91375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17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5BCAE-8C0B-409A-9970-6FFA25C3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78" y="5105013"/>
            <a:ext cx="13061460" cy="13778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A86BD43-6DD2-4F50-AF81-6B2F9DFA0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19" y="-123825"/>
            <a:ext cx="3525012" cy="685800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F49245-935C-4A5A-975F-BB1309242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00" y="638174"/>
            <a:ext cx="2965028" cy="5768538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1238FFE-E8BA-4DD7-A975-81C4299C2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78" y="2352675"/>
            <a:ext cx="1855527" cy="3609975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22E463D-96AA-4561-B870-1F95079B952A}"/>
              </a:ext>
            </a:extLst>
          </p:cNvPr>
          <p:cNvSpPr/>
          <p:nvPr/>
        </p:nvSpPr>
        <p:spPr>
          <a:xfrm>
            <a:off x="12324054" y="4089891"/>
            <a:ext cx="628228" cy="1222234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08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5BCAE-8C0B-409A-9970-6FFA25C3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78" y="5105013"/>
            <a:ext cx="13061460" cy="13778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A86BD43-6DD2-4F50-AF81-6B2F9DFA0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9" y="2378075"/>
            <a:ext cx="1835943" cy="357187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F49245-935C-4A5A-975F-BB1309242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00" y="-123827"/>
            <a:ext cx="3509900" cy="682860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1238FFE-E8BA-4DD7-A975-81C4299C2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78" y="688975"/>
            <a:ext cx="2942406" cy="5724525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22E463D-96AA-4561-B870-1F95079B952A}"/>
              </a:ext>
            </a:extLst>
          </p:cNvPr>
          <p:cNvSpPr/>
          <p:nvPr/>
        </p:nvSpPr>
        <p:spPr>
          <a:xfrm>
            <a:off x="9542708" y="2352674"/>
            <a:ext cx="1855526" cy="36099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427643F-7DC3-4FC5-9505-1808CBF65EE7}"/>
              </a:ext>
            </a:extLst>
          </p:cNvPr>
          <p:cNvSpPr/>
          <p:nvPr/>
        </p:nvSpPr>
        <p:spPr>
          <a:xfrm>
            <a:off x="12244043" y="3981500"/>
            <a:ext cx="708239" cy="1377899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54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1C3346-97D5-4145-996B-26866244B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28" y="73442"/>
            <a:ext cx="6288549" cy="3854274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9CA988-B71E-40E1-84C2-CE2EB041A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9827"/>
            <a:ext cx="12315807" cy="64144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DA6FE5E-7B19-4EC7-8537-CE31E86BCFAE}"/>
              </a:ext>
            </a:extLst>
          </p:cNvPr>
          <p:cNvSpPr/>
          <p:nvPr/>
        </p:nvSpPr>
        <p:spPr>
          <a:xfrm>
            <a:off x="982710" y="906840"/>
            <a:ext cx="34427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D4D4D4"/>
                </a:solidFill>
              </a:rPr>
              <a:t>LunGo</a:t>
            </a:r>
            <a:endParaRPr lang="ru-RU" sz="9600" b="1" dirty="0">
              <a:solidFill>
                <a:srgbClr val="D4D4D4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FEFF2EB-514B-4CEB-9DE4-EE67A55815AC}"/>
              </a:ext>
            </a:extLst>
          </p:cNvPr>
          <p:cNvSpPr/>
          <p:nvPr/>
        </p:nvSpPr>
        <p:spPr>
          <a:xfrm>
            <a:off x="4657099" y="3637242"/>
            <a:ext cx="6972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600" b="1" dirty="0">
                <a:solidFill>
                  <a:srgbClr val="B0B0B0"/>
                </a:solidFill>
              </a:rPr>
              <a:t>Соединение</a:t>
            </a:r>
          </a:p>
        </p:txBody>
      </p:sp>
    </p:spTree>
    <p:extLst>
      <p:ext uri="{BB962C8B-B14F-4D97-AF65-F5344CB8AC3E}">
        <p14:creationId xmlns:p14="http://schemas.microsoft.com/office/powerpoint/2010/main" val="386436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5BCAE-8C0B-409A-9970-6FFA25C3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78" y="5105013"/>
            <a:ext cx="13061460" cy="137789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F49245-935C-4A5A-975F-BB1309242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8" y="2362200"/>
            <a:ext cx="1834311" cy="35687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1238FFE-E8BA-4DD7-A975-81C4299C2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77" y="-123825"/>
            <a:ext cx="3535723" cy="6878838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22E463D-96AA-4561-B870-1F95079B952A}"/>
              </a:ext>
            </a:extLst>
          </p:cNvPr>
          <p:cNvSpPr/>
          <p:nvPr/>
        </p:nvSpPr>
        <p:spPr>
          <a:xfrm>
            <a:off x="6520107" y="663574"/>
            <a:ext cx="2954093" cy="5699126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6337708-502B-445E-82F7-948E946DF2D8}"/>
              </a:ext>
            </a:extLst>
          </p:cNvPr>
          <p:cNvSpPr/>
          <p:nvPr/>
        </p:nvSpPr>
        <p:spPr>
          <a:xfrm>
            <a:off x="9545247" y="2359024"/>
            <a:ext cx="1855526" cy="3609976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887573-0C95-4C69-BB66-0AC96BC413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530" y="4121712"/>
            <a:ext cx="656530" cy="127729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9E5BE7-80BF-43D4-9071-3A72D38F5A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008" y="3939992"/>
            <a:ext cx="686274" cy="133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94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5BCAE-8C0B-409A-9970-6FFA25C3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78" y="5105013"/>
            <a:ext cx="13061460" cy="137789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F49245-935C-4A5A-975F-BB1309242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240" y="4148515"/>
            <a:ext cx="708240" cy="13779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1238FFE-E8BA-4DD7-A975-81C4299C2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7" y="2359025"/>
            <a:ext cx="1855527" cy="3609976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22E463D-96AA-4561-B870-1F95079B952A}"/>
              </a:ext>
            </a:extLst>
          </p:cNvPr>
          <p:cNvSpPr/>
          <p:nvPr/>
        </p:nvSpPr>
        <p:spPr>
          <a:xfrm>
            <a:off x="2926007" y="-149226"/>
            <a:ext cx="3576393" cy="6899686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6337708-502B-445E-82F7-948E946DF2D8}"/>
              </a:ext>
            </a:extLst>
          </p:cNvPr>
          <p:cNvSpPr/>
          <p:nvPr/>
        </p:nvSpPr>
        <p:spPr>
          <a:xfrm>
            <a:off x="6522647" y="631823"/>
            <a:ext cx="2964138" cy="5766811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9E5BE7-80BF-43D4-9071-3A72D38F5A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08" y="2365192"/>
            <a:ext cx="1852356" cy="360380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6A02F-DDD7-4C43-821B-6D8C770EF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923" y="4025484"/>
            <a:ext cx="684259" cy="13312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CE334A-54C8-404B-BC03-5E862B983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8747" y="4198816"/>
            <a:ext cx="656530" cy="12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47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5BCAE-8C0B-409A-9970-6FFA25C3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78" y="5105013"/>
            <a:ext cx="13061460" cy="137789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F49245-935C-4A5A-975F-BB1309242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7439" y="4098213"/>
            <a:ext cx="708240" cy="13779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1238FFE-E8BA-4DD7-A975-81C4299C2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241" y="4079682"/>
            <a:ext cx="708241" cy="1377901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22E463D-96AA-4561-B870-1F95079B952A}"/>
              </a:ext>
            </a:extLst>
          </p:cNvPr>
          <p:cNvSpPr/>
          <p:nvPr/>
        </p:nvSpPr>
        <p:spPr>
          <a:xfrm>
            <a:off x="190957" y="2375408"/>
            <a:ext cx="1845780" cy="356093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6337708-502B-445E-82F7-948E946DF2D8}"/>
              </a:ext>
            </a:extLst>
          </p:cNvPr>
          <p:cNvSpPr/>
          <p:nvPr/>
        </p:nvSpPr>
        <p:spPr>
          <a:xfrm>
            <a:off x="2937618" y="-108405"/>
            <a:ext cx="3477696" cy="676595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9E5BE7-80BF-43D4-9071-3A72D38F5A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68" y="667372"/>
            <a:ext cx="2939519" cy="571891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6A02F-DDD7-4C43-821B-6D8C770EF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34" y="2376720"/>
            <a:ext cx="1828580" cy="3557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CE334A-54C8-404B-BC03-5E862B983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3300" y="4148515"/>
            <a:ext cx="656530" cy="12772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BF428B-9AE5-44C8-8BDD-1683DAFB9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614" y="3978082"/>
            <a:ext cx="708241" cy="137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0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5BCAE-8C0B-409A-9970-6FFA25C3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78" y="5105013"/>
            <a:ext cx="13061460" cy="137789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F49245-935C-4A5A-975F-BB1309242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0816" y="4087629"/>
            <a:ext cx="708240" cy="13779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1238FFE-E8BA-4DD7-A975-81C4299C2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8391" y="4087629"/>
            <a:ext cx="708241" cy="1377901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22E463D-96AA-4561-B870-1F95079B952A}"/>
              </a:ext>
            </a:extLst>
          </p:cNvPr>
          <p:cNvSpPr/>
          <p:nvPr/>
        </p:nvSpPr>
        <p:spPr>
          <a:xfrm>
            <a:off x="-813162" y="4097505"/>
            <a:ext cx="703984" cy="135814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6337708-502B-445E-82F7-948E946DF2D8}"/>
              </a:ext>
            </a:extLst>
          </p:cNvPr>
          <p:cNvSpPr/>
          <p:nvPr/>
        </p:nvSpPr>
        <p:spPr>
          <a:xfrm>
            <a:off x="208932" y="2380340"/>
            <a:ext cx="1837582" cy="357506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9E5BE7-80BF-43D4-9071-3A72D38F5A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25" y="-120810"/>
            <a:ext cx="3497818" cy="68050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6A02F-DDD7-4C43-821B-6D8C770EF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33" y="664033"/>
            <a:ext cx="2926316" cy="56932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CE334A-54C8-404B-BC03-5E862B983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9746" y="4188232"/>
            <a:ext cx="656530" cy="12772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BF428B-9AE5-44C8-8BDD-1683DAFB9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014" y="2396025"/>
            <a:ext cx="1818672" cy="35382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0790CE-9B33-44E7-9CBB-37DA149F2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029" y="4057603"/>
            <a:ext cx="656531" cy="12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5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5BCAE-8C0B-409A-9970-6FFA25C3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78" y="5105013"/>
            <a:ext cx="13061460" cy="137789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F49245-935C-4A5A-975F-BB1309242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3766" y="4125729"/>
            <a:ext cx="708240" cy="13779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1238FFE-E8BA-4DD7-A975-81C4299C2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1341" y="4125729"/>
            <a:ext cx="708241" cy="1377901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22E463D-96AA-4561-B870-1F95079B952A}"/>
              </a:ext>
            </a:extLst>
          </p:cNvPr>
          <p:cNvSpPr/>
          <p:nvPr/>
        </p:nvSpPr>
        <p:spPr>
          <a:xfrm>
            <a:off x="-1556112" y="4135605"/>
            <a:ext cx="703984" cy="135814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6337708-502B-445E-82F7-948E946DF2D8}"/>
              </a:ext>
            </a:extLst>
          </p:cNvPr>
          <p:cNvSpPr/>
          <p:nvPr/>
        </p:nvSpPr>
        <p:spPr>
          <a:xfrm>
            <a:off x="-749563" y="4125729"/>
            <a:ext cx="698087" cy="135814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9E5BE7-80BF-43D4-9071-3A72D38F5A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6" y="3175000"/>
            <a:ext cx="1384174" cy="269294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6A02F-DDD7-4C43-821B-6D8C770EF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32" y="-110667"/>
            <a:ext cx="3452368" cy="671667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CE334A-54C8-404B-BC03-5E862B983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2696" y="4226332"/>
            <a:ext cx="656530" cy="12772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BF428B-9AE5-44C8-8BDD-1683DAFB9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414" y="668825"/>
            <a:ext cx="2896896" cy="56359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0790CE-9B33-44E7-9CBB-37DA149F2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624" y="2358550"/>
            <a:ext cx="1842716" cy="35850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F0D6C3-1F26-455B-AEAE-A1FD2F993D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966" y="4067853"/>
            <a:ext cx="707316" cy="13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0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5BCAE-8C0B-409A-9970-6FFA25C3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78" y="5105013"/>
            <a:ext cx="13061460" cy="137789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F49245-935C-4A5A-975F-BB1309242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8767" y="4191642"/>
            <a:ext cx="708240" cy="13779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1238FFE-E8BA-4DD7-A975-81C4299C2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6342" y="4191642"/>
            <a:ext cx="708241" cy="1377901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22E463D-96AA-4561-B870-1F95079B952A}"/>
              </a:ext>
            </a:extLst>
          </p:cNvPr>
          <p:cNvSpPr/>
          <p:nvPr/>
        </p:nvSpPr>
        <p:spPr>
          <a:xfrm>
            <a:off x="-2291113" y="4201518"/>
            <a:ext cx="703984" cy="135814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6337708-502B-445E-82F7-948E946DF2D8}"/>
              </a:ext>
            </a:extLst>
          </p:cNvPr>
          <p:cNvSpPr/>
          <p:nvPr/>
        </p:nvSpPr>
        <p:spPr>
          <a:xfrm>
            <a:off x="-1484564" y="4191642"/>
            <a:ext cx="698087" cy="135814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9E5BE7-80BF-43D4-9071-3A72D38F5A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4059" y="4191642"/>
            <a:ext cx="708241" cy="137790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6A02F-DDD7-4C43-821B-6D8C770EF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2" y="2345906"/>
            <a:ext cx="1836157" cy="35722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CE334A-54C8-404B-BC03-5E862B983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7697" y="4292245"/>
            <a:ext cx="656530" cy="12772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BF428B-9AE5-44C8-8BDD-1683DAFB9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14" y="-118576"/>
            <a:ext cx="3446086" cy="67044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0790CE-9B33-44E7-9CBB-37DA149F2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24" y="656750"/>
            <a:ext cx="2887165" cy="56170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F0D6C3-1F26-455B-AEAE-A1FD2F993D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096" y="2355012"/>
            <a:ext cx="1860449" cy="36195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0E7EF0-02AF-46B1-9442-EA1461029F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687" y="3997943"/>
            <a:ext cx="668595" cy="13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7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5BCAE-8C0B-409A-9970-6FFA25C3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78" y="5105013"/>
            <a:ext cx="13061460" cy="137789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F49245-935C-4A5A-975F-BB1309242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170" y="4191642"/>
            <a:ext cx="708240" cy="13779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1238FFE-E8BA-4DD7-A975-81C4299C2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7745" y="4191642"/>
            <a:ext cx="708241" cy="1377901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22E463D-96AA-4561-B870-1F95079B952A}"/>
              </a:ext>
            </a:extLst>
          </p:cNvPr>
          <p:cNvSpPr/>
          <p:nvPr/>
        </p:nvSpPr>
        <p:spPr>
          <a:xfrm>
            <a:off x="-2982516" y="4201518"/>
            <a:ext cx="703984" cy="135814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6337708-502B-445E-82F7-948E946DF2D8}"/>
              </a:ext>
            </a:extLst>
          </p:cNvPr>
          <p:cNvSpPr/>
          <p:nvPr/>
        </p:nvSpPr>
        <p:spPr>
          <a:xfrm>
            <a:off x="-2175967" y="4191642"/>
            <a:ext cx="698087" cy="135814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9E5BE7-80BF-43D4-9071-3A72D38F5A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5462" y="4191642"/>
            <a:ext cx="708241" cy="137790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6A02F-DDD7-4C43-821B-6D8C770EF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4686" y="4181763"/>
            <a:ext cx="708241" cy="13779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CE334A-54C8-404B-BC03-5E862B983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9100" y="4292245"/>
            <a:ext cx="656530" cy="12772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BF428B-9AE5-44C8-8BDD-1683DAFB9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" y="2348841"/>
            <a:ext cx="1847706" cy="35947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0790CE-9B33-44E7-9CBB-37DA149F2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65" y="-117951"/>
            <a:ext cx="3468140" cy="67473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F0D6C3-1F26-455B-AEAE-A1FD2F993D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96" y="678611"/>
            <a:ext cx="2908604" cy="56587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5A9FB1A-F3B9-453A-8862-AD2C373400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297" y="2365308"/>
            <a:ext cx="1827491" cy="35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5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5BCAE-8C0B-409A-9970-6FFA25C3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78" y="5105013"/>
            <a:ext cx="13061460" cy="137789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F49245-935C-4A5A-975F-BB1309242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6906" y="4210692"/>
            <a:ext cx="708240" cy="13779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1238FFE-E8BA-4DD7-A975-81C4299C2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4481" y="4210692"/>
            <a:ext cx="708241" cy="1377901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22E463D-96AA-4561-B870-1F95079B952A}"/>
              </a:ext>
            </a:extLst>
          </p:cNvPr>
          <p:cNvSpPr/>
          <p:nvPr/>
        </p:nvSpPr>
        <p:spPr>
          <a:xfrm>
            <a:off x="-3619252" y="4220568"/>
            <a:ext cx="703984" cy="135814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6337708-502B-445E-82F7-948E946DF2D8}"/>
              </a:ext>
            </a:extLst>
          </p:cNvPr>
          <p:cNvSpPr/>
          <p:nvPr/>
        </p:nvSpPr>
        <p:spPr>
          <a:xfrm>
            <a:off x="-2812703" y="4210692"/>
            <a:ext cx="698087" cy="135814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9E5BE7-80BF-43D4-9071-3A72D38F5A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2198" y="4210692"/>
            <a:ext cx="708241" cy="137790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6A02F-DDD7-4C43-821B-6D8C770EF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1422" y="4200813"/>
            <a:ext cx="708241" cy="13779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CE334A-54C8-404B-BC03-5E862B983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5836" y="4311295"/>
            <a:ext cx="656530" cy="12772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BF428B-9AE5-44C8-8BDD-1683DAFB9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355" y="4210690"/>
            <a:ext cx="708242" cy="13779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0790CE-9B33-44E7-9CBB-37DA149F2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2" y="2364962"/>
            <a:ext cx="1841229" cy="35821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F0D6C3-1F26-455B-AEAE-A1FD2F993D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81" y="-128022"/>
            <a:ext cx="3478820" cy="67681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E8727CD-5CE3-4522-B846-D64BF2E048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62" y="654327"/>
            <a:ext cx="2943895" cy="57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00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5BCAE-8C0B-409A-9970-6FFA25C3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78" y="5105013"/>
            <a:ext cx="13061460" cy="137789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F49245-935C-4A5A-975F-BB1309242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17011" y="4248792"/>
            <a:ext cx="708240" cy="13779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1238FFE-E8BA-4DD7-A975-81C4299C2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4586" y="4248792"/>
            <a:ext cx="708241" cy="1377901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22E463D-96AA-4561-B870-1F95079B952A}"/>
              </a:ext>
            </a:extLst>
          </p:cNvPr>
          <p:cNvSpPr/>
          <p:nvPr/>
        </p:nvSpPr>
        <p:spPr>
          <a:xfrm>
            <a:off x="-4389357" y="4258668"/>
            <a:ext cx="703984" cy="135814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6337708-502B-445E-82F7-948E946DF2D8}"/>
              </a:ext>
            </a:extLst>
          </p:cNvPr>
          <p:cNvSpPr/>
          <p:nvPr/>
        </p:nvSpPr>
        <p:spPr>
          <a:xfrm>
            <a:off x="-3582808" y="4248792"/>
            <a:ext cx="698087" cy="135814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9E5BE7-80BF-43D4-9071-3A72D38F5A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2303" y="4248792"/>
            <a:ext cx="708241" cy="137790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6A02F-DDD7-4C43-821B-6D8C770EF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1527" y="4238913"/>
            <a:ext cx="708241" cy="13779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CE334A-54C8-404B-BC03-5E862B983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75941" y="4349395"/>
            <a:ext cx="656530" cy="12772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BF428B-9AE5-44C8-8BDD-1683DAFB9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460" y="4248790"/>
            <a:ext cx="708242" cy="13779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0790CE-9B33-44E7-9CBB-37DA149F2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184" y="4258866"/>
            <a:ext cx="708242" cy="13779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F0D6C3-1F26-455B-AEAE-A1FD2F993D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1" y="2373724"/>
            <a:ext cx="1833953" cy="35680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E8727CD-5CE3-4522-B846-D64BF2E048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09" y="-108330"/>
            <a:ext cx="3470692" cy="675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E185CE-2532-4016-9A6B-4FD9FB294A84}"/>
              </a:ext>
            </a:extLst>
          </p:cNvPr>
          <p:cNvSpPr/>
          <p:nvPr/>
        </p:nvSpPr>
        <p:spPr>
          <a:xfrm>
            <a:off x="926951" y="1943807"/>
            <a:ext cx="33248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B0B0B0"/>
                </a:solidFill>
              </a:rPr>
              <a:t>мастеров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5BDDFF-1510-4DDB-AAEC-1F62DDFD1A8B}"/>
              </a:ext>
            </a:extLst>
          </p:cNvPr>
          <p:cNvSpPr/>
          <p:nvPr/>
        </p:nvSpPr>
        <p:spPr>
          <a:xfrm>
            <a:off x="887319" y="790124"/>
            <a:ext cx="5727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600" dirty="0">
                <a:solidFill>
                  <a:srgbClr val="EE006C"/>
                </a:solidFill>
              </a:rPr>
              <a:t>Команда</a:t>
            </a:r>
            <a:endParaRPr lang="ru-RU" sz="9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5C0A51-F693-4826-8E7B-44BCE57EE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70" y="917276"/>
            <a:ext cx="4216633" cy="502344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1C3346-97D5-4145-996B-26866244B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396" y="4798401"/>
            <a:ext cx="1615269" cy="990004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E330F4-209C-4610-9A93-902BF28A140C}"/>
              </a:ext>
            </a:extLst>
          </p:cNvPr>
          <p:cNvSpPr/>
          <p:nvPr/>
        </p:nvSpPr>
        <p:spPr>
          <a:xfrm>
            <a:off x="970182" y="2953693"/>
            <a:ext cx="1409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B0B0B0"/>
                </a:solidFill>
              </a:rPr>
              <a:t>Артём</a:t>
            </a:r>
          </a:p>
        </p:txBody>
      </p:sp>
      <p:pic>
        <p:nvPicPr>
          <p:cNvPr id="1026" name="Picture 2" descr="ÐÐ°ÑÑÐ¸Ð½ÐºÐ¸ Ð¿Ð¾ Ð·Ð°Ð¿ÑÐ¾ÑÑ figma png">
            <a:extLst>
              <a:ext uri="{FF2B5EF4-FFF2-40B4-BE49-F238E27FC236}">
                <a16:creationId xmlns:a16="http://schemas.microsoft.com/office/drawing/2014/main" id="{6FDFAD74-1534-43CA-B392-35992CCE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52" y="4181142"/>
            <a:ext cx="1376207" cy="206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Ð¾ÑÐ¾Ð¶ÐµÐµ Ð¸Ð·Ð¾Ð±ÑÐ°Ð¶ÐµÐ½Ð¸Ðµ">
            <a:extLst>
              <a:ext uri="{FF2B5EF4-FFF2-40B4-BE49-F238E27FC236}">
                <a16:creationId xmlns:a16="http://schemas.microsoft.com/office/drawing/2014/main" id="{D1B37E8E-C897-4238-95D1-0204BDB0F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54" y="4113619"/>
            <a:ext cx="2198639" cy="219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55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E185CE-2532-4016-9A6B-4FD9FB294A84}"/>
              </a:ext>
            </a:extLst>
          </p:cNvPr>
          <p:cNvSpPr/>
          <p:nvPr/>
        </p:nvSpPr>
        <p:spPr>
          <a:xfrm>
            <a:off x="926951" y="1943807"/>
            <a:ext cx="33248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B0B0B0"/>
                </a:solidFill>
              </a:rPr>
              <a:t>мастеров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5BDDFF-1510-4DDB-AAEC-1F62DDFD1A8B}"/>
              </a:ext>
            </a:extLst>
          </p:cNvPr>
          <p:cNvSpPr/>
          <p:nvPr/>
        </p:nvSpPr>
        <p:spPr>
          <a:xfrm>
            <a:off x="887319" y="790124"/>
            <a:ext cx="5727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600" dirty="0">
                <a:solidFill>
                  <a:srgbClr val="EE006C"/>
                </a:solidFill>
              </a:rPr>
              <a:t>Команда</a:t>
            </a:r>
            <a:endParaRPr lang="ru-RU" sz="9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5C0A51-F693-4826-8E7B-44BCE57EE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70" y="917276"/>
            <a:ext cx="4216633" cy="502344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1C3346-97D5-4145-996B-26866244B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396" y="4798401"/>
            <a:ext cx="1615269" cy="990004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E330F4-209C-4610-9A93-902BF28A140C}"/>
              </a:ext>
            </a:extLst>
          </p:cNvPr>
          <p:cNvSpPr/>
          <p:nvPr/>
        </p:nvSpPr>
        <p:spPr>
          <a:xfrm>
            <a:off x="970182" y="2953693"/>
            <a:ext cx="1244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B0B0B0"/>
                </a:solidFill>
              </a:rPr>
              <a:t>Женя</a:t>
            </a:r>
          </a:p>
        </p:txBody>
      </p:sp>
      <p:pic>
        <p:nvPicPr>
          <p:cNvPr id="1032" name="Picture 8" descr="ÐÐ¾ÑÐ¾Ð¶ÐµÐµ Ð¸Ð·Ð¾Ð±ÑÐ°Ð¶ÐµÐ½Ð¸Ðµ">
            <a:extLst>
              <a:ext uri="{FF2B5EF4-FFF2-40B4-BE49-F238E27FC236}">
                <a16:creationId xmlns:a16="http://schemas.microsoft.com/office/drawing/2014/main" id="{D1B37E8E-C897-4238-95D1-0204BDB0F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54" y="4113619"/>
            <a:ext cx="2198639" cy="219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ÐÐ°ÑÑÐ¸Ð½ÐºÐ¸ Ð¿Ð¾ Ð·Ð°Ð¿ÑÐ¾ÑÑ firebase png">
            <a:extLst>
              <a:ext uri="{FF2B5EF4-FFF2-40B4-BE49-F238E27FC236}">
                <a16:creationId xmlns:a16="http://schemas.microsoft.com/office/drawing/2014/main" id="{B4FC01ED-2AE0-409B-A13E-C105960B0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82" y="4045310"/>
            <a:ext cx="2342387" cy="234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37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E185CE-2532-4016-9A6B-4FD9FB294A84}"/>
              </a:ext>
            </a:extLst>
          </p:cNvPr>
          <p:cNvSpPr/>
          <p:nvPr/>
        </p:nvSpPr>
        <p:spPr>
          <a:xfrm>
            <a:off x="926951" y="1943807"/>
            <a:ext cx="33248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B0B0B0"/>
                </a:solidFill>
              </a:rPr>
              <a:t>мастеров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5BDDFF-1510-4DDB-AAEC-1F62DDFD1A8B}"/>
              </a:ext>
            </a:extLst>
          </p:cNvPr>
          <p:cNvSpPr/>
          <p:nvPr/>
        </p:nvSpPr>
        <p:spPr>
          <a:xfrm>
            <a:off x="887319" y="790124"/>
            <a:ext cx="5727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600" dirty="0">
                <a:solidFill>
                  <a:srgbClr val="EE006C"/>
                </a:solidFill>
              </a:rPr>
              <a:t>Команда</a:t>
            </a:r>
            <a:endParaRPr lang="ru-RU" sz="9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5C0A51-F693-4826-8E7B-44BCE57EE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70" y="917276"/>
            <a:ext cx="4216633" cy="502344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1C3346-97D5-4145-996B-26866244B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396" y="4798401"/>
            <a:ext cx="1615269" cy="990004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E330F4-209C-4610-9A93-902BF28A140C}"/>
              </a:ext>
            </a:extLst>
          </p:cNvPr>
          <p:cNvSpPr/>
          <p:nvPr/>
        </p:nvSpPr>
        <p:spPr>
          <a:xfrm>
            <a:off x="970182" y="2953693"/>
            <a:ext cx="1386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B0B0B0"/>
                </a:solidFill>
              </a:rPr>
              <a:t>Тимур</a:t>
            </a:r>
          </a:p>
        </p:txBody>
      </p:sp>
      <p:pic>
        <p:nvPicPr>
          <p:cNvPr id="1032" name="Picture 8" descr="ÐÐ¾ÑÐ¾Ð¶ÐµÐµ Ð¸Ð·Ð¾Ð±ÑÐ°Ð¶ÐµÐ½Ð¸Ðµ">
            <a:extLst>
              <a:ext uri="{FF2B5EF4-FFF2-40B4-BE49-F238E27FC236}">
                <a16:creationId xmlns:a16="http://schemas.microsoft.com/office/drawing/2014/main" id="{D1B37E8E-C897-4238-95D1-0204BDB0F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54" y="4113619"/>
            <a:ext cx="2198639" cy="219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ÐÐ°ÑÑÐ¸Ð½ÐºÐ¸ Ð¿Ð¾ Ð·Ð°Ð¿ÑÐ¾ÑÑ firebase png">
            <a:extLst>
              <a:ext uri="{FF2B5EF4-FFF2-40B4-BE49-F238E27FC236}">
                <a16:creationId xmlns:a16="http://schemas.microsoft.com/office/drawing/2014/main" id="{B4FC01ED-2AE0-409B-A13E-C105960B0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82" y="4045310"/>
            <a:ext cx="2342387" cy="234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31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1C3346-97D5-4145-996B-26866244B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1" y="1914526"/>
            <a:ext cx="1196640" cy="73342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25000"/>
              </a:srgbClr>
            </a:outerShdw>
          </a:effec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60004D7-3198-42FE-9876-B6359602CB04}"/>
              </a:ext>
            </a:extLst>
          </p:cNvPr>
          <p:cNvCxnSpPr>
            <a:cxnSpLocks/>
          </p:cNvCxnSpPr>
          <p:nvPr/>
        </p:nvCxnSpPr>
        <p:spPr>
          <a:xfrm>
            <a:off x="1095375" y="5610225"/>
            <a:ext cx="8867775" cy="0"/>
          </a:xfrm>
          <a:prstGeom prst="line">
            <a:avLst/>
          </a:prstGeom>
          <a:ln w="76200" cap="rnd">
            <a:solidFill>
              <a:srgbClr val="B0B0B0">
                <a:alpha val="1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7AA089-B5FA-42F7-9192-31CDE5882E53}"/>
              </a:ext>
            </a:extLst>
          </p:cNvPr>
          <p:cNvCxnSpPr>
            <a:cxnSpLocks/>
          </p:cNvCxnSpPr>
          <p:nvPr/>
        </p:nvCxnSpPr>
        <p:spPr>
          <a:xfrm>
            <a:off x="1419225" y="4352925"/>
            <a:ext cx="8429625" cy="0"/>
          </a:xfrm>
          <a:prstGeom prst="line">
            <a:avLst/>
          </a:prstGeom>
          <a:ln w="76200" cap="rnd">
            <a:solidFill>
              <a:srgbClr val="D4D4D4">
                <a:alpha val="1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BCBB235-179A-4AAB-8F2D-4A42B109526B}"/>
              </a:ext>
            </a:extLst>
          </p:cNvPr>
          <p:cNvCxnSpPr>
            <a:cxnSpLocks/>
          </p:cNvCxnSpPr>
          <p:nvPr/>
        </p:nvCxnSpPr>
        <p:spPr>
          <a:xfrm>
            <a:off x="1419225" y="3171825"/>
            <a:ext cx="8382000" cy="0"/>
          </a:xfrm>
          <a:prstGeom prst="line">
            <a:avLst/>
          </a:prstGeom>
          <a:ln w="76200" cap="rnd">
            <a:solidFill>
              <a:srgbClr val="D4D4D4">
                <a:alpha val="1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F5342E7-5101-4261-8B26-E66A2074A8A8}"/>
              </a:ext>
            </a:extLst>
          </p:cNvPr>
          <p:cNvCxnSpPr>
            <a:cxnSpLocks/>
          </p:cNvCxnSpPr>
          <p:nvPr/>
        </p:nvCxnSpPr>
        <p:spPr>
          <a:xfrm>
            <a:off x="1390650" y="1933575"/>
            <a:ext cx="8410575" cy="0"/>
          </a:xfrm>
          <a:prstGeom prst="line">
            <a:avLst/>
          </a:prstGeom>
          <a:ln w="76200" cap="rnd">
            <a:solidFill>
              <a:srgbClr val="D4D4D4">
                <a:alpha val="1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54522D6-F139-4402-8BA6-204C4E05F669}"/>
              </a:ext>
            </a:extLst>
          </p:cNvPr>
          <p:cNvCxnSpPr>
            <a:cxnSpLocks/>
          </p:cNvCxnSpPr>
          <p:nvPr/>
        </p:nvCxnSpPr>
        <p:spPr>
          <a:xfrm>
            <a:off x="1390650" y="800100"/>
            <a:ext cx="8391525" cy="0"/>
          </a:xfrm>
          <a:prstGeom prst="line">
            <a:avLst/>
          </a:prstGeom>
          <a:ln w="76200" cap="rnd">
            <a:solidFill>
              <a:srgbClr val="D4D4D4">
                <a:alpha val="10000"/>
              </a:srgb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D4113600-D238-48EE-9EC4-D6EE03F0CBCC}"/>
              </a:ext>
            </a:extLst>
          </p:cNvPr>
          <p:cNvSpPr/>
          <p:nvPr/>
        </p:nvSpPr>
        <p:spPr>
          <a:xfrm>
            <a:off x="1657351" y="5535930"/>
            <a:ext cx="704850" cy="45719"/>
          </a:xfrm>
          <a:prstGeom prst="roundRect">
            <a:avLst>
              <a:gd name="adj" fmla="val 5556"/>
            </a:avLst>
          </a:prstGeom>
          <a:solidFill>
            <a:srgbClr val="EF196B">
              <a:alpha val="1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FACAA93-D239-462C-8BA5-246024733B28}"/>
              </a:ext>
            </a:extLst>
          </p:cNvPr>
          <p:cNvSpPr/>
          <p:nvPr/>
        </p:nvSpPr>
        <p:spPr>
          <a:xfrm>
            <a:off x="2828927" y="5534025"/>
            <a:ext cx="704850" cy="47624"/>
          </a:xfrm>
          <a:prstGeom prst="roundRect">
            <a:avLst>
              <a:gd name="adj" fmla="val 5556"/>
            </a:avLst>
          </a:prstGeom>
          <a:solidFill>
            <a:srgbClr val="EF196B">
              <a:alpha val="1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82CD1DD-FA68-4477-B94D-5E01C6DDB9AF}"/>
              </a:ext>
            </a:extLst>
          </p:cNvPr>
          <p:cNvSpPr/>
          <p:nvPr/>
        </p:nvSpPr>
        <p:spPr>
          <a:xfrm>
            <a:off x="4000503" y="5534025"/>
            <a:ext cx="704850" cy="47624"/>
          </a:xfrm>
          <a:prstGeom prst="roundRect">
            <a:avLst>
              <a:gd name="adj" fmla="val 5556"/>
            </a:avLst>
          </a:prstGeom>
          <a:solidFill>
            <a:srgbClr val="EF196B">
              <a:alpha val="1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4250245-75BE-4E25-BED2-3EB0F54C5F21}"/>
              </a:ext>
            </a:extLst>
          </p:cNvPr>
          <p:cNvSpPr/>
          <p:nvPr/>
        </p:nvSpPr>
        <p:spPr>
          <a:xfrm>
            <a:off x="5172079" y="5534025"/>
            <a:ext cx="704850" cy="47624"/>
          </a:xfrm>
          <a:prstGeom prst="roundRect">
            <a:avLst>
              <a:gd name="adj" fmla="val 5556"/>
            </a:avLst>
          </a:prstGeom>
          <a:solidFill>
            <a:srgbClr val="EF196B">
              <a:alpha val="1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33C5D941-33FE-49D6-9D99-F6009B1EC859}"/>
              </a:ext>
            </a:extLst>
          </p:cNvPr>
          <p:cNvSpPr/>
          <p:nvPr/>
        </p:nvSpPr>
        <p:spPr>
          <a:xfrm>
            <a:off x="6343655" y="5534023"/>
            <a:ext cx="704850" cy="47625"/>
          </a:xfrm>
          <a:prstGeom prst="roundRect">
            <a:avLst>
              <a:gd name="adj" fmla="val 5556"/>
            </a:avLst>
          </a:prstGeom>
          <a:solidFill>
            <a:srgbClr val="EF196B">
              <a:alpha val="1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00209A40-F990-4938-B6F9-648FB8847923}"/>
              </a:ext>
            </a:extLst>
          </p:cNvPr>
          <p:cNvSpPr/>
          <p:nvPr/>
        </p:nvSpPr>
        <p:spPr>
          <a:xfrm>
            <a:off x="7515231" y="5534023"/>
            <a:ext cx="704850" cy="47627"/>
          </a:xfrm>
          <a:prstGeom prst="roundRect">
            <a:avLst>
              <a:gd name="adj" fmla="val 5556"/>
            </a:avLst>
          </a:prstGeom>
          <a:solidFill>
            <a:srgbClr val="EF196B">
              <a:alpha val="1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DCB02AB-9D88-4F9F-A0BA-E15F484857FC}"/>
              </a:ext>
            </a:extLst>
          </p:cNvPr>
          <p:cNvSpPr/>
          <p:nvPr/>
        </p:nvSpPr>
        <p:spPr>
          <a:xfrm>
            <a:off x="8682040" y="5534022"/>
            <a:ext cx="704850" cy="61915"/>
          </a:xfrm>
          <a:prstGeom prst="roundRect">
            <a:avLst>
              <a:gd name="adj" fmla="val 5556"/>
            </a:avLst>
          </a:prstGeom>
          <a:solidFill>
            <a:srgbClr val="EF196B">
              <a:alpha val="1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21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50">
        <p159:morph option="byChar"/>
      </p:transition>
    </mc:Choice>
    <mc:Fallback xmlns="">
      <p:transition advTm="5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C09CE10-1FA8-4A43-A36B-2B8FFE593134}"/>
              </a:ext>
            </a:extLst>
          </p:cNvPr>
          <p:cNvCxnSpPr>
            <a:cxnSpLocks/>
          </p:cNvCxnSpPr>
          <p:nvPr/>
        </p:nvCxnSpPr>
        <p:spPr>
          <a:xfrm>
            <a:off x="542925" y="6286500"/>
            <a:ext cx="7048500" cy="0"/>
          </a:xfrm>
          <a:prstGeom prst="line">
            <a:avLst/>
          </a:prstGeom>
          <a:ln w="76200" cap="rnd">
            <a:solidFill>
              <a:srgbClr val="B0B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9213BE2-C018-45BD-85AC-1A8B4E547DFD}"/>
              </a:ext>
            </a:extLst>
          </p:cNvPr>
          <p:cNvCxnSpPr>
            <a:cxnSpLocks/>
          </p:cNvCxnSpPr>
          <p:nvPr/>
        </p:nvCxnSpPr>
        <p:spPr>
          <a:xfrm>
            <a:off x="687182" y="5343525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E3AB92F-9414-4779-A3A3-93E8B6D6DB04}"/>
              </a:ext>
            </a:extLst>
          </p:cNvPr>
          <p:cNvCxnSpPr>
            <a:cxnSpLocks/>
          </p:cNvCxnSpPr>
          <p:nvPr/>
        </p:nvCxnSpPr>
        <p:spPr>
          <a:xfrm>
            <a:off x="687182" y="4438650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179C73A-2C6A-41CB-BE57-9058D983AAEA}"/>
              </a:ext>
            </a:extLst>
          </p:cNvPr>
          <p:cNvCxnSpPr>
            <a:cxnSpLocks/>
          </p:cNvCxnSpPr>
          <p:nvPr/>
        </p:nvCxnSpPr>
        <p:spPr>
          <a:xfrm>
            <a:off x="687182" y="3695700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EEFBB3C-7307-48D2-9463-449239292735}"/>
              </a:ext>
            </a:extLst>
          </p:cNvPr>
          <p:cNvCxnSpPr>
            <a:cxnSpLocks/>
          </p:cNvCxnSpPr>
          <p:nvPr/>
        </p:nvCxnSpPr>
        <p:spPr>
          <a:xfrm>
            <a:off x="687182" y="2838450"/>
            <a:ext cx="66675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ABFCC6A-2388-4278-8E18-A321D17A0AE7}"/>
              </a:ext>
            </a:extLst>
          </p:cNvPr>
          <p:cNvSpPr/>
          <p:nvPr/>
        </p:nvSpPr>
        <p:spPr>
          <a:xfrm>
            <a:off x="1008269" y="3250411"/>
            <a:ext cx="593313" cy="3028945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4FDC439-A0A0-4B07-94A7-2DF9988ABBEC}"/>
              </a:ext>
            </a:extLst>
          </p:cNvPr>
          <p:cNvSpPr/>
          <p:nvPr/>
        </p:nvSpPr>
        <p:spPr>
          <a:xfrm>
            <a:off x="1903619" y="3869536"/>
            <a:ext cx="593313" cy="2409820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E5565DE-3CC3-4854-B818-4E1FB0520797}"/>
              </a:ext>
            </a:extLst>
          </p:cNvPr>
          <p:cNvSpPr/>
          <p:nvPr/>
        </p:nvSpPr>
        <p:spPr>
          <a:xfrm>
            <a:off x="2793413" y="4445794"/>
            <a:ext cx="593313" cy="1833562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997D6D2-3FC1-445F-92BF-205578B1A104}"/>
              </a:ext>
            </a:extLst>
          </p:cNvPr>
          <p:cNvSpPr/>
          <p:nvPr/>
        </p:nvSpPr>
        <p:spPr>
          <a:xfrm>
            <a:off x="3688763" y="4869656"/>
            <a:ext cx="593313" cy="1409700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6A0AB3A-28FE-4F4B-A01F-734F0C337E4B}"/>
              </a:ext>
            </a:extLst>
          </p:cNvPr>
          <p:cNvSpPr/>
          <p:nvPr/>
        </p:nvSpPr>
        <p:spPr>
          <a:xfrm>
            <a:off x="4589669" y="4231484"/>
            <a:ext cx="593313" cy="2047872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177A756D-215C-402F-BDE5-153EC86F7425}"/>
              </a:ext>
            </a:extLst>
          </p:cNvPr>
          <p:cNvSpPr/>
          <p:nvPr/>
        </p:nvSpPr>
        <p:spPr>
          <a:xfrm>
            <a:off x="5519736" y="3840962"/>
            <a:ext cx="593313" cy="2438394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570EF4A7-8DEF-431B-9956-0A599DC00E93}"/>
              </a:ext>
            </a:extLst>
          </p:cNvPr>
          <p:cNvSpPr/>
          <p:nvPr/>
        </p:nvSpPr>
        <p:spPr>
          <a:xfrm>
            <a:off x="6409530" y="2859881"/>
            <a:ext cx="593313" cy="3419475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E8B8E9E-FEBC-4696-B546-62C0715ED808}"/>
              </a:ext>
            </a:extLst>
          </p:cNvPr>
          <p:cNvSpPr/>
          <p:nvPr/>
        </p:nvSpPr>
        <p:spPr>
          <a:xfrm>
            <a:off x="471254" y="732174"/>
            <a:ext cx="7191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B0B0B0"/>
                </a:solidFill>
              </a:rPr>
              <a:t>Производительность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BF004D3-295B-40C5-ABD7-A853C152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75" y="2027636"/>
            <a:ext cx="4077489" cy="333612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AC41302-EDF0-4ED1-AD67-DFD2AEF09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9" y="2581762"/>
            <a:ext cx="1079291" cy="661501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762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C09CE10-1FA8-4A43-A36B-2B8FFE593134}"/>
              </a:ext>
            </a:extLst>
          </p:cNvPr>
          <p:cNvCxnSpPr>
            <a:cxnSpLocks/>
          </p:cNvCxnSpPr>
          <p:nvPr/>
        </p:nvCxnSpPr>
        <p:spPr>
          <a:xfrm>
            <a:off x="542925" y="6286500"/>
            <a:ext cx="7048500" cy="0"/>
          </a:xfrm>
          <a:prstGeom prst="line">
            <a:avLst/>
          </a:prstGeom>
          <a:ln w="76200" cap="rnd">
            <a:solidFill>
              <a:srgbClr val="B0B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9213BE2-C018-45BD-85AC-1A8B4E547DFD}"/>
              </a:ext>
            </a:extLst>
          </p:cNvPr>
          <p:cNvCxnSpPr>
            <a:cxnSpLocks/>
          </p:cNvCxnSpPr>
          <p:nvPr/>
        </p:nvCxnSpPr>
        <p:spPr>
          <a:xfrm>
            <a:off x="687182" y="5343525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E3AB92F-9414-4779-A3A3-93E8B6D6DB04}"/>
              </a:ext>
            </a:extLst>
          </p:cNvPr>
          <p:cNvCxnSpPr>
            <a:cxnSpLocks/>
          </p:cNvCxnSpPr>
          <p:nvPr/>
        </p:nvCxnSpPr>
        <p:spPr>
          <a:xfrm>
            <a:off x="687182" y="4438650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179C73A-2C6A-41CB-BE57-9058D983AAEA}"/>
              </a:ext>
            </a:extLst>
          </p:cNvPr>
          <p:cNvCxnSpPr>
            <a:cxnSpLocks/>
          </p:cNvCxnSpPr>
          <p:nvPr/>
        </p:nvCxnSpPr>
        <p:spPr>
          <a:xfrm>
            <a:off x="687182" y="3695700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EEFBB3C-7307-48D2-9463-449239292735}"/>
              </a:ext>
            </a:extLst>
          </p:cNvPr>
          <p:cNvCxnSpPr>
            <a:cxnSpLocks/>
          </p:cNvCxnSpPr>
          <p:nvPr/>
        </p:nvCxnSpPr>
        <p:spPr>
          <a:xfrm>
            <a:off x="687182" y="2838450"/>
            <a:ext cx="66675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ABFCC6A-2388-4278-8E18-A321D17A0AE7}"/>
              </a:ext>
            </a:extLst>
          </p:cNvPr>
          <p:cNvSpPr/>
          <p:nvPr/>
        </p:nvSpPr>
        <p:spPr>
          <a:xfrm>
            <a:off x="1008269" y="3250411"/>
            <a:ext cx="593313" cy="3028945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4FDC439-A0A0-4B07-94A7-2DF9988ABBEC}"/>
              </a:ext>
            </a:extLst>
          </p:cNvPr>
          <p:cNvSpPr/>
          <p:nvPr/>
        </p:nvSpPr>
        <p:spPr>
          <a:xfrm>
            <a:off x="1903619" y="3869536"/>
            <a:ext cx="593313" cy="2409820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E5565DE-3CC3-4854-B818-4E1FB0520797}"/>
              </a:ext>
            </a:extLst>
          </p:cNvPr>
          <p:cNvSpPr/>
          <p:nvPr/>
        </p:nvSpPr>
        <p:spPr>
          <a:xfrm>
            <a:off x="2793413" y="4445794"/>
            <a:ext cx="593313" cy="1833562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997D6D2-3FC1-445F-92BF-205578B1A104}"/>
              </a:ext>
            </a:extLst>
          </p:cNvPr>
          <p:cNvSpPr/>
          <p:nvPr/>
        </p:nvSpPr>
        <p:spPr>
          <a:xfrm>
            <a:off x="3688763" y="4869656"/>
            <a:ext cx="593313" cy="1409700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6A0AB3A-28FE-4F4B-A01F-734F0C337E4B}"/>
              </a:ext>
            </a:extLst>
          </p:cNvPr>
          <p:cNvSpPr/>
          <p:nvPr/>
        </p:nvSpPr>
        <p:spPr>
          <a:xfrm>
            <a:off x="4589669" y="4231484"/>
            <a:ext cx="593313" cy="2047872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177A756D-215C-402F-BDE5-153EC86F7425}"/>
              </a:ext>
            </a:extLst>
          </p:cNvPr>
          <p:cNvSpPr/>
          <p:nvPr/>
        </p:nvSpPr>
        <p:spPr>
          <a:xfrm>
            <a:off x="5519736" y="3840962"/>
            <a:ext cx="593313" cy="2438394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570EF4A7-8DEF-431B-9956-0A599DC00E93}"/>
              </a:ext>
            </a:extLst>
          </p:cNvPr>
          <p:cNvSpPr/>
          <p:nvPr/>
        </p:nvSpPr>
        <p:spPr>
          <a:xfrm>
            <a:off x="6409530" y="2859881"/>
            <a:ext cx="593313" cy="3419475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E8B8E9E-FEBC-4696-B546-62C0715ED808}"/>
              </a:ext>
            </a:extLst>
          </p:cNvPr>
          <p:cNvSpPr/>
          <p:nvPr/>
        </p:nvSpPr>
        <p:spPr>
          <a:xfrm>
            <a:off x="471254" y="732174"/>
            <a:ext cx="7191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B0B0B0"/>
                </a:solidFill>
              </a:rPr>
              <a:t>Производительность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BF004D3-295B-40C5-ABD7-A853C152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75" y="2027636"/>
            <a:ext cx="4077489" cy="333612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AC41302-EDF0-4ED1-AD67-DFD2AEF09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62059">
            <a:off x="1660630" y="3194101"/>
            <a:ext cx="1079291" cy="661501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714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C09CE10-1FA8-4A43-A36B-2B8FFE593134}"/>
              </a:ext>
            </a:extLst>
          </p:cNvPr>
          <p:cNvCxnSpPr>
            <a:cxnSpLocks/>
          </p:cNvCxnSpPr>
          <p:nvPr/>
        </p:nvCxnSpPr>
        <p:spPr>
          <a:xfrm>
            <a:off x="542925" y="6286500"/>
            <a:ext cx="7048500" cy="0"/>
          </a:xfrm>
          <a:prstGeom prst="line">
            <a:avLst/>
          </a:prstGeom>
          <a:ln w="76200" cap="rnd">
            <a:solidFill>
              <a:srgbClr val="B0B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9213BE2-C018-45BD-85AC-1A8B4E547DFD}"/>
              </a:ext>
            </a:extLst>
          </p:cNvPr>
          <p:cNvCxnSpPr>
            <a:cxnSpLocks/>
          </p:cNvCxnSpPr>
          <p:nvPr/>
        </p:nvCxnSpPr>
        <p:spPr>
          <a:xfrm>
            <a:off x="687182" y="5343525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E3AB92F-9414-4779-A3A3-93E8B6D6DB04}"/>
              </a:ext>
            </a:extLst>
          </p:cNvPr>
          <p:cNvCxnSpPr>
            <a:cxnSpLocks/>
          </p:cNvCxnSpPr>
          <p:nvPr/>
        </p:nvCxnSpPr>
        <p:spPr>
          <a:xfrm>
            <a:off x="687182" y="4438650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179C73A-2C6A-41CB-BE57-9058D983AAEA}"/>
              </a:ext>
            </a:extLst>
          </p:cNvPr>
          <p:cNvCxnSpPr>
            <a:cxnSpLocks/>
          </p:cNvCxnSpPr>
          <p:nvPr/>
        </p:nvCxnSpPr>
        <p:spPr>
          <a:xfrm>
            <a:off x="687182" y="3695700"/>
            <a:ext cx="67437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EEFBB3C-7307-48D2-9463-449239292735}"/>
              </a:ext>
            </a:extLst>
          </p:cNvPr>
          <p:cNvCxnSpPr>
            <a:cxnSpLocks/>
          </p:cNvCxnSpPr>
          <p:nvPr/>
        </p:nvCxnSpPr>
        <p:spPr>
          <a:xfrm>
            <a:off x="687182" y="2838450"/>
            <a:ext cx="6667500" cy="0"/>
          </a:xfrm>
          <a:prstGeom prst="line">
            <a:avLst/>
          </a:prstGeom>
          <a:ln w="76200" cap="rnd">
            <a:solidFill>
              <a:srgbClr val="D4D4D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ABFCC6A-2388-4278-8E18-A321D17A0AE7}"/>
              </a:ext>
            </a:extLst>
          </p:cNvPr>
          <p:cNvSpPr/>
          <p:nvPr/>
        </p:nvSpPr>
        <p:spPr>
          <a:xfrm>
            <a:off x="1008269" y="3250411"/>
            <a:ext cx="593313" cy="3028945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4FDC439-A0A0-4B07-94A7-2DF9988ABBEC}"/>
              </a:ext>
            </a:extLst>
          </p:cNvPr>
          <p:cNvSpPr/>
          <p:nvPr/>
        </p:nvSpPr>
        <p:spPr>
          <a:xfrm>
            <a:off x="1903619" y="3869536"/>
            <a:ext cx="593313" cy="2409820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E5565DE-3CC3-4854-B818-4E1FB0520797}"/>
              </a:ext>
            </a:extLst>
          </p:cNvPr>
          <p:cNvSpPr/>
          <p:nvPr/>
        </p:nvSpPr>
        <p:spPr>
          <a:xfrm>
            <a:off x="2793413" y="4445794"/>
            <a:ext cx="593313" cy="1833562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997D6D2-3FC1-445F-92BF-205578B1A104}"/>
              </a:ext>
            </a:extLst>
          </p:cNvPr>
          <p:cNvSpPr/>
          <p:nvPr/>
        </p:nvSpPr>
        <p:spPr>
          <a:xfrm>
            <a:off x="3688763" y="4869656"/>
            <a:ext cx="593313" cy="1409700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6A0AB3A-28FE-4F4B-A01F-734F0C337E4B}"/>
              </a:ext>
            </a:extLst>
          </p:cNvPr>
          <p:cNvSpPr/>
          <p:nvPr/>
        </p:nvSpPr>
        <p:spPr>
          <a:xfrm>
            <a:off x="4589669" y="4231484"/>
            <a:ext cx="593313" cy="2047872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177A756D-215C-402F-BDE5-153EC86F7425}"/>
              </a:ext>
            </a:extLst>
          </p:cNvPr>
          <p:cNvSpPr/>
          <p:nvPr/>
        </p:nvSpPr>
        <p:spPr>
          <a:xfrm>
            <a:off x="5519736" y="3840962"/>
            <a:ext cx="593313" cy="2438394"/>
          </a:xfrm>
          <a:prstGeom prst="roundRect">
            <a:avLst>
              <a:gd name="adj" fmla="val 5556"/>
            </a:avLst>
          </a:prstGeom>
          <a:solidFill>
            <a:srgbClr val="EF196B">
              <a:alpha val="50000"/>
            </a:srgbClr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570EF4A7-8DEF-431B-9956-0A599DC00E93}"/>
              </a:ext>
            </a:extLst>
          </p:cNvPr>
          <p:cNvSpPr/>
          <p:nvPr/>
        </p:nvSpPr>
        <p:spPr>
          <a:xfrm>
            <a:off x="6409530" y="2859881"/>
            <a:ext cx="593313" cy="3419475"/>
          </a:xfrm>
          <a:prstGeom prst="roundRect">
            <a:avLst>
              <a:gd name="adj" fmla="val 5556"/>
            </a:avLst>
          </a:prstGeom>
          <a:solidFill>
            <a:srgbClr val="EF196B"/>
          </a:solidFill>
          <a:ln>
            <a:solidFill>
              <a:srgbClr val="EF19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E8B8E9E-FEBC-4696-B546-62C0715ED808}"/>
              </a:ext>
            </a:extLst>
          </p:cNvPr>
          <p:cNvSpPr/>
          <p:nvPr/>
        </p:nvSpPr>
        <p:spPr>
          <a:xfrm>
            <a:off x="471254" y="732174"/>
            <a:ext cx="7191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B0B0B0"/>
                </a:solidFill>
              </a:rPr>
              <a:t>Производительность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BF004D3-295B-40C5-ABD7-A853C152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75" y="2027636"/>
            <a:ext cx="4077489" cy="333612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AC41302-EDF0-4ED1-AD67-DFD2AEF09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68520" y="3773344"/>
            <a:ext cx="1079291" cy="661501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318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0051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83</Words>
  <Application>Microsoft Office PowerPoint</Application>
  <PresentationFormat>Широкоэкранный</PresentationFormat>
  <Paragraphs>53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baster</dc:creator>
  <cp:lastModifiedBy>baster</cp:lastModifiedBy>
  <cp:revision>51</cp:revision>
  <dcterms:created xsi:type="dcterms:W3CDTF">2019-05-29T19:35:11Z</dcterms:created>
  <dcterms:modified xsi:type="dcterms:W3CDTF">2019-05-30T18:09:29Z</dcterms:modified>
</cp:coreProperties>
</file>