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1827de00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91827de00_3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93502b4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c93502b4d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91827de00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c91827de00_5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91827de00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c91827de00_3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91827de00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91827de00_3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1827de00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c91827de00_3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91827de00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c91827de00_3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93502b4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93502b4d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91827de0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c91827de00_5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3502b4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93502b4d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93502b4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93502b4d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Trends in Ratings/review countings of Yelp Data for different cities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“Jimmy” Zhenning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Di Wu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Yong Choi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CSU Bakersfield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802" y="3484300"/>
            <a:ext cx="2337201" cy="159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Results - </a:t>
            </a:r>
            <a:r>
              <a:rPr lang="en"/>
              <a:t>number</a:t>
            </a:r>
            <a:r>
              <a:rPr lang="en"/>
              <a:t> of reviews by city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0" y="1932800"/>
            <a:ext cx="8347999" cy="1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This is still an early project idea. Your feedback is highly appreciated.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Thank you all!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Background about reviews/dataset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Scraping Yelp ratings/review counts from Yelp.com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Analyzing features (ratings, review counts, etc.)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Similarities and differences between different  cities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Yelp Dataset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Data for top 50 restaurants were scraped for 5 different cities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"/>
              <a:t>Includes reviews, top 50 </a:t>
            </a:r>
            <a:r>
              <a:rPr lang="en"/>
              <a:t>restaurants</a:t>
            </a:r>
            <a:r>
              <a:rPr lang="en"/>
              <a:t>, business attributes</a:t>
            </a:r>
            <a:endParaRPr sz="2800"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" sz="2800"/>
              <a:t>Currently, Yelp does not allow us to scrape more than 3 reviews for each restaurant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Focus on reviews counts/ratings of the review text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Find s</a:t>
            </a:r>
            <a:r>
              <a:rPr lang="en"/>
              <a:t>imilarities and differences between different cities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Reviews - Yelp lists the number of reviews under each business listing</a:t>
            </a:r>
            <a:endParaRPr/>
          </a:p>
          <a:p>
            <a:pPr indent="-219709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"/>
              <a:t>Rating - Yelp uses 1-5 Likert Scale for each business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Starting point: </a:t>
            </a:r>
            <a:r>
              <a:rPr lang="en"/>
              <a:t>Trend</a:t>
            </a:r>
            <a:r>
              <a:rPr lang="en"/>
              <a:t> analysis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Finding trends of ratings/reviews</a:t>
            </a:r>
            <a:endParaRPr/>
          </a:p>
          <a:p>
            <a:pPr indent="-232409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By users</a:t>
            </a:r>
            <a:endParaRPr/>
          </a:p>
          <a:p>
            <a:pPr indent="-232409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By businesses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Find a way to summarize the trends in data</a:t>
            </a:r>
            <a:endParaRPr/>
          </a:p>
          <a:p>
            <a:pPr indent="-232409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Using </a:t>
            </a:r>
            <a:r>
              <a:rPr lang="en">
                <a:solidFill>
                  <a:srgbClr val="FF0000"/>
                </a:solidFill>
              </a:rPr>
              <a:t>homogenous</a:t>
            </a:r>
            <a:r>
              <a:rPr lang="en"/>
              <a:t> segments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 snapshot of the data for one of the cities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11" y="1335073"/>
            <a:ext cx="4452537" cy="38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Results - ratings /reviews by city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13" y="1596175"/>
            <a:ext cx="66770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Results - ratings by city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606"/>
            <a:ext cx="9143999" cy="227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Results - ratings by city - top 10 vs. bottom 10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852951"/>
            <a:ext cx="7682675" cy="2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Results - ratings by city - top 10 vs. bottom 10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852951"/>
            <a:ext cx="7682675" cy="2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