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6537c60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6537c60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70e0d7f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70e0d7f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0e0d7fc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70e0d7fc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66b6b55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66b6b55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6537c60e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6537c60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6537c60e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6537c60e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6537c60e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6537c60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537c60e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537c60e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0e0d7f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70e0d7f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0e0d7f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70e0d7f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0e0d7f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0e0d7f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537c60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6537c60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6537c60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6537c60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70e0d7f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70e0d7f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6537c60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6537c60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6537c60e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6537c60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6537c60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6537c60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6537c60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6537c60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notJSON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West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Mikolaj Jakowski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 Mowry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notJSON Message Packing</a:t>
            </a:r>
            <a:endParaRPr b="1" sz="3420"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Differences in packing between JS, C, and Python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Each language required a different byte array primitive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/>
              <a:t>Python </a:t>
            </a:r>
            <a:endParaRPr b="1" sz="3320"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02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Philosophy of Python has differences between C (i.e. pointers are inherently unsafe)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Presents challenges in implementing C-style concepts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Had to use Struct Python package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07" y="401950"/>
            <a:ext cx="6542168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notJSON Procedures</a:t>
            </a:r>
            <a:endParaRPr b="1" sz="3420"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Remote Procedure Calls are supported out of the box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Easily send type safe messages between server/client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Procedure calls look just like regular function calls to the client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01" y="403250"/>
            <a:ext cx="4844000" cy="43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338" y="152400"/>
            <a:ext cx="58353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800" y="152400"/>
            <a:ext cx="57543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5463"/>
            <a:ext cx="8839200" cy="329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507325" y="31002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notJSON Templates</a:t>
            </a:r>
            <a:endParaRPr b="1" sz="3400">
              <a:solidFill>
                <a:schemeClr val="dk1"/>
              </a:solidFill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425"/>
            <a:ext cx="8839200" cy="3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01150"/>
            <a:ext cx="8839202" cy="318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483825" y="41572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Output</a:t>
            </a:r>
            <a:endParaRPr b="1" sz="3400">
              <a:solidFill>
                <a:schemeClr val="dk1"/>
              </a:solidFill>
            </a:endParaRPr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224" y="499875"/>
            <a:ext cx="6541474" cy="4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960" y="569038"/>
            <a:ext cx="3004072" cy="400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Why not JSON?</a:t>
            </a:r>
            <a:endParaRPr b="1" sz="34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JSON is a Text Based data format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JSON does not have types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Parsing JSON is what most web servers spend their time doing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Why notJSON?</a:t>
            </a:r>
            <a:endParaRPr b="1" sz="342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notJSON is a binary data format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notJSON is statically typed, supporting both fixed length and variable </a:t>
            </a:r>
            <a:r>
              <a:rPr lang="en" sz="2400"/>
              <a:t>length</a:t>
            </a:r>
            <a:r>
              <a:rPr lang="en" sz="2400"/>
              <a:t> data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notJSON requires 0 parsing and unpacking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38695"/>
          <a:stretch/>
        </p:blipFill>
        <p:spPr>
          <a:xfrm>
            <a:off x="152400" y="1188236"/>
            <a:ext cx="8839200" cy="27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notJSON Generated Code</a:t>
            </a:r>
            <a:endParaRPr b="1" sz="342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Code can be generated for both servers and client in any supported language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All generated code contains a packaged library to pack/unpack messages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notJSON Schemafiles</a:t>
            </a:r>
            <a:endParaRPr b="1" sz="3420"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Messages and Procedures are defined within a single file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file serves as a single source of truth for any generated code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100" y="152400"/>
            <a:ext cx="3655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25" y="265750"/>
            <a:ext cx="7201751" cy="46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