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03E24F-BC29-4408-8A35-2A8AEB9CE02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D007778-64AF-42C8-8E90-117987C85923}">
      <dgm:prSet phldrT="[Text]"/>
      <dgm:spPr/>
      <dgm:t>
        <a:bodyPr/>
        <a:lstStyle/>
        <a:p>
          <a:r>
            <a:rPr lang="en-US" dirty="0"/>
            <a:t>Coupled Problems</a:t>
          </a:r>
          <a:endParaRPr lang="en-IN" dirty="0"/>
        </a:p>
      </dgm:t>
    </dgm:pt>
    <dgm:pt modelId="{B8465E99-82B2-4091-BBD1-C358632BFA27}" type="parTrans" cxnId="{CC2713D4-6908-4025-B720-1B95DBE9166D}">
      <dgm:prSet/>
      <dgm:spPr/>
      <dgm:t>
        <a:bodyPr/>
        <a:lstStyle/>
        <a:p>
          <a:endParaRPr lang="en-IN"/>
        </a:p>
      </dgm:t>
    </dgm:pt>
    <dgm:pt modelId="{09672F1A-683E-4107-968A-8395A3FC2AE4}" type="sibTrans" cxnId="{CC2713D4-6908-4025-B720-1B95DBE9166D}">
      <dgm:prSet/>
      <dgm:spPr/>
      <dgm:t>
        <a:bodyPr/>
        <a:lstStyle/>
        <a:p>
          <a:endParaRPr lang="en-IN"/>
        </a:p>
      </dgm:t>
    </dgm:pt>
    <dgm:pt modelId="{5094E8C5-7DB0-44DB-890A-792189DFFE56}">
      <dgm:prSet phldrT="[Text]"/>
      <dgm:spPr/>
      <dgm:t>
        <a:bodyPr/>
        <a:lstStyle/>
        <a:p>
          <a:r>
            <a:rPr lang="en-US" dirty="0"/>
            <a:t>Strong Coupling</a:t>
          </a:r>
          <a:endParaRPr lang="en-IN" dirty="0"/>
        </a:p>
      </dgm:t>
    </dgm:pt>
    <dgm:pt modelId="{DE17D3D6-277F-490D-849F-66D90270B09D}" type="parTrans" cxnId="{11C22709-28E4-4E6B-BD8C-1548B9526488}">
      <dgm:prSet/>
      <dgm:spPr/>
      <dgm:t>
        <a:bodyPr/>
        <a:lstStyle/>
        <a:p>
          <a:endParaRPr lang="en-IN"/>
        </a:p>
      </dgm:t>
    </dgm:pt>
    <dgm:pt modelId="{3CFD222E-D854-4F22-8F8A-7ABA68A3EEAF}" type="sibTrans" cxnId="{11C22709-28E4-4E6B-BD8C-1548B9526488}">
      <dgm:prSet/>
      <dgm:spPr/>
      <dgm:t>
        <a:bodyPr/>
        <a:lstStyle/>
        <a:p>
          <a:endParaRPr lang="en-IN"/>
        </a:p>
      </dgm:t>
    </dgm:pt>
    <dgm:pt modelId="{7D92EFFF-E230-4286-ABE1-47FD62344C40}">
      <dgm:prSet phldrT="[Text]"/>
      <dgm:spPr/>
      <dgm:t>
        <a:bodyPr/>
        <a:lstStyle/>
        <a:p>
          <a:r>
            <a:rPr lang="en-US" dirty="0"/>
            <a:t>Weak Coupling</a:t>
          </a:r>
          <a:endParaRPr lang="en-IN" dirty="0"/>
        </a:p>
      </dgm:t>
    </dgm:pt>
    <dgm:pt modelId="{C5C60B31-9EE7-4811-929B-658D8FD9E4CE}" type="parTrans" cxnId="{ADC0E8D9-0AFE-491A-AD37-57F9A7FAA8B3}">
      <dgm:prSet/>
      <dgm:spPr/>
      <dgm:t>
        <a:bodyPr/>
        <a:lstStyle/>
        <a:p>
          <a:endParaRPr lang="en-IN"/>
        </a:p>
      </dgm:t>
    </dgm:pt>
    <dgm:pt modelId="{C3D415E9-DD22-483E-A1A0-C62F4BA59ADC}" type="sibTrans" cxnId="{ADC0E8D9-0AFE-491A-AD37-57F9A7FAA8B3}">
      <dgm:prSet/>
      <dgm:spPr/>
      <dgm:t>
        <a:bodyPr/>
        <a:lstStyle/>
        <a:p>
          <a:endParaRPr lang="en-IN"/>
        </a:p>
      </dgm:t>
    </dgm:pt>
    <dgm:pt modelId="{199E69CC-432F-452B-A8B3-B176D07A42E6}">
      <dgm:prSet phldrT="[Text]"/>
      <dgm:spPr/>
      <dgm:t>
        <a:bodyPr/>
        <a:lstStyle/>
        <a:p>
          <a:r>
            <a:rPr lang="en-US" dirty="0"/>
            <a:t>Implicit</a:t>
          </a:r>
          <a:endParaRPr lang="en-IN" dirty="0"/>
        </a:p>
      </dgm:t>
    </dgm:pt>
    <dgm:pt modelId="{24DE030D-140B-4433-B0C4-806E6A18E7C6}" type="parTrans" cxnId="{A143F4B0-9B11-4264-98FC-683498CC2AAB}">
      <dgm:prSet/>
      <dgm:spPr/>
      <dgm:t>
        <a:bodyPr/>
        <a:lstStyle/>
        <a:p>
          <a:endParaRPr lang="en-IN"/>
        </a:p>
      </dgm:t>
    </dgm:pt>
    <dgm:pt modelId="{28014E29-95CF-4154-B0B6-6FDF7E039798}" type="sibTrans" cxnId="{A143F4B0-9B11-4264-98FC-683498CC2AAB}">
      <dgm:prSet/>
      <dgm:spPr/>
      <dgm:t>
        <a:bodyPr/>
        <a:lstStyle/>
        <a:p>
          <a:endParaRPr lang="en-IN"/>
        </a:p>
      </dgm:t>
    </dgm:pt>
    <dgm:pt modelId="{6A4E6EC9-F190-41D9-9CEB-38677587F45B}">
      <dgm:prSet phldrT="[Text]"/>
      <dgm:spPr/>
      <dgm:t>
        <a:bodyPr/>
        <a:lstStyle/>
        <a:p>
          <a:r>
            <a:rPr lang="en-US" dirty="0"/>
            <a:t>Explicit</a:t>
          </a:r>
          <a:endParaRPr lang="en-IN" dirty="0"/>
        </a:p>
      </dgm:t>
    </dgm:pt>
    <dgm:pt modelId="{56A58A8B-E279-4937-9119-08B60D738EC8}" type="parTrans" cxnId="{F144A925-EFC7-41B2-83A4-1D309F027955}">
      <dgm:prSet/>
      <dgm:spPr/>
      <dgm:t>
        <a:bodyPr/>
        <a:lstStyle/>
        <a:p>
          <a:endParaRPr lang="en-IN"/>
        </a:p>
      </dgm:t>
    </dgm:pt>
    <dgm:pt modelId="{ECCC95F2-1C01-4178-A7DD-B17E211EAEC5}" type="sibTrans" cxnId="{F144A925-EFC7-41B2-83A4-1D309F027955}">
      <dgm:prSet/>
      <dgm:spPr/>
      <dgm:t>
        <a:bodyPr/>
        <a:lstStyle/>
        <a:p>
          <a:endParaRPr lang="en-IN"/>
        </a:p>
      </dgm:t>
    </dgm:pt>
    <dgm:pt modelId="{A2161A3A-3B05-4430-A0C8-D2AFEB945F25}" type="pres">
      <dgm:prSet presAssocID="{A403E24F-BC29-4408-8A35-2A8AEB9CE02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71610B-B1CF-49AC-BADE-063D1AC8DC61}" type="pres">
      <dgm:prSet presAssocID="{5D007778-64AF-42C8-8E90-117987C85923}" presName="hierRoot1" presStyleCnt="0"/>
      <dgm:spPr/>
    </dgm:pt>
    <dgm:pt modelId="{432FA8AA-BCBD-44D1-ABE3-FB5E76398014}" type="pres">
      <dgm:prSet presAssocID="{5D007778-64AF-42C8-8E90-117987C85923}" presName="composite" presStyleCnt="0"/>
      <dgm:spPr/>
    </dgm:pt>
    <dgm:pt modelId="{3ED70BBF-6D71-45DB-BA95-FE56FD612665}" type="pres">
      <dgm:prSet presAssocID="{5D007778-64AF-42C8-8E90-117987C85923}" presName="background" presStyleLbl="node0" presStyleIdx="0" presStyleCnt="1"/>
      <dgm:spPr/>
    </dgm:pt>
    <dgm:pt modelId="{5B3CAA73-D68C-4C1A-8694-9719D368F0B8}" type="pres">
      <dgm:prSet presAssocID="{5D007778-64AF-42C8-8E90-117987C85923}" presName="text" presStyleLbl="fgAcc0" presStyleIdx="0" presStyleCnt="1">
        <dgm:presLayoutVars>
          <dgm:chPref val="3"/>
        </dgm:presLayoutVars>
      </dgm:prSet>
      <dgm:spPr/>
    </dgm:pt>
    <dgm:pt modelId="{AA7BDB99-EA4E-46C9-A8CB-EFDAA0E39850}" type="pres">
      <dgm:prSet presAssocID="{5D007778-64AF-42C8-8E90-117987C85923}" presName="hierChild2" presStyleCnt="0"/>
      <dgm:spPr/>
    </dgm:pt>
    <dgm:pt modelId="{BD4A935E-F642-4ED4-85F0-240A594BCC02}" type="pres">
      <dgm:prSet presAssocID="{DE17D3D6-277F-490D-849F-66D90270B09D}" presName="Name10" presStyleLbl="parChTrans1D2" presStyleIdx="0" presStyleCnt="2"/>
      <dgm:spPr/>
    </dgm:pt>
    <dgm:pt modelId="{DACE5138-47ED-47F5-9876-9B51862B507D}" type="pres">
      <dgm:prSet presAssocID="{5094E8C5-7DB0-44DB-890A-792189DFFE56}" presName="hierRoot2" presStyleCnt="0"/>
      <dgm:spPr/>
    </dgm:pt>
    <dgm:pt modelId="{F35456C0-89EA-4E7A-B6BE-2D6AC3D3EC47}" type="pres">
      <dgm:prSet presAssocID="{5094E8C5-7DB0-44DB-890A-792189DFFE56}" presName="composite2" presStyleCnt="0"/>
      <dgm:spPr/>
    </dgm:pt>
    <dgm:pt modelId="{F5311C27-30FB-4BB6-8EAA-C61891AEF24E}" type="pres">
      <dgm:prSet presAssocID="{5094E8C5-7DB0-44DB-890A-792189DFFE56}" presName="background2" presStyleLbl="node2" presStyleIdx="0" presStyleCnt="2"/>
      <dgm:spPr/>
    </dgm:pt>
    <dgm:pt modelId="{416917BF-007E-42DE-9F0A-FEA9F5965E74}" type="pres">
      <dgm:prSet presAssocID="{5094E8C5-7DB0-44DB-890A-792189DFFE56}" presName="text2" presStyleLbl="fgAcc2" presStyleIdx="0" presStyleCnt="2">
        <dgm:presLayoutVars>
          <dgm:chPref val="3"/>
        </dgm:presLayoutVars>
      </dgm:prSet>
      <dgm:spPr/>
    </dgm:pt>
    <dgm:pt modelId="{56D7BE73-CF0C-41A8-93E2-A0F5DAFF78CA}" type="pres">
      <dgm:prSet presAssocID="{5094E8C5-7DB0-44DB-890A-792189DFFE56}" presName="hierChild3" presStyleCnt="0"/>
      <dgm:spPr/>
    </dgm:pt>
    <dgm:pt modelId="{0F9052C2-4EF0-4947-89D9-88BBCF7C4938}" type="pres">
      <dgm:prSet presAssocID="{C5C60B31-9EE7-4811-929B-658D8FD9E4CE}" presName="Name10" presStyleLbl="parChTrans1D2" presStyleIdx="1" presStyleCnt="2"/>
      <dgm:spPr/>
    </dgm:pt>
    <dgm:pt modelId="{89B5457E-6A04-412F-B61C-52092AB0FEB7}" type="pres">
      <dgm:prSet presAssocID="{7D92EFFF-E230-4286-ABE1-47FD62344C40}" presName="hierRoot2" presStyleCnt="0"/>
      <dgm:spPr/>
    </dgm:pt>
    <dgm:pt modelId="{0B5DCBB9-D68E-443B-A527-CFC8824607A1}" type="pres">
      <dgm:prSet presAssocID="{7D92EFFF-E230-4286-ABE1-47FD62344C40}" presName="composite2" presStyleCnt="0"/>
      <dgm:spPr/>
    </dgm:pt>
    <dgm:pt modelId="{3F0615F5-9884-45D2-A6F5-D10D5D352E91}" type="pres">
      <dgm:prSet presAssocID="{7D92EFFF-E230-4286-ABE1-47FD62344C40}" presName="background2" presStyleLbl="node2" presStyleIdx="1" presStyleCnt="2"/>
      <dgm:spPr/>
    </dgm:pt>
    <dgm:pt modelId="{1E688BD2-AD40-42B7-BB63-7BF33293FA50}" type="pres">
      <dgm:prSet presAssocID="{7D92EFFF-E230-4286-ABE1-47FD62344C40}" presName="text2" presStyleLbl="fgAcc2" presStyleIdx="1" presStyleCnt="2">
        <dgm:presLayoutVars>
          <dgm:chPref val="3"/>
        </dgm:presLayoutVars>
      </dgm:prSet>
      <dgm:spPr/>
    </dgm:pt>
    <dgm:pt modelId="{BB7C0687-7007-409A-871E-437A1B7566F3}" type="pres">
      <dgm:prSet presAssocID="{7D92EFFF-E230-4286-ABE1-47FD62344C40}" presName="hierChild3" presStyleCnt="0"/>
      <dgm:spPr/>
    </dgm:pt>
    <dgm:pt modelId="{B79C72C9-82A0-441B-9978-E1C12326BB4A}" type="pres">
      <dgm:prSet presAssocID="{24DE030D-140B-4433-B0C4-806E6A18E7C6}" presName="Name17" presStyleLbl="parChTrans1D3" presStyleIdx="0" presStyleCnt="2"/>
      <dgm:spPr/>
    </dgm:pt>
    <dgm:pt modelId="{6CBF1D95-42AA-434E-B8BF-5FB850446D7D}" type="pres">
      <dgm:prSet presAssocID="{199E69CC-432F-452B-A8B3-B176D07A42E6}" presName="hierRoot3" presStyleCnt="0"/>
      <dgm:spPr/>
    </dgm:pt>
    <dgm:pt modelId="{2740CDFA-81C2-4A34-9590-67D7292EC5B5}" type="pres">
      <dgm:prSet presAssocID="{199E69CC-432F-452B-A8B3-B176D07A42E6}" presName="composite3" presStyleCnt="0"/>
      <dgm:spPr/>
    </dgm:pt>
    <dgm:pt modelId="{00C5D92B-5227-4360-9196-13FCEACA8B7D}" type="pres">
      <dgm:prSet presAssocID="{199E69CC-432F-452B-A8B3-B176D07A42E6}" presName="background3" presStyleLbl="node3" presStyleIdx="0" presStyleCnt="2"/>
      <dgm:spPr/>
    </dgm:pt>
    <dgm:pt modelId="{48B8C4AC-223C-4457-BB11-1519DD449ABD}" type="pres">
      <dgm:prSet presAssocID="{199E69CC-432F-452B-A8B3-B176D07A42E6}" presName="text3" presStyleLbl="fgAcc3" presStyleIdx="0" presStyleCnt="2">
        <dgm:presLayoutVars>
          <dgm:chPref val="3"/>
        </dgm:presLayoutVars>
      </dgm:prSet>
      <dgm:spPr/>
    </dgm:pt>
    <dgm:pt modelId="{5CFA3730-D5BF-4E48-A9B3-4FBC986C3EBC}" type="pres">
      <dgm:prSet presAssocID="{199E69CC-432F-452B-A8B3-B176D07A42E6}" presName="hierChild4" presStyleCnt="0"/>
      <dgm:spPr/>
    </dgm:pt>
    <dgm:pt modelId="{22CE7EFB-44F9-4F50-93B8-5D51AE169B79}" type="pres">
      <dgm:prSet presAssocID="{56A58A8B-E279-4937-9119-08B60D738EC8}" presName="Name17" presStyleLbl="parChTrans1D3" presStyleIdx="1" presStyleCnt="2"/>
      <dgm:spPr/>
    </dgm:pt>
    <dgm:pt modelId="{E30DB874-AEB3-41C7-B9E5-DC8D8D613AB7}" type="pres">
      <dgm:prSet presAssocID="{6A4E6EC9-F190-41D9-9CEB-38677587F45B}" presName="hierRoot3" presStyleCnt="0"/>
      <dgm:spPr/>
    </dgm:pt>
    <dgm:pt modelId="{1360DD62-FA53-4885-A197-FF563B4F46B5}" type="pres">
      <dgm:prSet presAssocID="{6A4E6EC9-F190-41D9-9CEB-38677587F45B}" presName="composite3" presStyleCnt="0"/>
      <dgm:spPr/>
    </dgm:pt>
    <dgm:pt modelId="{E0D1E591-5482-4CEC-80E7-C3EF4E305586}" type="pres">
      <dgm:prSet presAssocID="{6A4E6EC9-F190-41D9-9CEB-38677587F45B}" presName="background3" presStyleLbl="node3" presStyleIdx="1" presStyleCnt="2"/>
      <dgm:spPr/>
    </dgm:pt>
    <dgm:pt modelId="{EE2C654B-7242-44AF-A9A3-99992A4CBFC6}" type="pres">
      <dgm:prSet presAssocID="{6A4E6EC9-F190-41D9-9CEB-38677587F45B}" presName="text3" presStyleLbl="fgAcc3" presStyleIdx="1" presStyleCnt="2">
        <dgm:presLayoutVars>
          <dgm:chPref val="3"/>
        </dgm:presLayoutVars>
      </dgm:prSet>
      <dgm:spPr/>
    </dgm:pt>
    <dgm:pt modelId="{064DB3D5-3E09-49C3-9518-34C63FBC4AC3}" type="pres">
      <dgm:prSet presAssocID="{6A4E6EC9-F190-41D9-9CEB-38677587F45B}" presName="hierChild4" presStyleCnt="0"/>
      <dgm:spPr/>
    </dgm:pt>
  </dgm:ptLst>
  <dgm:cxnLst>
    <dgm:cxn modelId="{8C646501-1EE9-4D15-8E73-97FB0135D0BC}" type="presOf" srcId="{5094E8C5-7DB0-44DB-890A-792189DFFE56}" destId="{416917BF-007E-42DE-9F0A-FEA9F5965E74}" srcOrd="0" destOrd="0" presId="urn:microsoft.com/office/officeart/2005/8/layout/hierarchy1"/>
    <dgm:cxn modelId="{11C22709-28E4-4E6B-BD8C-1548B9526488}" srcId="{5D007778-64AF-42C8-8E90-117987C85923}" destId="{5094E8C5-7DB0-44DB-890A-792189DFFE56}" srcOrd="0" destOrd="0" parTransId="{DE17D3D6-277F-490D-849F-66D90270B09D}" sibTransId="{3CFD222E-D854-4F22-8F8A-7ABA68A3EEAF}"/>
    <dgm:cxn modelId="{F144A925-EFC7-41B2-83A4-1D309F027955}" srcId="{7D92EFFF-E230-4286-ABE1-47FD62344C40}" destId="{6A4E6EC9-F190-41D9-9CEB-38677587F45B}" srcOrd="1" destOrd="0" parTransId="{56A58A8B-E279-4937-9119-08B60D738EC8}" sibTransId="{ECCC95F2-1C01-4178-A7DD-B17E211EAEC5}"/>
    <dgm:cxn modelId="{1E09943A-6B33-4F04-83F9-E96C696C0DB0}" type="presOf" srcId="{C5C60B31-9EE7-4811-929B-658D8FD9E4CE}" destId="{0F9052C2-4EF0-4947-89D9-88BBCF7C4938}" srcOrd="0" destOrd="0" presId="urn:microsoft.com/office/officeart/2005/8/layout/hierarchy1"/>
    <dgm:cxn modelId="{FF009749-111C-44A5-A815-C32D13FEAB06}" type="presOf" srcId="{A403E24F-BC29-4408-8A35-2A8AEB9CE024}" destId="{A2161A3A-3B05-4430-A0C8-D2AFEB945F25}" srcOrd="0" destOrd="0" presId="urn:microsoft.com/office/officeart/2005/8/layout/hierarchy1"/>
    <dgm:cxn modelId="{703D826A-47EF-4874-9E09-48ABCEE7BE16}" type="presOf" srcId="{5D007778-64AF-42C8-8E90-117987C85923}" destId="{5B3CAA73-D68C-4C1A-8694-9719D368F0B8}" srcOrd="0" destOrd="0" presId="urn:microsoft.com/office/officeart/2005/8/layout/hierarchy1"/>
    <dgm:cxn modelId="{55B1DA71-1A4D-4FE8-BFA0-3312A51BF950}" type="presOf" srcId="{7D92EFFF-E230-4286-ABE1-47FD62344C40}" destId="{1E688BD2-AD40-42B7-BB63-7BF33293FA50}" srcOrd="0" destOrd="0" presId="urn:microsoft.com/office/officeart/2005/8/layout/hierarchy1"/>
    <dgm:cxn modelId="{8004578B-B298-45FE-9500-C87D5F131989}" type="presOf" srcId="{6A4E6EC9-F190-41D9-9CEB-38677587F45B}" destId="{EE2C654B-7242-44AF-A9A3-99992A4CBFC6}" srcOrd="0" destOrd="0" presId="urn:microsoft.com/office/officeart/2005/8/layout/hierarchy1"/>
    <dgm:cxn modelId="{390C6A8F-E151-426A-9A2C-3B302DD55ED4}" type="presOf" srcId="{DE17D3D6-277F-490D-849F-66D90270B09D}" destId="{BD4A935E-F642-4ED4-85F0-240A594BCC02}" srcOrd="0" destOrd="0" presId="urn:microsoft.com/office/officeart/2005/8/layout/hierarchy1"/>
    <dgm:cxn modelId="{9034C195-B7FD-43ED-9C8B-38B636D29776}" type="presOf" srcId="{199E69CC-432F-452B-A8B3-B176D07A42E6}" destId="{48B8C4AC-223C-4457-BB11-1519DD449ABD}" srcOrd="0" destOrd="0" presId="urn:microsoft.com/office/officeart/2005/8/layout/hierarchy1"/>
    <dgm:cxn modelId="{A143F4B0-9B11-4264-98FC-683498CC2AAB}" srcId="{7D92EFFF-E230-4286-ABE1-47FD62344C40}" destId="{199E69CC-432F-452B-A8B3-B176D07A42E6}" srcOrd="0" destOrd="0" parTransId="{24DE030D-140B-4433-B0C4-806E6A18E7C6}" sibTransId="{28014E29-95CF-4154-B0B6-6FDF7E039798}"/>
    <dgm:cxn modelId="{8300B7B9-D169-4355-B696-97DBEFBE2857}" type="presOf" srcId="{56A58A8B-E279-4937-9119-08B60D738EC8}" destId="{22CE7EFB-44F9-4F50-93B8-5D51AE169B79}" srcOrd="0" destOrd="0" presId="urn:microsoft.com/office/officeart/2005/8/layout/hierarchy1"/>
    <dgm:cxn modelId="{A91FEBBF-09F6-4C83-B2AA-0E9ECB320883}" type="presOf" srcId="{24DE030D-140B-4433-B0C4-806E6A18E7C6}" destId="{B79C72C9-82A0-441B-9978-E1C12326BB4A}" srcOrd="0" destOrd="0" presId="urn:microsoft.com/office/officeart/2005/8/layout/hierarchy1"/>
    <dgm:cxn modelId="{CC2713D4-6908-4025-B720-1B95DBE9166D}" srcId="{A403E24F-BC29-4408-8A35-2A8AEB9CE024}" destId="{5D007778-64AF-42C8-8E90-117987C85923}" srcOrd="0" destOrd="0" parTransId="{B8465E99-82B2-4091-BBD1-C358632BFA27}" sibTransId="{09672F1A-683E-4107-968A-8395A3FC2AE4}"/>
    <dgm:cxn modelId="{ADC0E8D9-0AFE-491A-AD37-57F9A7FAA8B3}" srcId="{5D007778-64AF-42C8-8E90-117987C85923}" destId="{7D92EFFF-E230-4286-ABE1-47FD62344C40}" srcOrd="1" destOrd="0" parTransId="{C5C60B31-9EE7-4811-929B-658D8FD9E4CE}" sibTransId="{C3D415E9-DD22-483E-A1A0-C62F4BA59ADC}"/>
    <dgm:cxn modelId="{CD19429C-60F6-41EC-BCEE-6DDEB9D54B88}" type="presParOf" srcId="{A2161A3A-3B05-4430-A0C8-D2AFEB945F25}" destId="{C771610B-B1CF-49AC-BADE-063D1AC8DC61}" srcOrd="0" destOrd="0" presId="urn:microsoft.com/office/officeart/2005/8/layout/hierarchy1"/>
    <dgm:cxn modelId="{2143A1C4-89DF-4DB1-853C-59CA9755FE4D}" type="presParOf" srcId="{C771610B-B1CF-49AC-BADE-063D1AC8DC61}" destId="{432FA8AA-BCBD-44D1-ABE3-FB5E76398014}" srcOrd="0" destOrd="0" presId="urn:microsoft.com/office/officeart/2005/8/layout/hierarchy1"/>
    <dgm:cxn modelId="{276B3825-A6A0-4842-876E-7129D7ABC600}" type="presParOf" srcId="{432FA8AA-BCBD-44D1-ABE3-FB5E76398014}" destId="{3ED70BBF-6D71-45DB-BA95-FE56FD612665}" srcOrd="0" destOrd="0" presId="urn:microsoft.com/office/officeart/2005/8/layout/hierarchy1"/>
    <dgm:cxn modelId="{17FBA9EB-6A5A-4834-BA82-F38BACFF124E}" type="presParOf" srcId="{432FA8AA-BCBD-44D1-ABE3-FB5E76398014}" destId="{5B3CAA73-D68C-4C1A-8694-9719D368F0B8}" srcOrd="1" destOrd="0" presId="urn:microsoft.com/office/officeart/2005/8/layout/hierarchy1"/>
    <dgm:cxn modelId="{BA781721-D38A-4D08-8BF6-B60ABE11AB35}" type="presParOf" srcId="{C771610B-B1CF-49AC-BADE-063D1AC8DC61}" destId="{AA7BDB99-EA4E-46C9-A8CB-EFDAA0E39850}" srcOrd="1" destOrd="0" presId="urn:microsoft.com/office/officeart/2005/8/layout/hierarchy1"/>
    <dgm:cxn modelId="{C5BDB68F-5DF5-42B4-8020-75433080DD03}" type="presParOf" srcId="{AA7BDB99-EA4E-46C9-A8CB-EFDAA0E39850}" destId="{BD4A935E-F642-4ED4-85F0-240A594BCC02}" srcOrd="0" destOrd="0" presId="urn:microsoft.com/office/officeart/2005/8/layout/hierarchy1"/>
    <dgm:cxn modelId="{5AB14845-D998-4452-8284-B7735ED32C8B}" type="presParOf" srcId="{AA7BDB99-EA4E-46C9-A8CB-EFDAA0E39850}" destId="{DACE5138-47ED-47F5-9876-9B51862B507D}" srcOrd="1" destOrd="0" presId="urn:microsoft.com/office/officeart/2005/8/layout/hierarchy1"/>
    <dgm:cxn modelId="{6C463D88-DAB2-43CC-817D-15C9CE680287}" type="presParOf" srcId="{DACE5138-47ED-47F5-9876-9B51862B507D}" destId="{F35456C0-89EA-4E7A-B6BE-2D6AC3D3EC47}" srcOrd="0" destOrd="0" presId="urn:microsoft.com/office/officeart/2005/8/layout/hierarchy1"/>
    <dgm:cxn modelId="{11328A42-E9F7-4070-B064-E7697CB6EC69}" type="presParOf" srcId="{F35456C0-89EA-4E7A-B6BE-2D6AC3D3EC47}" destId="{F5311C27-30FB-4BB6-8EAA-C61891AEF24E}" srcOrd="0" destOrd="0" presId="urn:microsoft.com/office/officeart/2005/8/layout/hierarchy1"/>
    <dgm:cxn modelId="{BC29897D-829E-4735-A755-AB16B694C62B}" type="presParOf" srcId="{F35456C0-89EA-4E7A-B6BE-2D6AC3D3EC47}" destId="{416917BF-007E-42DE-9F0A-FEA9F5965E74}" srcOrd="1" destOrd="0" presId="urn:microsoft.com/office/officeart/2005/8/layout/hierarchy1"/>
    <dgm:cxn modelId="{F981D55A-E6F5-4778-B9E2-8AF187B4AB1A}" type="presParOf" srcId="{DACE5138-47ED-47F5-9876-9B51862B507D}" destId="{56D7BE73-CF0C-41A8-93E2-A0F5DAFF78CA}" srcOrd="1" destOrd="0" presId="urn:microsoft.com/office/officeart/2005/8/layout/hierarchy1"/>
    <dgm:cxn modelId="{312F51ED-C710-40A3-BB46-9F80ED0809AC}" type="presParOf" srcId="{AA7BDB99-EA4E-46C9-A8CB-EFDAA0E39850}" destId="{0F9052C2-4EF0-4947-89D9-88BBCF7C4938}" srcOrd="2" destOrd="0" presId="urn:microsoft.com/office/officeart/2005/8/layout/hierarchy1"/>
    <dgm:cxn modelId="{F0332FDD-2467-4D61-AFAF-1AAB3151B840}" type="presParOf" srcId="{AA7BDB99-EA4E-46C9-A8CB-EFDAA0E39850}" destId="{89B5457E-6A04-412F-B61C-52092AB0FEB7}" srcOrd="3" destOrd="0" presId="urn:microsoft.com/office/officeart/2005/8/layout/hierarchy1"/>
    <dgm:cxn modelId="{0E0E4685-3B25-4175-B2F3-E094A38AC921}" type="presParOf" srcId="{89B5457E-6A04-412F-B61C-52092AB0FEB7}" destId="{0B5DCBB9-D68E-443B-A527-CFC8824607A1}" srcOrd="0" destOrd="0" presId="urn:microsoft.com/office/officeart/2005/8/layout/hierarchy1"/>
    <dgm:cxn modelId="{1F111094-6D94-4E39-A7B7-214C6E626267}" type="presParOf" srcId="{0B5DCBB9-D68E-443B-A527-CFC8824607A1}" destId="{3F0615F5-9884-45D2-A6F5-D10D5D352E91}" srcOrd="0" destOrd="0" presId="urn:microsoft.com/office/officeart/2005/8/layout/hierarchy1"/>
    <dgm:cxn modelId="{25C211F5-464B-4920-AAEA-82A18E623FCF}" type="presParOf" srcId="{0B5DCBB9-D68E-443B-A527-CFC8824607A1}" destId="{1E688BD2-AD40-42B7-BB63-7BF33293FA50}" srcOrd="1" destOrd="0" presId="urn:microsoft.com/office/officeart/2005/8/layout/hierarchy1"/>
    <dgm:cxn modelId="{D703F8AF-3B57-4C54-A7AB-5188D9B3694E}" type="presParOf" srcId="{89B5457E-6A04-412F-B61C-52092AB0FEB7}" destId="{BB7C0687-7007-409A-871E-437A1B7566F3}" srcOrd="1" destOrd="0" presId="urn:microsoft.com/office/officeart/2005/8/layout/hierarchy1"/>
    <dgm:cxn modelId="{54D808C4-F82A-42BE-A55E-D5DA0DBDAB4A}" type="presParOf" srcId="{BB7C0687-7007-409A-871E-437A1B7566F3}" destId="{B79C72C9-82A0-441B-9978-E1C12326BB4A}" srcOrd="0" destOrd="0" presId="urn:microsoft.com/office/officeart/2005/8/layout/hierarchy1"/>
    <dgm:cxn modelId="{68A203AD-C514-4010-A480-B4FAD9B74C71}" type="presParOf" srcId="{BB7C0687-7007-409A-871E-437A1B7566F3}" destId="{6CBF1D95-42AA-434E-B8BF-5FB850446D7D}" srcOrd="1" destOrd="0" presId="urn:microsoft.com/office/officeart/2005/8/layout/hierarchy1"/>
    <dgm:cxn modelId="{BC0B8549-9AEB-42F6-93D5-DB080F8AB3F3}" type="presParOf" srcId="{6CBF1D95-42AA-434E-B8BF-5FB850446D7D}" destId="{2740CDFA-81C2-4A34-9590-67D7292EC5B5}" srcOrd="0" destOrd="0" presId="urn:microsoft.com/office/officeart/2005/8/layout/hierarchy1"/>
    <dgm:cxn modelId="{0401232A-AD78-480B-9225-44E2B88D59FD}" type="presParOf" srcId="{2740CDFA-81C2-4A34-9590-67D7292EC5B5}" destId="{00C5D92B-5227-4360-9196-13FCEACA8B7D}" srcOrd="0" destOrd="0" presId="urn:microsoft.com/office/officeart/2005/8/layout/hierarchy1"/>
    <dgm:cxn modelId="{484EC9DE-7E76-4009-9244-F286D1B5F6C8}" type="presParOf" srcId="{2740CDFA-81C2-4A34-9590-67D7292EC5B5}" destId="{48B8C4AC-223C-4457-BB11-1519DD449ABD}" srcOrd="1" destOrd="0" presId="urn:microsoft.com/office/officeart/2005/8/layout/hierarchy1"/>
    <dgm:cxn modelId="{AF155FE3-2AB1-4682-BF2C-8716E7547F4A}" type="presParOf" srcId="{6CBF1D95-42AA-434E-B8BF-5FB850446D7D}" destId="{5CFA3730-D5BF-4E48-A9B3-4FBC986C3EBC}" srcOrd="1" destOrd="0" presId="urn:microsoft.com/office/officeart/2005/8/layout/hierarchy1"/>
    <dgm:cxn modelId="{D080E5AE-6FBF-4BB5-863F-D87F90E39A79}" type="presParOf" srcId="{BB7C0687-7007-409A-871E-437A1B7566F3}" destId="{22CE7EFB-44F9-4F50-93B8-5D51AE169B79}" srcOrd="2" destOrd="0" presId="urn:microsoft.com/office/officeart/2005/8/layout/hierarchy1"/>
    <dgm:cxn modelId="{571750F8-425D-47B9-8CE0-44B1ACEBA895}" type="presParOf" srcId="{BB7C0687-7007-409A-871E-437A1B7566F3}" destId="{E30DB874-AEB3-41C7-B9E5-DC8D8D613AB7}" srcOrd="3" destOrd="0" presId="urn:microsoft.com/office/officeart/2005/8/layout/hierarchy1"/>
    <dgm:cxn modelId="{3B7A10F7-8963-4B43-8CA6-A79CAC94F098}" type="presParOf" srcId="{E30DB874-AEB3-41C7-B9E5-DC8D8D613AB7}" destId="{1360DD62-FA53-4885-A197-FF563B4F46B5}" srcOrd="0" destOrd="0" presId="urn:microsoft.com/office/officeart/2005/8/layout/hierarchy1"/>
    <dgm:cxn modelId="{D8F2086A-1BFE-498D-BDB2-B84FB5BADA39}" type="presParOf" srcId="{1360DD62-FA53-4885-A197-FF563B4F46B5}" destId="{E0D1E591-5482-4CEC-80E7-C3EF4E305586}" srcOrd="0" destOrd="0" presId="urn:microsoft.com/office/officeart/2005/8/layout/hierarchy1"/>
    <dgm:cxn modelId="{E0D7BCAE-E7A5-4B75-9B4E-2BB4F2712BFC}" type="presParOf" srcId="{1360DD62-FA53-4885-A197-FF563B4F46B5}" destId="{EE2C654B-7242-44AF-A9A3-99992A4CBFC6}" srcOrd="1" destOrd="0" presId="urn:microsoft.com/office/officeart/2005/8/layout/hierarchy1"/>
    <dgm:cxn modelId="{539B7F5A-3DA5-4FB5-B086-C611865808FB}" type="presParOf" srcId="{E30DB874-AEB3-41C7-B9E5-DC8D8D613AB7}" destId="{064DB3D5-3E09-49C3-9518-34C63FBC4A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E7EFB-44F9-4F50-93B8-5D51AE169B79}">
      <dsp:nvSpPr>
        <dsp:cNvPr id="0" name=""/>
        <dsp:cNvSpPr/>
      </dsp:nvSpPr>
      <dsp:spPr>
        <a:xfrm>
          <a:off x="4586386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9C72C9-82A0-441B-9978-E1C12326BB4A}">
      <dsp:nvSpPr>
        <dsp:cNvPr id="0" name=""/>
        <dsp:cNvSpPr/>
      </dsp:nvSpPr>
      <dsp:spPr>
        <a:xfrm>
          <a:off x="3309441" y="3262482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052C2-4EF0-4947-89D9-88BBCF7C4938}">
      <dsp:nvSpPr>
        <dsp:cNvPr id="0" name=""/>
        <dsp:cNvSpPr/>
      </dsp:nvSpPr>
      <dsp:spPr>
        <a:xfrm>
          <a:off x="3309441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136"/>
              </a:lnTo>
              <a:lnTo>
                <a:pt x="1276945" y="414136"/>
              </a:lnTo>
              <a:lnTo>
                <a:pt x="1276945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4A935E-F642-4ED4-85F0-240A594BCC02}">
      <dsp:nvSpPr>
        <dsp:cNvPr id="0" name=""/>
        <dsp:cNvSpPr/>
      </dsp:nvSpPr>
      <dsp:spPr>
        <a:xfrm>
          <a:off x="2032496" y="1327910"/>
          <a:ext cx="1276945" cy="607709"/>
        </a:xfrm>
        <a:custGeom>
          <a:avLst/>
          <a:gdLst/>
          <a:ahLst/>
          <a:cxnLst/>
          <a:rect l="0" t="0" r="0" b="0"/>
          <a:pathLst>
            <a:path>
              <a:moveTo>
                <a:pt x="1276945" y="0"/>
              </a:moveTo>
              <a:lnTo>
                <a:pt x="1276945" y="414136"/>
              </a:lnTo>
              <a:lnTo>
                <a:pt x="0" y="414136"/>
              </a:lnTo>
              <a:lnTo>
                <a:pt x="0" y="607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70BBF-6D71-45DB-BA95-FE56FD612665}">
      <dsp:nvSpPr>
        <dsp:cNvPr id="0" name=""/>
        <dsp:cNvSpPr/>
      </dsp:nvSpPr>
      <dsp:spPr>
        <a:xfrm>
          <a:off x="2264667" y="1048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CAA73-D68C-4C1A-8694-9719D368F0B8}">
      <dsp:nvSpPr>
        <dsp:cNvPr id="0" name=""/>
        <dsp:cNvSpPr/>
      </dsp:nvSpPr>
      <dsp:spPr>
        <a:xfrm>
          <a:off x="2496839" y="221611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Coupled Problems</a:t>
          </a:r>
          <a:endParaRPr lang="en-IN" sz="3500" kern="1200" dirty="0"/>
        </a:p>
      </dsp:txBody>
      <dsp:txXfrm>
        <a:off x="2535701" y="260473"/>
        <a:ext cx="2011822" cy="1249138"/>
      </dsp:txXfrm>
    </dsp:sp>
    <dsp:sp modelId="{F5311C27-30FB-4BB6-8EAA-C61891AEF24E}">
      <dsp:nvSpPr>
        <dsp:cNvPr id="0" name=""/>
        <dsp:cNvSpPr/>
      </dsp:nvSpPr>
      <dsp:spPr>
        <a:xfrm>
          <a:off x="987722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17BF-007E-42DE-9F0A-FEA9F5965E74}">
      <dsp:nvSpPr>
        <dsp:cNvPr id="0" name=""/>
        <dsp:cNvSpPr/>
      </dsp:nvSpPr>
      <dsp:spPr>
        <a:xfrm>
          <a:off x="1219894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Strong Coupling</a:t>
          </a:r>
          <a:endParaRPr lang="en-IN" sz="3500" kern="1200" dirty="0"/>
        </a:p>
      </dsp:txBody>
      <dsp:txXfrm>
        <a:off x="1258756" y="2195046"/>
        <a:ext cx="2011822" cy="1249138"/>
      </dsp:txXfrm>
    </dsp:sp>
    <dsp:sp modelId="{3F0615F5-9884-45D2-A6F5-D10D5D352E91}">
      <dsp:nvSpPr>
        <dsp:cNvPr id="0" name=""/>
        <dsp:cNvSpPr/>
      </dsp:nvSpPr>
      <dsp:spPr>
        <a:xfrm>
          <a:off x="3541613" y="1935620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88BD2-AD40-42B7-BB63-7BF33293FA50}">
      <dsp:nvSpPr>
        <dsp:cNvPr id="0" name=""/>
        <dsp:cNvSpPr/>
      </dsp:nvSpPr>
      <dsp:spPr>
        <a:xfrm>
          <a:off x="3773785" y="2156184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Weak Coupling</a:t>
          </a:r>
          <a:endParaRPr lang="en-IN" sz="3500" kern="1200" dirty="0"/>
        </a:p>
      </dsp:txBody>
      <dsp:txXfrm>
        <a:off x="3812647" y="2195046"/>
        <a:ext cx="2011822" cy="1249138"/>
      </dsp:txXfrm>
    </dsp:sp>
    <dsp:sp modelId="{00C5D92B-5227-4360-9196-13FCEACA8B7D}">
      <dsp:nvSpPr>
        <dsp:cNvPr id="0" name=""/>
        <dsp:cNvSpPr/>
      </dsp:nvSpPr>
      <dsp:spPr>
        <a:xfrm>
          <a:off x="2264667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8C4AC-223C-4457-BB11-1519DD449ABD}">
      <dsp:nvSpPr>
        <dsp:cNvPr id="0" name=""/>
        <dsp:cNvSpPr/>
      </dsp:nvSpPr>
      <dsp:spPr>
        <a:xfrm>
          <a:off x="2496839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Implicit</a:t>
          </a:r>
          <a:endParaRPr lang="en-IN" sz="3500" kern="1200" dirty="0"/>
        </a:p>
      </dsp:txBody>
      <dsp:txXfrm>
        <a:off x="2535701" y="4129618"/>
        <a:ext cx="2011822" cy="1249138"/>
      </dsp:txXfrm>
    </dsp:sp>
    <dsp:sp modelId="{E0D1E591-5482-4CEC-80E7-C3EF4E305586}">
      <dsp:nvSpPr>
        <dsp:cNvPr id="0" name=""/>
        <dsp:cNvSpPr/>
      </dsp:nvSpPr>
      <dsp:spPr>
        <a:xfrm>
          <a:off x="4818558" y="3870192"/>
          <a:ext cx="2089546" cy="1326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C654B-7242-44AF-A9A3-99992A4CBFC6}">
      <dsp:nvSpPr>
        <dsp:cNvPr id="0" name=""/>
        <dsp:cNvSpPr/>
      </dsp:nvSpPr>
      <dsp:spPr>
        <a:xfrm>
          <a:off x="5050730" y="4090756"/>
          <a:ext cx="2089546" cy="13268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Explicit</a:t>
          </a:r>
          <a:endParaRPr lang="en-IN" sz="3500" kern="1200" dirty="0"/>
        </a:p>
      </dsp:txBody>
      <dsp:txXfrm>
        <a:off x="5089592" y="4129618"/>
        <a:ext cx="2011822" cy="124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0558-041B-885A-D515-34008FC3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A7807-0ADB-F139-3DAF-65A3C1AAC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F651-C163-9225-6FF5-171A6D23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02566-B3FE-4CDA-B955-B701BDBD8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B913-44F9-C570-8094-B74C61EB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8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1A00-360E-6751-47EF-96397784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C6687-B9F2-EB2C-3B19-D7B9B854B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6EC1-9715-4A45-9FDB-18A001AEB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EF14-ABB4-C075-E544-42B278F29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60DC-CC27-2150-1D53-846E13DD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5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5FA67B-5991-4FDF-8246-3531DA8966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90D99-45A3-9C0F-C34C-F12E51AE1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06AD-F5B5-EC2A-F3E8-55CE954A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CAAD-9C1C-BCD4-C0DD-267EFFCE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D118-8D5C-25E3-46A5-BB2AB387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8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1CBB-C99E-02A3-6346-0C8BD27C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A897-E9A2-F020-5BB9-9F517C12C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782A-DD7A-C6B1-E37E-46265D80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F492-5B85-F15C-49EE-2963F21C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7200-AF06-A114-68C8-706C4656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3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7B87-4269-B6F6-CD51-12C2A06C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0A9A8-180A-957A-5DB3-2AD72ED9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CAB1-6482-D936-726D-7D0EADE2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DF646-3904-6A24-A33F-34A0DAAB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72829-6EEA-59C6-AF39-EFC8E444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23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9F2B-92A5-0880-5B0D-94F84750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AE5DB-8F7E-C09A-0C85-75618A06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DDD66-0D50-DBAC-FD4D-281F279FC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45BB9-96E5-C79E-D650-FC5A2353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C9BCE-D734-0E3F-EE72-1F96CAD3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0058C-88AE-8DA2-75F1-F7B73437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39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D51-F06B-C89A-09EB-B1E47566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D2C2D-D3A3-BBDA-5C57-EFA87B97E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10EDE-90E2-294F-F110-858C59239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CB596-3782-A54E-F3FE-DBF363B94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94858-605B-CBC3-13B7-75E6D1213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BFD7C-A385-0BAF-4202-0F323D22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093C6-7A9C-915A-9E0B-8A237359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DF25E6-686F-9319-DB3A-E7B9655B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59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601E-DB49-57A8-6407-FE5D1639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E48820-76FD-F5D3-4290-F9ADFBE2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10D45-9199-C6CC-8BE0-0688FED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A4B6E-3DB1-19B6-E0CB-D0BB0304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4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764AA-003A-79E8-2B46-930A2AD9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51AFC-0B66-C607-71A2-88832F92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37E4F-C0DB-3272-706C-AB65CF4AE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6F3C-C5A7-FCBA-75B5-CD5DD3EB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2B84-DEC4-6CA1-4499-CD3F8078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3F64E-9E17-1F2B-6023-4081A7D54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32C8-844A-80EF-CDA8-E99B09F4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271A4-1B57-258C-F9D5-4AA05838F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A2748-DA26-7F88-0A81-F4CE8932E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5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ECDC1-EA4E-9953-7778-307A112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920EF-B0BA-3AA6-D8F5-DDD8B59ED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E962D-1C25-12C7-8C18-DAF05C2DA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20340-2BDB-6EEA-8FCF-6BA56127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3DEB-EB84-810E-1A52-0BB7A22C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89B28-5716-3CF3-14DB-3F41A29D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40E8A3-8FD3-4832-602C-6AA7080A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1FF81-E7E3-DE86-50F3-C3E69D277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B80C-0980-ADF7-CE29-57B3D6910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80DE4-F9E3-43C8-8748-C6BF6025C1A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3F7F-CC56-299D-88AF-AC3DACE1D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50627-24F3-4B0F-DA3B-0F7784817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13973-1BD8-4151-9808-0DFB0874D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22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8EC862-4558-B4F2-ECE6-3BB3FCF2C8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96172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034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DABD0F8-8867-6434-2E51-04E2348B2FF4}"/>
              </a:ext>
            </a:extLst>
          </p:cNvPr>
          <p:cNvGrpSpPr/>
          <p:nvPr/>
        </p:nvGrpSpPr>
        <p:grpSpPr>
          <a:xfrm>
            <a:off x="894554" y="340033"/>
            <a:ext cx="9579837" cy="6182717"/>
            <a:chOff x="894554" y="340033"/>
            <a:chExt cx="9579837" cy="6182717"/>
          </a:xfrm>
          <a:solidFill>
            <a:schemeClr val="bg2"/>
          </a:solidFill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0B616A0-39F3-5A8E-C296-E8E3FBC797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03" t="11967" r="21213" b="32215"/>
            <a:stretch/>
          </p:blipFill>
          <p:spPr>
            <a:xfrm>
              <a:off x="4205463" y="340033"/>
              <a:ext cx="3632328" cy="220892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184F72E-ED40-D1CA-A882-8ECA6C7FB2F0}"/>
                </a:ext>
              </a:extLst>
            </p:cNvPr>
            <p:cNvSpPr/>
            <p:nvPr/>
          </p:nvSpPr>
          <p:spPr>
            <a:xfrm rot="2519045">
              <a:off x="5086710" y="3292508"/>
              <a:ext cx="419819" cy="345056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2597065F-6575-8818-F359-DB92FF2862FF}"/>
                </a:ext>
              </a:extLst>
            </p:cNvPr>
            <p:cNvSpPr/>
            <p:nvPr/>
          </p:nvSpPr>
          <p:spPr>
            <a:xfrm rot="18395418">
              <a:off x="6512051" y="3269154"/>
              <a:ext cx="419819" cy="345056"/>
            </a:xfrm>
            <a:prstGeom prst="down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13">
              <a:extLst>
                <a:ext uri="{FF2B5EF4-FFF2-40B4-BE49-F238E27FC236}">
                  <a16:creationId xmlns:a16="http://schemas.microsoft.com/office/drawing/2014/main" id="{F1D3AD84-EBE4-15AF-A052-3CA60E6EFDC5}"/>
                </a:ext>
              </a:extLst>
            </p:cNvPr>
            <p:cNvSpPr txBox="1"/>
            <p:nvPr/>
          </p:nvSpPr>
          <p:spPr>
            <a:xfrm>
              <a:off x="4850954" y="436991"/>
              <a:ext cx="2743200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Slider crank CAD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C3BBC8-5286-F64D-866B-9587773AEB24}"/>
                </a:ext>
              </a:extLst>
            </p:cNvPr>
            <p:cNvSpPr txBox="1"/>
            <p:nvPr/>
          </p:nvSpPr>
          <p:spPr>
            <a:xfrm>
              <a:off x="5109713" y="2510387"/>
              <a:ext cx="2314755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Separate the flexible and rigid bodies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3FE3A3-5040-B0E6-42FF-F57B2A7AD7FF}"/>
                </a:ext>
              </a:extLst>
            </p:cNvPr>
            <p:cNvSpPr txBox="1"/>
            <p:nvPr/>
          </p:nvSpPr>
          <p:spPr>
            <a:xfrm>
              <a:off x="3534363" y="5232728"/>
              <a:ext cx="1236236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RBD code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C56E22-D7F3-A069-6A1F-F63905C7AD79}"/>
                </a:ext>
              </a:extLst>
            </p:cNvPr>
            <p:cNvSpPr txBox="1"/>
            <p:nvPr/>
          </p:nvSpPr>
          <p:spPr>
            <a:xfrm>
              <a:off x="7987315" y="5232728"/>
              <a:ext cx="118500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FEA code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F713E4-171C-F74A-7D9F-7FC7E86F2E01}"/>
                </a:ext>
              </a:extLst>
            </p:cNvPr>
            <p:cNvSpPr txBox="1"/>
            <p:nvPr/>
          </p:nvSpPr>
          <p:spPr>
            <a:xfrm>
              <a:off x="1293570" y="3107585"/>
              <a:ext cx="355738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Rigid Body is replaced by Forces</a:t>
              </a:r>
              <a:endParaRPr lang="en-IN" dirty="0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474D0FF-8105-CFAA-0598-25A0D6643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4554" y="3937898"/>
              <a:ext cx="4758623" cy="211784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DDDEBCF-620C-A2D4-6D4B-D44BB8096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8077" y="3886367"/>
              <a:ext cx="3746314" cy="22310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B288D7-1EF4-49A3-9DE5-0B7E85903A37}"/>
                </a:ext>
              </a:extLst>
            </p:cNvPr>
            <p:cNvSpPr txBox="1"/>
            <p:nvPr/>
          </p:nvSpPr>
          <p:spPr>
            <a:xfrm>
              <a:off x="2087593" y="6147395"/>
              <a:ext cx="1085233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RBD code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3E73C0-6428-EF2C-C661-A477BE751FD0}"/>
                </a:ext>
              </a:extLst>
            </p:cNvPr>
            <p:cNvSpPr txBox="1"/>
            <p:nvPr/>
          </p:nvSpPr>
          <p:spPr>
            <a:xfrm>
              <a:off x="8215223" y="6153418"/>
              <a:ext cx="1041054" cy="36933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FEA code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0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Kulkarni</dc:creator>
  <cp:lastModifiedBy>Utkarsh Kulkarni</cp:lastModifiedBy>
  <cp:revision>5</cp:revision>
  <dcterms:created xsi:type="dcterms:W3CDTF">2024-10-21T11:31:17Z</dcterms:created>
  <dcterms:modified xsi:type="dcterms:W3CDTF">2024-11-04T10:44:39Z</dcterms:modified>
</cp:coreProperties>
</file>