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Economica"/>
      <p:regular r:id="rId30"/>
      <p:bold r:id="rId31"/>
      <p:italic r:id="rId32"/>
      <p:boldItalic r:id="rId33"/>
    </p:embeddedFont>
    <p:embeddedFont>
      <p:font typeface="Garamond"/>
      <p:regular r:id="rId34"/>
      <p:bold r:id="rId35"/>
      <p:italic r:id="rId36"/>
      <p:boldItalic r:id="rId37"/>
    </p:embeddedFont>
    <p:embeddedFont>
      <p:font typeface="Amarante"/>
      <p:regular r:id="rId38"/>
    </p:embeddedFont>
    <p:embeddedFont>
      <p:font typeface="Bodoni"/>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DEE9634-5505-44B2-B545-C49165474204}">
  <a:tblStyle styleId="{0DEE9634-5505-44B2-B545-C49165474204}"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CEFE7"/>
          </a:solidFill>
        </a:fill>
      </a:tcStyle>
    </a:wholeTbl>
    <a:band1H>
      <a:tcStyle>
        <a:fill>
          <a:solidFill>
            <a:srgbClr val="D8DDCB"/>
          </a:solidFill>
        </a:fill>
      </a:tcStyle>
    </a:band1H>
    <a:band1V>
      <a:tcStyle>
        <a:fill>
          <a:solidFill>
            <a:srgbClr val="D8DDCB"/>
          </a:solidFill>
        </a:fill>
      </a:tcStyle>
    </a:band1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Garamond"/>
          <a:ea typeface="Garamond"/>
          <a:cs typeface="Garamond"/>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font" Target="fonts/Bodoni-bold.fntdata"/><Relationship Id="rId20" Type="http://schemas.openxmlformats.org/officeDocument/2006/relationships/slide" Target="slides/slide15.xml"/><Relationship Id="rId42" Type="http://schemas.openxmlformats.org/officeDocument/2006/relationships/font" Target="fonts/Bodoni-boldItalic.fntdata"/><Relationship Id="rId41" Type="http://schemas.openxmlformats.org/officeDocument/2006/relationships/font" Target="fonts/Bodoni-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fntdata"/><Relationship Id="rId30" Type="http://schemas.openxmlformats.org/officeDocument/2006/relationships/font" Target="fonts/Economica-regular.fntdata"/><Relationship Id="rId11" Type="http://schemas.openxmlformats.org/officeDocument/2006/relationships/slide" Target="slides/slide6.xml"/><Relationship Id="rId33" Type="http://schemas.openxmlformats.org/officeDocument/2006/relationships/font" Target="fonts/Economica-boldItalic.fntdata"/><Relationship Id="rId10" Type="http://schemas.openxmlformats.org/officeDocument/2006/relationships/slide" Target="slides/slide5.xml"/><Relationship Id="rId32" Type="http://schemas.openxmlformats.org/officeDocument/2006/relationships/font" Target="fonts/Economica-italic.fntdata"/><Relationship Id="rId13" Type="http://schemas.openxmlformats.org/officeDocument/2006/relationships/slide" Target="slides/slide8.xml"/><Relationship Id="rId35" Type="http://schemas.openxmlformats.org/officeDocument/2006/relationships/font" Target="fonts/Garamond-bold.fntdata"/><Relationship Id="rId12" Type="http://schemas.openxmlformats.org/officeDocument/2006/relationships/slide" Target="slides/slide7.xml"/><Relationship Id="rId34" Type="http://schemas.openxmlformats.org/officeDocument/2006/relationships/font" Target="fonts/Garamond-regular.fntdata"/><Relationship Id="rId15" Type="http://schemas.openxmlformats.org/officeDocument/2006/relationships/slide" Target="slides/slide10.xml"/><Relationship Id="rId37" Type="http://schemas.openxmlformats.org/officeDocument/2006/relationships/font" Target="fonts/Garamond-boldItalic.fntdata"/><Relationship Id="rId14" Type="http://schemas.openxmlformats.org/officeDocument/2006/relationships/slide" Target="slides/slide9.xml"/><Relationship Id="rId36" Type="http://schemas.openxmlformats.org/officeDocument/2006/relationships/font" Target="fonts/Garamond-italic.fntdata"/><Relationship Id="rId17" Type="http://schemas.openxmlformats.org/officeDocument/2006/relationships/slide" Target="slides/slide12.xml"/><Relationship Id="rId39" Type="http://schemas.openxmlformats.org/officeDocument/2006/relationships/font" Target="fonts/Bodoni-regular.fntdata"/><Relationship Id="rId16" Type="http://schemas.openxmlformats.org/officeDocument/2006/relationships/slide" Target="slides/slide11.xml"/><Relationship Id="rId38" Type="http://schemas.openxmlformats.org/officeDocument/2006/relationships/font" Target="fonts/Amarant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0" name="Shape 2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9" name="Shape 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6" name="Shape 2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7" name="Shape 2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9" name="Shape 2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5" name="Shape 1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with Picture">
    <p:spTree>
      <p:nvGrpSpPr>
        <p:cNvPr id="14" name="Shape 14"/>
        <p:cNvGrpSpPr/>
        <p:nvPr/>
      </p:nvGrpSpPr>
      <p:grpSpPr>
        <a:xfrm>
          <a:off x="0" y="0"/>
          <a:ext cx="0" cy="0"/>
          <a:chOff x="0" y="0"/>
          <a:chExt cx="0" cy="0"/>
        </a:xfrm>
      </p:grpSpPr>
      <p:grpSp>
        <p:nvGrpSpPr>
          <p:cNvPr id="15" name="Shape 15"/>
          <p:cNvGrpSpPr/>
          <p:nvPr/>
        </p:nvGrpSpPr>
        <p:grpSpPr>
          <a:xfrm rot="10800000">
            <a:off x="-17" y="5645509"/>
            <a:ext cx="12192024" cy="63125"/>
            <a:chOff x="507491" y="1501519"/>
            <a:chExt cx="8129100" cy="63125"/>
          </a:xfrm>
        </p:grpSpPr>
        <p:cxnSp>
          <p:nvCxnSpPr>
            <p:cNvPr id="16" name="Shape 16"/>
            <p:cNvCxnSpPr/>
            <p:nvPr/>
          </p:nvCxnSpPr>
          <p:spPr>
            <a:xfrm>
              <a:off x="507491" y="1564644"/>
              <a:ext cx="8129100" cy="0"/>
            </a:xfrm>
            <a:prstGeom prst="straightConnector1">
              <a:avLst/>
            </a:prstGeom>
            <a:noFill/>
            <a:ln cap="flat" cmpd="sng" w="38100">
              <a:solidFill>
                <a:schemeClr val="dk1"/>
              </a:solidFill>
              <a:prstDash val="solid"/>
              <a:miter/>
              <a:headEnd len="med" w="med" type="none"/>
              <a:tailEnd len="med" w="med" type="none"/>
            </a:ln>
          </p:spPr>
        </p:cxnSp>
        <p:cxnSp>
          <p:nvCxnSpPr>
            <p:cNvPr id="17" name="Shape 17"/>
            <p:cNvCxnSpPr/>
            <p:nvPr/>
          </p:nvCxnSpPr>
          <p:spPr>
            <a:xfrm>
              <a:off x="507491" y="1501519"/>
              <a:ext cx="8129100" cy="0"/>
            </a:xfrm>
            <a:prstGeom prst="straightConnector1">
              <a:avLst/>
            </a:prstGeom>
            <a:noFill/>
            <a:ln cap="flat" cmpd="sng" w="12700">
              <a:solidFill>
                <a:schemeClr val="dk1"/>
              </a:solidFill>
              <a:prstDash val="solid"/>
              <a:miter/>
              <a:headEnd len="med" w="med" type="none"/>
              <a:tailEnd len="med" w="med" type="none"/>
            </a:ln>
          </p:spPr>
        </p:cxnSp>
      </p:grpSp>
      <p:grpSp>
        <p:nvGrpSpPr>
          <p:cNvPr id="18" name="Shape 18"/>
          <p:cNvGrpSpPr/>
          <p:nvPr/>
        </p:nvGrpSpPr>
        <p:grpSpPr>
          <a:xfrm>
            <a:off x="-6" y="1143000"/>
            <a:ext cx="12192024" cy="63125"/>
            <a:chOff x="507491" y="1501519"/>
            <a:chExt cx="8129100" cy="63125"/>
          </a:xfrm>
        </p:grpSpPr>
        <p:cxnSp>
          <p:nvCxnSpPr>
            <p:cNvPr id="19" name="Shape 19"/>
            <p:cNvCxnSpPr/>
            <p:nvPr/>
          </p:nvCxnSpPr>
          <p:spPr>
            <a:xfrm>
              <a:off x="507491" y="1564644"/>
              <a:ext cx="8129100" cy="0"/>
            </a:xfrm>
            <a:prstGeom prst="straightConnector1">
              <a:avLst/>
            </a:prstGeom>
            <a:noFill/>
            <a:ln cap="flat" cmpd="sng" w="38100">
              <a:solidFill>
                <a:schemeClr val="dk1"/>
              </a:solidFill>
              <a:prstDash val="solid"/>
              <a:miter/>
              <a:headEnd len="med" w="med" type="none"/>
              <a:tailEnd len="med" w="med" type="none"/>
            </a:ln>
          </p:spPr>
        </p:cxnSp>
        <p:cxnSp>
          <p:nvCxnSpPr>
            <p:cNvPr id="20" name="Shape 20"/>
            <p:cNvCxnSpPr/>
            <p:nvPr/>
          </p:nvCxnSpPr>
          <p:spPr>
            <a:xfrm>
              <a:off x="507491" y="1501519"/>
              <a:ext cx="8129100" cy="0"/>
            </a:xfrm>
            <a:prstGeom prst="straightConnector1">
              <a:avLst/>
            </a:prstGeom>
            <a:noFill/>
            <a:ln cap="flat" cmpd="sng" w="12700">
              <a:solidFill>
                <a:schemeClr val="dk1"/>
              </a:solidFill>
              <a:prstDash val="solid"/>
              <a:miter/>
              <a:headEnd len="med" w="med" type="none"/>
              <a:tailEnd len="med" w="med" type="none"/>
            </a:ln>
          </p:spPr>
        </p:cxnSp>
      </p:grpSp>
      <p:sp>
        <p:nvSpPr>
          <p:cNvPr id="21" name="Shape 21"/>
          <p:cNvSpPr/>
          <p:nvPr/>
        </p:nvSpPr>
        <p:spPr>
          <a:xfrm>
            <a:off x="0" y="5778123"/>
            <a:ext cx="12192000" cy="10800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2" name="Shape 22"/>
          <p:cNvSpPr/>
          <p:nvPr/>
        </p:nvSpPr>
        <p:spPr>
          <a:xfrm>
            <a:off x="0" y="0"/>
            <a:ext cx="12192000" cy="10800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3" name="Shape 23"/>
          <p:cNvSpPr txBox="1"/>
          <p:nvPr>
            <p:ph type="ctrTitle"/>
          </p:nvPr>
        </p:nvSpPr>
        <p:spPr>
          <a:xfrm>
            <a:off x="1104900" y="2292093"/>
            <a:ext cx="5734200" cy="2219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subTitle"/>
          </p:nvPr>
        </p:nvSpPr>
        <p:spPr>
          <a:xfrm>
            <a:off x="1104900" y="4511783"/>
            <a:ext cx="5734200" cy="9555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Noto Sans Symbols"/>
              <a:buNone/>
              <a:defRPr b="0" i="0" sz="1800" u="none" cap="none" strike="noStrike">
                <a:solidFill>
                  <a:schemeClr val="dk1"/>
                </a:solidFill>
                <a:latin typeface="Arial"/>
                <a:ea typeface="Arial"/>
                <a:cs typeface="Arial"/>
                <a:sym typeface="Arial"/>
              </a:defRPr>
            </a:lvl1pPr>
            <a:lvl2pPr indent="0" lvl="1" marL="457200" marR="0" rtl="0" algn="ctr">
              <a:lnSpc>
                <a:spcPct val="90000"/>
              </a:lnSpc>
              <a:spcBef>
                <a:spcPts val="600"/>
              </a:spcBef>
              <a:buClr>
                <a:schemeClr val="dk1"/>
              </a:buClr>
              <a:buFont typeface="Noto Sans Symbols"/>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600"/>
              </a:spcBef>
              <a:buClr>
                <a:schemeClr val="dk1"/>
              </a:buClr>
              <a:buFont typeface="Noto Sans Symbols"/>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600"/>
              </a:spcBef>
              <a:buClr>
                <a:schemeClr val="dk1"/>
              </a:buClr>
              <a:buFont typeface="Noto Sans Symbols"/>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600"/>
              </a:spcBef>
              <a:buClr>
                <a:schemeClr val="dk1"/>
              </a:buClr>
              <a:buFont typeface="Noto Sans Symbols"/>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9pPr>
          </a:lstStyle>
          <a:p/>
        </p:txBody>
      </p:sp>
      <p:pic>
        <p:nvPicPr>
          <p:cNvPr id="25" name="Shape 25" title="Ribbon tab"/>
          <p:cNvPicPr preferRelativeResize="0"/>
          <p:nvPr/>
        </p:nvPicPr>
        <p:blipFill rotWithShape="1">
          <a:blip r:embed="rId2">
            <a:alphaModFix/>
          </a:blip>
          <a:srcRect b="0" l="0" r="0" t="0"/>
          <a:stretch/>
        </p:blipFill>
        <p:spPr>
          <a:xfrm>
            <a:off x="1325879" y="0"/>
            <a:ext cx="1747500" cy="2292000"/>
          </a:xfrm>
          <a:prstGeom prst="rect">
            <a:avLst/>
          </a:prstGeom>
          <a:noFill/>
          <a:ln>
            <a:noFill/>
          </a:ln>
        </p:spPr>
      </p:pic>
      <p:sp>
        <p:nvSpPr>
          <p:cNvPr id="26" name="Shape 26"/>
          <p:cNvSpPr/>
          <p:nvPr>
            <p:ph idx="2" type="pic"/>
          </p:nvPr>
        </p:nvSpPr>
        <p:spPr>
          <a:xfrm>
            <a:off x="6981063" y="1310655"/>
            <a:ext cx="5211000" cy="4208700"/>
          </a:xfrm>
          <a:prstGeom prst="rect">
            <a:avLst/>
          </a:prstGeom>
          <a:solidFill>
            <a:srgbClr val="DED9D6"/>
          </a:solidFill>
          <a:ln>
            <a:noFill/>
          </a:ln>
        </p:spPr>
        <p:txBody>
          <a:bodyPr anchorCtr="0" anchor="t" bIns="91425" lIns="91425" rIns="91425" tIns="91425"/>
          <a:lstStyle>
            <a:lvl1pPr indent="0" lvl="0" marL="0" marR="0" rtl="0" algn="ctr">
              <a:lnSpc>
                <a:spcPct val="90000"/>
              </a:lnSpc>
              <a:spcBef>
                <a:spcPts val="1800"/>
              </a:spcBef>
              <a:buClr>
                <a:schemeClr val="dk1"/>
              </a:buClr>
              <a:buFont typeface="Noto Sans Symbols"/>
              <a:buNone/>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9" name="Shape 89"/>
        <p:cNvGrpSpPr/>
        <p:nvPr/>
      </p:nvGrpSpPr>
      <p:grpSpPr>
        <a:xfrm>
          <a:off x="0" y="0"/>
          <a:ext cx="0" cy="0"/>
          <a:chOff x="0" y="0"/>
          <a:chExt cx="0" cy="0"/>
        </a:xfrm>
      </p:grpSpPr>
      <p:sp>
        <p:nvSpPr>
          <p:cNvPr id="90" name="Shape 90"/>
          <p:cNvSpPr txBox="1"/>
          <p:nvPr>
            <p:ph type="title"/>
          </p:nvPr>
        </p:nvSpPr>
        <p:spPr>
          <a:xfrm>
            <a:off x="1104900" y="76200"/>
            <a:ext cx="9980700" cy="10971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1" name="Shape 91"/>
          <p:cNvSpPr txBox="1"/>
          <p:nvPr>
            <p:ph idx="1" type="body"/>
          </p:nvPr>
        </p:nvSpPr>
        <p:spPr>
          <a:xfrm>
            <a:off x="5641848" y="1600199"/>
            <a:ext cx="5445299" cy="45720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27000" lvl="2" marL="11430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2" name="Shape 92"/>
          <p:cNvSpPr txBox="1"/>
          <p:nvPr>
            <p:ph idx="2" type="body"/>
          </p:nvPr>
        </p:nvSpPr>
        <p:spPr>
          <a:xfrm>
            <a:off x="1104900" y="1600200"/>
            <a:ext cx="4384500" cy="4572000"/>
          </a:xfrm>
          <a:prstGeom prst="rect">
            <a:avLst/>
          </a:prstGeom>
          <a:noFill/>
          <a:ln>
            <a:noFill/>
          </a:ln>
        </p:spPr>
        <p:txBody>
          <a:bodyPr anchorCtr="0" anchor="t" bIns="91425" lIns="91425" rIns="91425" tIns="91425"/>
          <a:lstStyle>
            <a:lvl1pPr indent="0" lvl="0" marL="0" marR="0" rtl="0" algn="l">
              <a:lnSpc>
                <a:spcPct val="90000"/>
              </a:lnSpc>
              <a:spcBef>
                <a:spcPts val="1200"/>
              </a:spcBef>
              <a:buClr>
                <a:schemeClr val="dk1"/>
              </a:buClr>
              <a:buFont typeface="Noto Sans Symbols"/>
              <a:buNone/>
              <a:defRPr b="0" i="0" sz="18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9pPr>
          </a:lstStyle>
          <a:p/>
        </p:txBody>
      </p:sp>
      <p:sp>
        <p:nvSpPr>
          <p:cNvPr id="93" name="Shape 93"/>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4" name="Shape 94"/>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5" name="Shape 95"/>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6" name="Shape 96"/>
        <p:cNvGrpSpPr/>
        <p:nvPr/>
      </p:nvGrpSpPr>
      <p:grpSpPr>
        <a:xfrm>
          <a:off x="0" y="0"/>
          <a:ext cx="0" cy="0"/>
          <a:chOff x="0" y="0"/>
          <a:chExt cx="0" cy="0"/>
        </a:xfrm>
      </p:grpSpPr>
      <p:sp>
        <p:nvSpPr>
          <p:cNvPr id="97" name="Shape 97"/>
          <p:cNvSpPr txBox="1"/>
          <p:nvPr>
            <p:ph type="title"/>
          </p:nvPr>
        </p:nvSpPr>
        <p:spPr>
          <a:xfrm>
            <a:off x="1104900" y="76200"/>
            <a:ext cx="9980700" cy="10971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8" name="Shape 98"/>
          <p:cNvSpPr txBox="1"/>
          <p:nvPr>
            <p:ph idx="1" type="body"/>
          </p:nvPr>
        </p:nvSpPr>
        <p:spPr>
          <a:xfrm rot="5400000">
            <a:off x="3810000" y="-1104900"/>
            <a:ext cx="4572000" cy="99822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9" name="Shape 99"/>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0" name="Shape 100"/>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1" name="Shape 101"/>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02" name="Shape 102"/>
        <p:cNvGrpSpPr/>
        <p:nvPr/>
      </p:nvGrpSpPr>
      <p:grpSpPr>
        <a:xfrm>
          <a:off x="0" y="0"/>
          <a:ext cx="0" cy="0"/>
          <a:chOff x="0" y="0"/>
          <a:chExt cx="0" cy="0"/>
        </a:xfrm>
      </p:grpSpPr>
      <p:sp>
        <p:nvSpPr>
          <p:cNvPr id="103" name="Shape 103"/>
          <p:cNvSpPr txBox="1"/>
          <p:nvPr>
            <p:ph type="title"/>
          </p:nvPr>
        </p:nvSpPr>
        <p:spPr>
          <a:xfrm rot="5400000">
            <a:off x="7323900" y="2413825"/>
            <a:ext cx="5811900" cy="1714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4" name="Shape 104"/>
          <p:cNvSpPr txBox="1"/>
          <p:nvPr>
            <p:ph idx="1" type="body"/>
          </p:nvPr>
        </p:nvSpPr>
        <p:spPr>
          <a:xfrm rot="5400000">
            <a:off x="2248446" y="-778325"/>
            <a:ext cx="5811900" cy="80988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05" name="Shape 105"/>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6" name="Shape 106"/>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7" name="Shape 107"/>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grpSp>
        <p:nvGrpSpPr>
          <p:cNvPr id="108" name="Shape 108"/>
          <p:cNvGrpSpPr/>
          <p:nvPr/>
        </p:nvGrpSpPr>
        <p:grpSpPr>
          <a:xfrm rot="5400000">
            <a:off x="6514018" y="3228842"/>
            <a:ext cx="5632704" cy="84404"/>
            <a:chOff x="1073150" y="1219200"/>
            <a:chExt cx="10058400" cy="63125"/>
          </a:xfrm>
        </p:grpSpPr>
        <p:cxnSp>
          <p:nvCxnSpPr>
            <p:cNvPr id="109" name="Shape 109"/>
            <p:cNvCxnSpPr/>
            <p:nvPr/>
          </p:nvCxnSpPr>
          <p:spPr>
            <a:xfrm rot="10800000">
              <a:off x="1073150" y="1219200"/>
              <a:ext cx="10058400" cy="0"/>
            </a:xfrm>
            <a:prstGeom prst="straightConnector1">
              <a:avLst/>
            </a:prstGeom>
            <a:noFill/>
            <a:ln cap="flat" cmpd="sng" w="38100">
              <a:solidFill>
                <a:schemeClr val="dk1"/>
              </a:solidFill>
              <a:prstDash val="solid"/>
              <a:miter/>
              <a:headEnd len="med" w="med" type="none"/>
              <a:tailEnd len="med" w="med" type="none"/>
            </a:ln>
          </p:spPr>
        </p:cxnSp>
        <p:cxnSp>
          <p:nvCxnSpPr>
            <p:cNvPr id="110" name="Shape 110"/>
            <p:cNvCxnSpPr/>
            <p:nvPr/>
          </p:nvCxnSpPr>
          <p:spPr>
            <a:xfrm rot="10800000">
              <a:off x="1073150" y="1282325"/>
              <a:ext cx="10058400" cy="0"/>
            </a:xfrm>
            <a:prstGeom prst="straightConnector1">
              <a:avLst/>
            </a:prstGeom>
            <a:noFill/>
            <a:ln cap="flat" cmpd="sng" w="12700">
              <a:solidFill>
                <a:schemeClr val="dk1"/>
              </a:solidFill>
              <a:prstDash val="solid"/>
              <a:miter/>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1104900" y="76200"/>
            <a:ext cx="9980700" cy="10971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1104900" y="1600200"/>
            <a:ext cx="9982200" cy="45720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30" name="Shape 30"/>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1104900" y="76200"/>
            <a:ext cx="9980700" cy="10971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1104900" y="1600200"/>
            <a:ext cx="4914900" cy="45720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6172200" y="1600200"/>
            <a:ext cx="4914900" cy="45720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40" name="Shape 40"/>
        <p:cNvGrpSpPr/>
        <p:nvPr/>
      </p:nvGrpSpPr>
      <p:grpSpPr>
        <a:xfrm>
          <a:off x="0" y="0"/>
          <a:ext cx="0" cy="0"/>
          <a:chOff x="0" y="0"/>
          <a:chExt cx="0" cy="0"/>
        </a:xfrm>
      </p:grpSpPr>
      <p:sp>
        <p:nvSpPr>
          <p:cNvPr id="41" name="Shape 41"/>
          <p:cNvSpPr txBox="1"/>
          <p:nvPr>
            <p:ph type="title"/>
          </p:nvPr>
        </p:nvSpPr>
        <p:spPr>
          <a:xfrm>
            <a:off x="1104900" y="76200"/>
            <a:ext cx="9980700" cy="10971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p:nvPr>
            <p:ph idx="2" type="pic"/>
          </p:nvPr>
        </p:nvSpPr>
        <p:spPr>
          <a:xfrm>
            <a:off x="4654671" y="1600199"/>
            <a:ext cx="6430800" cy="4572000"/>
          </a:xfrm>
          <a:prstGeom prst="rect">
            <a:avLst/>
          </a:prstGeom>
          <a:noFill/>
          <a:ln>
            <a:noFill/>
          </a:ln>
        </p:spPr>
        <p:txBody>
          <a:bodyPr anchorCtr="0" anchor="t" bIns="91425" lIns="91425" rIns="91425" tIns="91425"/>
          <a:lstStyle>
            <a:lvl1pPr indent="0" lvl="0" marL="0" marR="0" rtl="0" algn="ctr">
              <a:lnSpc>
                <a:spcPct val="90000"/>
              </a:lnSpc>
              <a:spcBef>
                <a:spcPts val="1800"/>
              </a:spcBef>
              <a:buClr>
                <a:schemeClr val="dk1"/>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0" i="0" sz="2000" u="none" cap="none" strike="noStrike">
                <a:solidFill>
                  <a:schemeClr val="dk1"/>
                </a:solidFill>
                <a:latin typeface="Arial"/>
                <a:ea typeface="Arial"/>
                <a:cs typeface="Arial"/>
                <a:sym typeface="Arial"/>
              </a:defRPr>
            </a:lvl9pPr>
          </a:lstStyle>
          <a:p/>
        </p:txBody>
      </p:sp>
      <p:sp>
        <p:nvSpPr>
          <p:cNvPr id="43" name="Shape 43"/>
          <p:cNvSpPr txBox="1"/>
          <p:nvPr>
            <p:ph idx="1" type="body"/>
          </p:nvPr>
        </p:nvSpPr>
        <p:spPr>
          <a:xfrm>
            <a:off x="1104900" y="1600200"/>
            <a:ext cx="3396900" cy="4572000"/>
          </a:xfrm>
          <a:prstGeom prst="rect">
            <a:avLst/>
          </a:prstGeom>
          <a:noFill/>
          <a:ln>
            <a:noFill/>
          </a:ln>
        </p:spPr>
        <p:txBody>
          <a:bodyPr anchorCtr="0" anchor="t" bIns="91425" lIns="91425" rIns="91425" tIns="91425"/>
          <a:lstStyle>
            <a:lvl1pPr indent="0" lvl="0" marL="0" marR="0" rtl="0" algn="l">
              <a:lnSpc>
                <a:spcPct val="90000"/>
              </a:lnSpc>
              <a:spcBef>
                <a:spcPts val="1200"/>
              </a:spcBef>
              <a:buClr>
                <a:schemeClr val="dk1"/>
              </a:buClr>
              <a:buFont typeface="Noto Sans Symbols"/>
              <a:buNone/>
              <a:defRPr b="0" i="0" sz="18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9pPr>
          </a:lstStyle>
          <a:p/>
        </p:txBody>
      </p:sp>
      <p:sp>
        <p:nvSpPr>
          <p:cNvPr id="44" name="Shape 44"/>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7" name="Shape 47"/>
        <p:cNvGrpSpPr/>
        <p:nvPr/>
      </p:nvGrpSpPr>
      <p:grpSpPr>
        <a:xfrm>
          <a:off x="0" y="0"/>
          <a:ext cx="0" cy="0"/>
          <a:chOff x="0" y="0"/>
          <a:chExt cx="0" cy="0"/>
        </a:xfrm>
      </p:grpSpPr>
      <p:sp>
        <p:nvSpPr>
          <p:cNvPr id="48" name="Shape 48"/>
          <p:cNvSpPr/>
          <p:nvPr/>
        </p:nvSpPr>
        <p:spPr>
          <a:xfrm>
            <a:off x="0" y="5778123"/>
            <a:ext cx="12192000" cy="10800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49" name="Shape 49"/>
          <p:cNvSpPr/>
          <p:nvPr/>
        </p:nvSpPr>
        <p:spPr>
          <a:xfrm>
            <a:off x="0" y="0"/>
            <a:ext cx="12192000" cy="10800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50" name="Shape 50"/>
          <p:cNvSpPr txBox="1"/>
          <p:nvPr>
            <p:ph type="ctrTitle"/>
          </p:nvPr>
        </p:nvSpPr>
        <p:spPr>
          <a:xfrm>
            <a:off x="1104900" y="2292093"/>
            <a:ext cx="10096500" cy="2219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subTitle"/>
          </p:nvPr>
        </p:nvSpPr>
        <p:spPr>
          <a:xfrm>
            <a:off x="1104898" y="4511783"/>
            <a:ext cx="10096500" cy="9555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Noto Sans Symbols"/>
              <a:buNone/>
              <a:defRPr b="0" i="0" sz="1800" u="none" cap="none" strike="noStrike">
                <a:solidFill>
                  <a:schemeClr val="dk1"/>
                </a:solidFill>
                <a:latin typeface="Arial"/>
                <a:ea typeface="Arial"/>
                <a:cs typeface="Arial"/>
                <a:sym typeface="Arial"/>
              </a:defRPr>
            </a:lvl1pPr>
            <a:lvl2pPr indent="0" lvl="1" marL="457200" marR="0" rtl="0" algn="ctr">
              <a:lnSpc>
                <a:spcPct val="90000"/>
              </a:lnSpc>
              <a:spcBef>
                <a:spcPts val="600"/>
              </a:spcBef>
              <a:buClr>
                <a:schemeClr val="dk1"/>
              </a:buClr>
              <a:buFont typeface="Noto Sans Symbols"/>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600"/>
              </a:spcBef>
              <a:buClr>
                <a:schemeClr val="dk1"/>
              </a:buClr>
              <a:buFont typeface="Noto Sans Symbols"/>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600"/>
              </a:spcBef>
              <a:buClr>
                <a:schemeClr val="dk1"/>
              </a:buClr>
              <a:buFont typeface="Noto Sans Symbols"/>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600"/>
              </a:spcBef>
              <a:buClr>
                <a:schemeClr val="dk1"/>
              </a:buClr>
              <a:buFont typeface="Noto Sans Symbols"/>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9pPr>
          </a:lstStyle>
          <a:p/>
        </p:txBody>
      </p:sp>
      <p:sp>
        <p:nvSpPr>
          <p:cNvPr id="52" name="Shape 52"/>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pic>
        <p:nvPicPr>
          <p:cNvPr id="55" name="Shape 55" title="Ribbon tab"/>
          <p:cNvPicPr preferRelativeResize="0"/>
          <p:nvPr/>
        </p:nvPicPr>
        <p:blipFill rotWithShape="1">
          <a:blip r:embed="rId2">
            <a:alphaModFix/>
          </a:blip>
          <a:srcRect b="0" l="0" r="0" t="0"/>
          <a:stretch/>
        </p:blipFill>
        <p:spPr>
          <a:xfrm>
            <a:off x="1324445" y="0"/>
            <a:ext cx="1747500" cy="2292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6" name="Shape 56"/>
        <p:cNvGrpSpPr/>
        <p:nvPr/>
      </p:nvGrpSpPr>
      <p:grpSpPr>
        <a:xfrm>
          <a:off x="0" y="0"/>
          <a:ext cx="0" cy="0"/>
          <a:chOff x="0" y="0"/>
          <a:chExt cx="0" cy="0"/>
        </a:xfrm>
      </p:grpSpPr>
      <p:grpSp>
        <p:nvGrpSpPr>
          <p:cNvPr id="57" name="Shape 57"/>
          <p:cNvGrpSpPr/>
          <p:nvPr/>
        </p:nvGrpSpPr>
        <p:grpSpPr>
          <a:xfrm>
            <a:off x="7" y="2514600"/>
            <a:ext cx="12192478" cy="3194034"/>
            <a:chOff x="647385" y="2514600"/>
            <a:chExt cx="10838721" cy="3194034"/>
          </a:xfrm>
        </p:grpSpPr>
        <p:grpSp>
          <p:nvGrpSpPr>
            <p:cNvPr id="58" name="Shape 58"/>
            <p:cNvGrpSpPr/>
            <p:nvPr/>
          </p:nvGrpSpPr>
          <p:grpSpPr>
            <a:xfrm>
              <a:off x="647385" y="2514600"/>
              <a:ext cx="10838529" cy="63125"/>
              <a:chOff x="507491" y="1501519"/>
              <a:chExt cx="8129100" cy="63125"/>
            </a:xfrm>
          </p:grpSpPr>
          <p:cxnSp>
            <p:nvCxnSpPr>
              <p:cNvPr id="59" name="Shape 59"/>
              <p:cNvCxnSpPr/>
              <p:nvPr/>
            </p:nvCxnSpPr>
            <p:spPr>
              <a:xfrm>
                <a:off x="507491" y="1564644"/>
                <a:ext cx="8129100" cy="0"/>
              </a:xfrm>
              <a:prstGeom prst="straightConnector1">
                <a:avLst/>
              </a:prstGeom>
              <a:noFill/>
              <a:ln cap="flat" cmpd="sng" w="38100">
                <a:solidFill>
                  <a:schemeClr val="dk1"/>
                </a:solidFill>
                <a:prstDash val="solid"/>
                <a:miter/>
                <a:headEnd len="med" w="med" type="none"/>
                <a:tailEnd len="med" w="med" type="none"/>
              </a:ln>
            </p:spPr>
          </p:cxnSp>
          <p:cxnSp>
            <p:nvCxnSpPr>
              <p:cNvPr id="60" name="Shape 60"/>
              <p:cNvCxnSpPr/>
              <p:nvPr/>
            </p:nvCxnSpPr>
            <p:spPr>
              <a:xfrm>
                <a:off x="507491" y="1501519"/>
                <a:ext cx="8129100" cy="0"/>
              </a:xfrm>
              <a:prstGeom prst="straightConnector1">
                <a:avLst/>
              </a:prstGeom>
              <a:noFill/>
              <a:ln cap="flat" cmpd="sng" w="12700">
                <a:solidFill>
                  <a:schemeClr val="dk1"/>
                </a:solidFill>
                <a:prstDash val="solid"/>
                <a:miter/>
                <a:headEnd len="med" w="med" type="none"/>
                <a:tailEnd len="med" w="med" type="none"/>
              </a:ln>
            </p:spPr>
          </p:cxnSp>
        </p:grpSp>
        <p:sp>
          <p:nvSpPr>
            <p:cNvPr id="61" name="Shape 61"/>
            <p:cNvSpPr/>
            <p:nvPr/>
          </p:nvSpPr>
          <p:spPr>
            <a:xfrm>
              <a:off x="647402" y="2640850"/>
              <a:ext cx="10838700" cy="29415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grpSp>
          <p:nvGrpSpPr>
            <p:cNvPr id="62" name="Shape 62"/>
            <p:cNvGrpSpPr/>
            <p:nvPr/>
          </p:nvGrpSpPr>
          <p:grpSpPr>
            <a:xfrm rot="10800000">
              <a:off x="647577" y="5645509"/>
              <a:ext cx="10838529" cy="63125"/>
              <a:chOff x="507491" y="1501519"/>
              <a:chExt cx="8129100" cy="63125"/>
            </a:xfrm>
          </p:grpSpPr>
          <p:cxnSp>
            <p:nvCxnSpPr>
              <p:cNvPr id="63" name="Shape 63"/>
              <p:cNvCxnSpPr/>
              <p:nvPr/>
            </p:nvCxnSpPr>
            <p:spPr>
              <a:xfrm>
                <a:off x="507491" y="1564644"/>
                <a:ext cx="8129100" cy="0"/>
              </a:xfrm>
              <a:prstGeom prst="straightConnector1">
                <a:avLst/>
              </a:prstGeom>
              <a:noFill/>
              <a:ln cap="flat" cmpd="sng" w="38100">
                <a:solidFill>
                  <a:schemeClr val="dk1"/>
                </a:solidFill>
                <a:prstDash val="solid"/>
                <a:miter/>
                <a:headEnd len="med" w="med" type="none"/>
                <a:tailEnd len="med" w="med" type="none"/>
              </a:ln>
            </p:spPr>
          </p:cxnSp>
          <p:cxnSp>
            <p:nvCxnSpPr>
              <p:cNvPr id="64" name="Shape 64"/>
              <p:cNvCxnSpPr/>
              <p:nvPr/>
            </p:nvCxnSpPr>
            <p:spPr>
              <a:xfrm>
                <a:off x="507491" y="1501519"/>
                <a:ext cx="8129100" cy="0"/>
              </a:xfrm>
              <a:prstGeom prst="straightConnector1">
                <a:avLst/>
              </a:prstGeom>
              <a:noFill/>
              <a:ln cap="flat" cmpd="sng" w="12700">
                <a:solidFill>
                  <a:schemeClr val="dk1"/>
                </a:solidFill>
                <a:prstDash val="solid"/>
                <a:miter/>
                <a:headEnd len="med" w="med" type="none"/>
                <a:tailEnd len="med" w="med" type="none"/>
              </a:ln>
            </p:spPr>
          </p:cxnSp>
        </p:grpSp>
      </p:grpSp>
      <p:sp>
        <p:nvSpPr>
          <p:cNvPr id="65" name="Shape 65"/>
          <p:cNvSpPr txBox="1"/>
          <p:nvPr>
            <p:ph type="title"/>
          </p:nvPr>
        </p:nvSpPr>
        <p:spPr>
          <a:xfrm>
            <a:off x="1104899" y="2971806"/>
            <a:ext cx="10071000" cy="16841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0" i="0" sz="44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6" name="Shape 66"/>
          <p:cNvSpPr txBox="1"/>
          <p:nvPr>
            <p:ph idx="1" type="body"/>
          </p:nvPr>
        </p:nvSpPr>
        <p:spPr>
          <a:xfrm>
            <a:off x="1104899" y="4655955"/>
            <a:ext cx="10071000" cy="5097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Noto Sans Symbols"/>
              <a:buNone/>
              <a:defRPr b="0" i="0" sz="1600" u="none" cap="none" strike="noStrike">
                <a:solidFill>
                  <a:schemeClr val="lt1"/>
                </a:solidFill>
                <a:latin typeface="Arial"/>
                <a:ea typeface="Arial"/>
                <a:cs typeface="Arial"/>
                <a:sym typeface="Arial"/>
              </a:defRPr>
            </a:lvl1pPr>
            <a:lvl2pPr indent="0" lvl="1" marL="457200" marR="0" rtl="0" algn="l">
              <a:lnSpc>
                <a:spcPct val="90000"/>
              </a:lnSpc>
              <a:spcBef>
                <a:spcPts val="600"/>
              </a:spcBef>
              <a:buClr>
                <a:srgbClr val="969391"/>
              </a:buClr>
              <a:buFont typeface="Noto Sans Symbols"/>
              <a:buNone/>
              <a:defRPr b="0" i="0" sz="2000" u="none" cap="none" strike="noStrike">
                <a:solidFill>
                  <a:srgbClr val="969391"/>
                </a:solidFill>
                <a:latin typeface="Arial"/>
                <a:ea typeface="Arial"/>
                <a:cs typeface="Arial"/>
                <a:sym typeface="Arial"/>
              </a:defRPr>
            </a:lvl2pPr>
            <a:lvl3pPr indent="0" lvl="2" marL="914400" marR="0" rtl="0" algn="l">
              <a:lnSpc>
                <a:spcPct val="90000"/>
              </a:lnSpc>
              <a:spcBef>
                <a:spcPts val="600"/>
              </a:spcBef>
              <a:buClr>
                <a:srgbClr val="969391"/>
              </a:buClr>
              <a:buFont typeface="Noto Sans Symbols"/>
              <a:buNone/>
              <a:defRPr b="0" i="0" sz="1800" u="none" cap="none" strike="noStrike">
                <a:solidFill>
                  <a:srgbClr val="969391"/>
                </a:solidFill>
                <a:latin typeface="Arial"/>
                <a:ea typeface="Arial"/>
                <a:cs typeface="Arial"/>
                <a:sym typeface="Arial"/>
              </a:defRPr>
            </a:lvl3pPr>
            <a:lvl4pPr indent="0" lvl="3" marL="1371600" marR="0" rtl="0" algn="l">
              <a:lnSpc>
                <a:spcPct val="90000"/>
              </a:lnSpc>
              <a:spcBef>
                <a:spcPts val="600"/>
              </a:spcBef>
              <a:buClr>
                <a:srgbClr val="969391"/>
              </a:buClr>
              <a:buFont typeface="Noto Sans Symbols"/>
              <a:buNone/>
              <a:defRPr b="0" i="0" sz="1600" u="none" cap="none" strike="noStrike">
                <a:solidFill>
                  <a:srgbClr val="969391"/>
                </a:solidFill>
                <a:latin typeface="Arial"/>
                <a:ea typeface="Arial"/>
                <a:cs typeface="Arial"/>
                <a:sym typeface="Arial"/>
              </a:defRPr>
            </a:lvl4pPr>
            <a:lvl5pPr indent="0" lvl="4" marL="1828800" marR="0" rtl="0" algn="l">
              <a:lnSpc>
                <a:spcPct val="90000"/>
              </a:lnSpc>
              <a:spcBef>
                <a:spcPts val="600"/>
              </a:spcBef>
              <a:buClr>
                <a:srgbClr val="969391"/>
              </a:buClr>
              <a:buFont typeface="Noto Sans Symbols"/>
              <a:buNone/>
              <a:defRPr b="0" i="0" sz="1600" u="none" cap="none" strike="noStrike">
                <a:solidFill>
                  <a:srgbClr val="969391"/>
                </a:solidFill>
                <a:latin typeface="Arial"/>
                <a:ea typeface="Arial"/>
                <a:cs typeface="Arial"/>
                <a:sym typeface="Arial"/>
              </a:defRPr>
            </a:lvl5pPr>
            <a:lvl6pPr indent="0" lvl="5" marL="2286000" marR="0" rtl="0" algn="l">
              <a:lnSpc>
                <a:spcPct val="90000"/>
              </a:lnSpc>
              <a:spcBef>
                <a:spcPts val="500"/>
              </a:spcBef>
              <a:buClr>
                <a:srgbClr val="969391"/>
              </a:buClr>
              <a:buFont typeface="Noto Sans Symbols"/>
              <a:buNone/>
              <a:defRPr b="0" i="0" sz="1600" u="none" cap="none" strike="noStrike">
                <a:solidFill>
                  <a:srgbClr val="969391"/>
                </a:solidFill>
                <a:latin typeface="Arial"/>
                <a:ea typeface="Arial"/>
                <a:cs typeface="Arial"/>
                <a:sym typeface="Arial"/>
              </a:defRPr>
            </a:lvl6pPr>
            <a:lvl7pPr indent="0" lvl="6" marL="2743200" marR="0" rtl="0" algn="l">
              <a:lnSpc>
                <a:spcPct val="90000"/>
              </a:lnSpc>
              <a:spcBef>
                <a:spcPts val="500"/>
              </a:spcBef>
              <a:buClr>
                <a:srgbClr val="969391"/>
              </a:buClr>
              <a:buFont typeface="Noto Sans Symbols"/>
              <a:buNone/>
              <a:defRPr b="0" i="0" sz="1600" u="none" cap="none" strike="noStrike">
                <a:solidFill>
                  <a:srgbClr val="969391"/>
                </a:solidFill>
                <a:latin typeface="Arial"/>
                <a:ea typeface="Arial"/>
                <a:cs typeface="Arial"/>
                <a:sym typeface="Arial"/>
              </a:defRPr>
            </a:lvl7pPr>
            <a:lvl8pPr indent="0" lvl="7" marL="3200400" marR="0" rtl="0" algn="l">
              <a:lnSpc>
                <a:spcPct val="90000"/>
              </a:lnSpc>
              <a:spcBef>
                <a:spcPts val="500"/>
              </a:spcBef>
              <a:buClr>
                <a:srgbClr val="969391"/>
              </a:buClr>
              <a:buFont typeface="Noto Sans Symbols"/>
              <a:buNone/>
              <a:defRPr b="0" i="0" sz="1600" u="none" cap="none" strike="noStrike">
                <a:solidFill>
                  <a:srgbClr val="969391"/>
                </a:solidFill>
                <a:latin typeface="Arial"/>
                <a:ea typeface="Arial"/>
                <a:cs typeface="Arial"/>
                <a:sym typeface="Arial"/>
              </a:defRPr>
            </a:lvl8pPr>
            <a:lvl9pPr indent="0" lvl="8" marL="3657600" marR="0" rtl="0" algn="l">
              <a:lnSpc>
                <a:spcPct val="90000"/>
              </a:lnSpc>
              <a:spcBef>
                <a:spcPts val="500"/>
              </a:spcBef>
              <a:buClr>
                <a:srgbClr val="969391"/>
              </a:buClr>
              <a:buFont typeface="Noto Sans Symbols"/>
              <a:buNone/>
              <a:defRPr b="0" i="0" sz="1600" u="none" cap="none" strike="noStrike">
                <a:solidFill>
                  <a:srgbClr val="969391"/>
                </a:solidFill>
                <a:latin typeface="Arial"/>
                <a:ea typeface="Arial"/>
                <a:cs typeface="Arial"/>
                <a:sym typeface="Arial"/>
              </a:defRPr>
            </a:lvl9pPr>
          </a:lstStyle>
          <a:p/>
        </p:txBody>
      </p:sp>
      <p:sp>
        <p:nvSpPr>
          <p:cNvPr id="67" name="Shape 67"/>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8" name="Shape 68"/>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pic>
        <p:nvPicPr>
          <p:cNvPr id="70" name="Shape 70" title="Ribbon tab"/>
          <p:cNvPicPr preferRelativeResize="0"/>
          <p:nvPr/>
        </p:nvPicPr>
        <p:blipFill rotWithShape="1">
          <a:blip r:embed="rId2">
            <a:alphaModFix/>
          </a:blip>
          <a:srcRect b="0" l="0" r="0" t="0"/>
          <a:stretch/>
        </p:blipFill>
        <p:spPr>
          <a:xfrm>
            <a:off x="1325879" y="0"/>
            <a:ext cx="1783200" cy="2971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71" name="Shape 71"/>
        <p:cNvGrpSpPr/>
        <p:nvPr/>
      </p:nvGrpSpPr>
      <p:grpSpPr>
        <a:xfrm>
          <a:off x="0" y="0"/>
          <a:ext cx="0" cy="0"/>
          <a:chOff x="0" y="0"/>
          <a:chExt cx="0" cy="0"/>
        </a:xfrm>
      </p:grpSpPr>
      <p:sp>
        <p:nvSpPr>
          <p:cNvPr id="72" name="Shape 72"/>
          <p:cNvSpPr txBox="1"/>
          <p:nvPr>
            <p:ph type="title"/>
          </p:nvPr>
        </p:nvSpPr>
        <p:spPr>
          <a:xfrm>
            <a:off x="1104900" y="76200"/>
            <a:ext cx="9980700" cy="10971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a:off x="1104900" y="1600200"/>
            <a:ext cx="4919400" cy="8238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9pPr>
          </a:lstStyle>
          <a:p/>
        </p:txBody>
      </p:sp>
      <p:sp>
        <p:nvSpPr>
          <p:cNvPr id="74" name="Shape 74"/>
          <p:cNvSpPr txBox="1"/>
          <p:nvPr>
            <p:ph idx="2" type="body"/>
          </p:nvPr>
        </p:nvSpPr>
        <p:spPr>
          <a:xfrm>
            <a:off x="1104900" y="2424111"/>
            <a:ext cx="4919400" cy="37482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5" name="Shape 75"/>
          <p:cNvSpPr txBox="1"/>
          <p:nvPr>
            <p:ph idx="3" type="body"/>
          </p:nvPr>
        </p:nvSpPr>
        <p:spPr>
          <a:xfrm>
            <a:off x="6166110" y="1600200"/>
            <a:ext cx="4919400" cy="8238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9pPr>
          </a:lstStyle>
          <a:p/>
        </p:txBody>
      </p:sp>
      <p:sp>
        <p:nvSpPr>
          <p:cNvPr id="76" name="Shape 76"/>
          <p:cNvSpPr txBox="1"/>
          <p:nvPr>
            <p:ph idx="4" type="body"/>
          </p:nvPr>
        </p:nvSpPr>
        <p:spPr>
          <a:xfrm>
            <a:off x="6166110" y="2424111"/>
            <a:ext cx="4919400" cy="37482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0" name="Shape 80"/>
        <p:cNvGrpSpPr/>
        <p:nvPr/>
      </p:nvGrpSpPr>
      <p:grpSpPr>
        <a:xfrm>
          <a:off x="0" y="0"/>
          <a:ext cx="0" cy="0"/>
          <a:chOff x="0" y="0"/>
          <a:chExt cx="0" cy="0"/>
        </a:xfrm>
      </p:grpSpPr>
      <p:sp>
        <p:nvSpPr>
          <p:cNvPr id="81" name="Shape 81"/>
          <p:cNvSpPr txBox="1"/>
          <p:nvPr>
            <p:ph type="title"/>
          </p:nvPr>
        </p:nvSpPr>
        <p:spPr>
          <a:xfrm>
            <a:off x="1104900" y="76200"/>
            <a:ext cx="9980700" cy="10971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5" name="Shape 85"/>
        <p:cNvGrpSpPr/>
        <p:nvPr/>
      </p:nvGrpSpPr>
      <p:grpSpPr>
        <a:xfrm>
          <a:off x="0" y="0"/>
          <a:ext cx="0" cy="0"/>
          <a:chOff x="0" y="0"/>
          <a:chExt cx="0" cy="0"/>
        </a:xfrm>
      </p:grpSpPr>
      <p:sp>
        <p:nvSpPr>
          <p:cNvPr id="86" name="Shape 86"/>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7" name="Shape 87"/>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8" name="Shape 88"/>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04900" y="76200"/>
            <a:ext cx="9980700" cy="10971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1104900" y="1600200"/>
            <a:ext cx="9982200" cy="45720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 name="Shape 8"/>
          <p:cNvSpPr txBox="1"/>
          <p:nvPr>
            <p:ph idx="10" type="dt"/>
          </p:nvPr>
        </p:nvSpPr>
        <p:spPr>
          <a:xfrm>
            <a:off x="1104899" y="6356351"/>
            <a:ext cx="18297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2934458" y="6356350"/>
            <a:ext cx="63231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9B8F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9B8F88"/>
                </a:solidFill>
                <a:latin typeface="Arial"/>
                <a:ea typeface="Arial"/>
                <a:cs typeface="Arial"/>
                <a:sym typeface="Arial"/>
              </a:rPr>
              <a:t>‹#›</a:t>
            </a:fld>
          </a:p>
        </p:txBody>
      </p:sp>
      <p:grpSp>
        <p:nvGrpSpPr>
          <p:cNvPr id="11" name="Shape 11"/>
          <p:cNvGrpSpPr/>
          <p:nvPr/>
        </p:nvGrpSpPr>
        <p:grpSpPr>
          <a:xfrm>
            <a:off x="1103346" y="1219228"/>
            <a:ext cx="9984973" cy="84404"/>
            <a:chOff x="1073150" y="1219200"/>
            <a:chExt cx="10058400" cy="63125"/>
          </a:xfrm>
        </p:grpSpPr>
        <p:cxnSp>
          <p:nvCxnSpPr>
            <p:cNvPr id="12" name="Shape 12"/>
            <p:cNvCxnSpPr/>
            <p:nvPr/>
          </p:nvCxnSpPr>
          <p:spPr>
            <a:xfrm rot="10800000">
              <a:off x="1073150" y="1219200"/>
              <a:ext cx="10058400" cy="0"/>
            </a:xfrm>
            <a:prstGeom prst="straightConnector1">
              <a:avLst/>
            </a:prstGeom>
            <a:noFill/>
            <a:ln cap="flat" cmpd="sng" w="38100">
              <a:solidFill>
                <a:schemeClr val="dk1"/>
              </a:solidFill>
              <a:prstDash val="solid"/>
              <a:miter/>
              <a:headEnd len="med" w="med" type="none"/>
              <a:tailEnd len="med" w="med" type="none"/>
            </a:ln>
          </p:spPr>
        </p:cxnSp>
        <p:cxnSp>
          <p:nvCxnSpPr>
            <p:cNvPr id="13" name="Shape 13"/>
            <p:cNvCxnSpPr/>
            <p:nvPr/>
          </p:nvCxnSpPr>
          <p:spPr>
            <a:xfrm rot="10800000">
              <a:off x="1073150" y="1282325"/>
              <a:ext cx="10058400" cy="0"/>
            </a:xfrm>
            <a:prstGeom prst="straightConnector1">
              <a:avLst/>
            </a:prstGeom>
            <a:noFill/>
            <a:ln cap="flat" cmpd="sng" w="12700">
              <a:solidFill>
                <a:schemeClr val="dk1"/>
              </a:solidFill>
              <a:prstDash val="solid"/>
              <a:miter/>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0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en.wikipedia.org/wiki/Databas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nvSpPr>
        <p:spPr>
          <a:xfrm>
            <a:off x="4970300" y="2708475"/>
            <a:ext cx="7282500" cy="1048200"/>
          </a:xfrm>
          <a:prstGeom prst="rect">
            <a:avLst/>
          </a:prstGeom>
          <a:noFill/>
          <a:ln>
            <a:noFill/>
          </a:ln>
        </p:spPr>
        <p:txBody>
          <a:bodyPr anchorCtr="0" anchor="t" bIns="91425" lIns="91425" rIns="91425" tIns="91425">
            <a:noAutofit/>
          </a:bodyPr>
          <a:lstStyle/>
          <a:p>
            <a:pPr lvl="0">
              <a:spcBef>
                <a:spcPts val="0"/>
              </a:spcBef>
              <a:buNone/>
            </a:pPr>
            <a:r>
              <a:rPr lang="en-US" sz="6000">
                <a:latin typeface="Economica"/>
                <a:ea typeface="Economica"/>
                <a:cs typeface="Economica"/>
                <a:sym typeface="Economica"/>
              </a:rPr>
              <a:t>Online Bidding Website</a:t>
            </a:r>
          </a:p>
        </p:txBody>
      </p:sp>
      <p:pic>
        <p:nvPicPr>
          <p:cNvPr descr="2.PNG" id="116" name="Shape 116"/>
          <p:cNvPicPr preferRelativeResize="0"/>
          <p:nvPr/>
        </p:nvPicPr>
        <p:blipFill>
          <a:blip r:embed="rId3">
            <a:alphaModFix/>
          </a:blip>
          <a:stretch>
            <a:fillRect/>
          </a:stretch>
        </p:blipFill>
        <p:spPr>
          <a:xfrm>
            <a:off x="2739600" y="2260512"/>
            <a:ext cx="2169900" cy="2336975"/>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Continued…</a:t>
            </a:r>
          </a:p>
        </p:txBody>
      </p:sp>
      <p:sp>
        <p:nvSpPr>
          <p:cNvPr id="179" name="Shape 179"/>
          <p:cNvSpPr txBox="1"/>
          <p:nvPr>
            <p:ph idx="1" type="body"/>
          </p:nvPr>
        </p:nvSpPr>
        <p:spPr>
          <a:xfrm>
            <a:off x="1104900" y="1593812"/>
            <a:ext cx="9982200" cy="4572000"/>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lang="en-US" sz="2400">
                <a:solidFill>
                  <a:srgbClr val="262626"/>
                </a:solidFill>
                <a:latin typeface="Garamond"/>
                <a:ea typeface="Garamond"/>
                <a:cs typeface="Garamond"/>
                <a:sym typeface="Garamond"/>
              </a:rPr>
              <a:t>User_Details</a:t>
            </a:r>
            <a:r>
              <a:rPr b="0" i="0" lang="en-US" sz="2400" u="none" cap="none" strike="noStrike">
                <a:solidFill>
                  <a:srgbClr val="262626"/>
                </a:solidFill>
                <a:latin typeface="Garamond"/>
                <a:ea typeface="Garamond"/>
                <a:cs typeface="Garamond"/>
                <a:sym typeface="Garamond"/>
              </a:rPr>
              <a:t> Table:-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0" lvl="0" marL="0" marR="0" rtl="0" algn="l">
              <a:spcBef>
                <a:spcPts val="1080"/>
              </a:spcBef>
              <a:spcAft>
                <a:spcPts val="0"/>
              </a:spcAft>
              <a:buNone/>
            </a:pPr>
            <a:r>
              <a:t/>
            </a:r>
            <a:endParaRPr sz="2400">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Char char="•"/>
            </a:pPr>
            <a:r>
              <a:rPr lang="en-US" sz="2400">
                <a:solidFill>
                  <a:srgbClr val="262626"/>
                </a:solidFill>
                <a:latin typeface="Garamond"/>
                <a:ea typeface="Garamond"/>
                <a:cs typeface="Garamond"/>
                <a:sym typeface="Garamond"/>
              </a:rPr>
              <a:t>User_Email</a:t>
            </a:r>
            <a:r>
              <a:rPr b="0" i="0" lang="en-US" sz="2400" u="none" cap="none" strike="noStrike">
                <a:solidFill>
                  <a:srgbClr val="262626"/>
                </a:solidFill>
                <a:latin typeface="Garamond"/>
                <a:ea typeface="Garamond"/>
                <a:cs typeface="Garamond"/>
                <a:sym typeface="Garamond"/>
              </a:rPr>
              <a:t> Table:-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p:txBody>
      </p:sp>
      <p:graphicFrame>
        <p:nvGraphicFramePr>
          <p:cNvPr id="180" name="Shape 180"/>
          <p:cNvGraphicFramePr/>
          <p:nvPr/>
        </p:nvGraphicFramePr>
        <p:xfrm>
          <a:off x="1729475" y="4435423"/>
          <a:ext cx="3000000" cy="3000000"/>
        </p:xfrm>
        <a:graphic>
          <a:graphicData uri="http://schemas.openxmlformats.org/drawingml/2006/table">
            <a:tbl>
              <a:tblPr bandRow="1" firstRow="1">
                <a:noFill/>
                <a:tableStyleId>{0DEE9634-5505-44B2-B545-C49165474204}</a:tableStyleId>
              </a:tblPr>
              <a:tblGrid>
                <a:gridCol w="4520050"/>
                <a:gridCol w="4520050"/>
              </a:tblGrid>
              <a:tr h="666975">
                <a:tc>
                  <a:txBody>
                    <a:bodyPr>
                      <a:noAutofit/>
                    </a:bodyPr>
                    <a:lstStyle/>
                    <a:p>
                      <a:pPr indent="0" lvl="0" marL="0" marR="0" rtl="0" algn="ctr">
                        <a:spcBef>
                          <a:spcPts val="0"/>
                        </a:spcBef>
                        <a:buSzPct val="25000"/>
                        <a:buNone/>
                      </a:pPr>
                      <a:r>
                        <a:rPr lang="en-US" sz="1800" u="sng"/>
                        <a:t>user_id</a:t>
                      </a:r>
                    </a:p>
                  </a:txBody>
                  <a:tcPr marT="45725" marB="45725" marR="91450" marL="91450"/>
                </a:tc>
                <a:tc>
                  <a:txBody>
                    <a:bodyPr>
                      <a:noAutofit/>
                    </a:bodyPr>
                    <a:lstStyle/>
                    <a:p>
                      <a:pPr indent="0" lvl="0" marL="0" marR="0" rtl="0" algn="ctr">
                        <a:spcBef>
                          <a:spcPts val="0"/>
                        </a:spcBef>
                        <a:buSzPct val="25000"/>
                        <a:buNone/>
                      </a:pPr>
                      <a:r>
                        <a:rPr lang="en-US" sz="1800"/>
                        <a:t>email</a:t>
                      </a:r>
                    </a:p>
                  </a:txBody>
                  <a:tcPr marT="45725" marB="45725" marR="91450" marL="91450"/>
                </a:tc>
              </a:tr>
            </a:tbl>
          </a:graphicData>
        </a:graphic>
      </p:graphicFrame>
      <p:graphicFrame>
        <p:nvGraphicFramePr>
          <p:cNvPr id="181" name="Shape 181"/>
          <p:cNvGraphicFramePr/>
          <p:nvPr/>
        </p:nvGraphicFramePr>
        <p:xfrm>
          <a:off x="1311899" y="2458842"/>
          <a:ext cx="3000000" cy="3000000"/>
        </p:xfrm>
        <a:graphic>
          <a:graphicData uri="http://schemas.openxmlformats.org/drawingml/2006/table">
            <a:tbl>
              <a:tblPr bandRow="1" firstRow="1">
                <a:noFill/>
                <a:tableStyleId>{0DEE9634-5505-44B2-B545-C49165474204}</a:tableStyleId>
              </a:tblPr>
              <a:tblGrid>
                <a:gridCol w="1689100"/>
                <a:gridCol w="1969400"/>
                <a:gridCol w="1969400"/>
                <a:gridCol w="1969400"/>
                <a:gridCol w="1969400"/>
              </a:tblGrid>
              <a:tr h="479975">
                <a:tc>
                  <a:txBody>
                    <a:bodyPr>
                      <a:noAutofit/>
                    </a:bodyPr>
                    <a:lstStyle/>
                    <a:p>
                      <a:pPr indent="0" lvl="0" marL="0" marR="0" rtl="0" algn="ctr">
                        <a:spcBef>
                          <a:spcPts val="0"/>
                        </a:spcBef>
                        <a:buSzPct val="25000"/>
                        <a:buNone/>
                      </a:pPr>
                      <a:r>
                        <a:rPr lang="en-US" sz="1800" u="sng"/>
                        <a:t>user_id</a:t>
                      </a:r>
                    </a:p>
                  </a:txBody>
                  <a:tcPr marT="45725" marB="45725" marR="91450" marL="91450"/>
                </a:tc>
                <a:tc>
                  <a:txBody>
                    <a:bodyPr>
                      <a:noAutofit/>
                    </a:bodyPr>
                    <a:lstStyle/>
                    <a:p>
                      <a:pPr indent="0" lvl="0" marL="0" marR="0" rtl="0" algn="ctr">
                        <a:spcBef>
                          <a:spcPts val="0"/>
                        </a:spcBef>
                        <a:buSzPct val="25000"/>
                        <a:buNone/>
                      </a:pPr>
                      <a:r>
                        <a:rPr lang="en-US" sz="1800"/>
                        <a:t>name</a:t>
                      </a:r>
                    </a:p>
                  </a:txBody>
                  <a:tcPr marT="45725" marB="45725" marR="91450" marL="91450"/>
                </a:tc>
                <a:tc>
                  <a:txBody>
                    <a:bodyPr>
                      <a:noAutofit/>
                    </a:bodyPr>
                    <a:lstStyle/>
                    <a:p>
                      <a:pPr indent="0" lvl="0" marL="0" marR="0" rtl="0" algn="ctr">
                        <a:spcBef>
                          <a:spcPts val="0"/>
                        </a:spcBef>
                        <a:buNone/>
                      </a:pPr>
                      <a:r>
                        <a:rPr lang="en-US" sz="1800"/>
                        <a:t>dob</a:t>
                      </a:r>
                    </a:p>
                  </a:txBody>
                  <a:tcPr marT="45725" marB="45725" marR="91450" marL="91450"/>
                </a:tc>
                <a:tc>
                  <a:txBody>
                    <a:bodyPr>
                      <a:noAutofit/>
                    </a:bodyPr>
                    <a:lstStyle/>
                    <a:p>
                      <a:pPr indent="0" lvl="0" marL="0" marR="0" rtl="0" algn="ctr">
                        <a:spcBef>
                          <a:spcPts val="0"/>
                        </a:spcBef>
                        <a:buNone/>
                      </a:pPr>
                      <a:r>
                        <a:rPr lang="en-US" sz="1800"/>
                        <a:t>password</a:t>
                      </a:r>
                    </a:p>
                  </a:txBody>
                  <a:tcPr marT="45725" marB="45725" marR="91450" marL="91450"/>
                </a:tc>
                <a:tc>
                  <a:txBody>
                    <a:bodyPr>
                      <a:noAutofit/>
                    </a:bodyPr>
                    <a:lstStyle/>
                    <a:p>
                      <a:pPr indent="0" lvl="0" marL="0" marR="0" rtl="0" algn="ctr">
                        <a:spcBef>
                          <a:spcPts val="0"/>
                        </a:spcBef>
                        <a:buNone/>
                      </a:pPr>
                      <a:r>
                        <a:rPr lang="en-US" sz="1800"/>
                        <a:t>pincode</a:t>
                      </a:r>
                    </a:p>
                  </a:txBody>
                  <a:tcPr marT="45725" marB="45725" marR="91450" marL="91450"/>
                </a:tc>
              </a:tr>
            </a:tbl>
          </a:graphicData>
        </a:graphic>
      </p:graphicFrame>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104900" y="-2286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lang="en-US" sz="4400">
                <a:solidFill>
                  <a:srgbClr val="6D6D6D"/>
                </a:solidFill>
                <a:latin typeface="Amarante"/>
                <a:ea typeface="Amarante"/>
                <a:cs typeface="Amarante"/>
                <a:sym typeface="Amarante"/>
              </a:rPr>
              <a:t>ER Diagram</a:t>
            </a:r>
          </a:p>
        </p:txBody>
      </p:sp>
      <p:pic>
        <p:nvPicPr>
          <p:cNvPr descr="New bidding_system (1).jpg" id="187" name="Shape 187"/>
          <p:cNvPicPr preferRelativeResize="0"/>
          <p:nvPr/>
        </p:nvPicPr>
        <p:blipFill>
          <a:blip r:embed="rId3">
            <a:alphaModFix/>
          </a:blip>
          <a:stretch>
            <a:fillRect/>
          </a:stretch>
        </p:blipFill>
        <p:spPr>
          <a:xfrm>
            <a:off x="1018400" y="720324"/>
            <a:ext cx="10549350" cy="613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Normalization</a:t>
            </a:r>
          </a:p>
        </p:txBody>
      </p:sp>
      <p:sp>
        <p:nvSpPr>
          <p:cNvPr id="193" name="Shape 193"/>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Then a Bottom Up Approach(normalization) was taken in order to further make the design more systematic.</a:t>
            </a:r>
          </a:p>
          <a:p>
            <a:pPr indent="-285750" lvl="0" marL="285750" marR="0" rtl="0" algn="l">
              <a:spcBef>
                <a:spcPts val="108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The most important point which was taken care of, was that there were no redundancies and spurious tuples.</a:t>
            </a:r>
          </a:p>
          <a:p>
            <a:pPr indent="-285750" lvl="0" marL="285750" marR="0" rtl="0" algn="l">
              <a:spcBef>
                <a:spcPts val="108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The lossless join decomposition was done so as to remove redundancy safely from </a:t>
            </a:r>
            <a:r>
              <a:rPr b="0" i="0" lang="en-US" sz="2400" u="sng" cap="none" strike="noStrike">
                <a:solidFill>
                  <a:schemeClr val="hlink"/>
                </a:solidFill>
                <a:latin typeface="Garamond"/>
                <a:ea typeface="Garamond"/>
                <a:cs typeface="Garamond"/>
                <a:sym typeface="Garamond"/>
                <a:hlinkClick r:id="rId3"/>
              </a:rPr>
              <a:t>databases</a:t>
            </a:r>
            <a:r>
              <a:rPr b="0" i="0" lang="en-US" sz="2400" u="none" cap="none" strike="noStrike">
                <a:solidFill>
                  <a:srgbClr val="262626"/>
                </a:solidFill>
                <a:latin typeface="Garamond"/>
                <a:ea typeface="Garamond"/>
                <a:cs typeface="Garamond"/>
                <a:sym typeface="Garamond"/>
              </a:rPr>
              <a:t> while preserving the original data .</a:t>
            </a:r>
          </a:p>
          <a:p>
            <a:pPr indent="-285750" lvl="0" marL="285750" marR="0" rtl="0" algn="l">
              <a:spcBef>
                <a:spcPts val="108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The Functional Dependencies was preserved to highest extent.</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lang="en-US" sz="4400">
                <a:solidFill>
                  <a:srgbClr val="6D6D6D"/>
                </a:solidFill>
                <a:latin typeface="Amarante"/>
                <a:ea typeface="Amarante"/>
                <a:cs typeface="Amarante"/>
                <a:sym typeface="Amarante"/>
              </a:rPr>
              <a:t>1-Normal Form</a:t>
            </a:r>
          </a:p>
        </p:txBody>
      </p:sp>
      <p:sp>
        <p:nvSpPr>
          <p:cNvPr id="199" name="Shape 199"/>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262890" lvl="0" marL="285750" rtl="0">
              <a:lnSpc>
                <a:spcPct val="115000"/>
              </a:lnSpc>
              <a:spcBef>
                <a:spcPts val="600"/>
              </a:spcBef>
              <a:buClr>
                <a:schemeClr val="accent1"/>
              </a:buClr>
              <a:buSzPct val="100000"/>
              <a:buFont typeface="Arial"/>
              <a:buChar char="•"/>
            </a:pPr>
            <a:r>
              <a:rPr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USER</a:t>
            </a:r>
            <a:r>
              <a:rPr lang="en-US" sz="2400">
                <a:solidFill>
                  <a:schemeClr val="dk2"/>
                </a:solidFill>
                <a:latin typeface="Garamond"/>
                <a:ea typeface="Garamond"/>
                <a:cs typeface="Garamond"/>
                <a:sym typeface="Garamond"/>
              </a:rPr>
              <a:t> ( </a:t>
            </a:r>
            <a:r>
              <a:rPr lang="en-US" sz="2400" u="sng">
                <a:solidFill>
                  <a:schemeClr val="dk2"/>
                </a:solidFill>
                <a:latin typeface="Garamond"/>
                <a:ea typeface="Garamond"/>
                <a:cs typeface="Garamond"/>
                <a:sym typeface="Garamond"/>
              </a:rPr>
              <a:t>user_id</a:t>
            </a:r>
            <a:r>
              <a:rPr lang="en-US" sz="2400">
                <a:solidFill>
                  <a:schemeClr val="dk2"/>
                </a:solidFill>
                <a:latin typeface="Garamond"/>
                <a:ea typeface="Garamond"/>
                <a:cs typeface="Garamond"/>
                <a:sym typeface="Garamond"/>
              </a:rPr>
              <a:t>, email, password, name, dob, phone_no, acc_no, card_no, card_type, pincode, city, state, street ).</a:t>
            </a:r>
          </a:p>
          <a:p>
            <a:pPr indent="-262890" lvl="0" marL="285750" rtl="0">
              <a:lnSpc>
                <a:spcPct val="115000"/>
              </a:lnSpc>
              <a:spcBef>
                <a:spcPts val="600"/>
              </a:spcBef>
              <a:buClr>
                <a:schemeClr val="accent1"/>
              </a:buClr>
              <a:buSzPct val="100000"/>
              <a:buFont typeface="Arial"/>
              <a:buChar char="•"/>
            </a:pPr>
            <a:r>
              <a:rPr b="1"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ITEMS</a:t>
            </a:r>
            <a:r>
              <a:rPr lang="en-US" sz="2400">
                <a:solidFill>
                  <a:schemeClr val="dk2"/>
                </a:solidFill>
                <a:latin typeface="Garamond"/>
                <a:ea typeface="Garamond"/>
                <a:cs typeface="Garamond"/>
                <a:sym typeface="Garamond"/>
              </a:rPr>
              <a:t> ( </a:t>
            </a:r>
            <a:r>
              <a:rPr lang="en-US" sz="2400" u="sng">
                <a:solidFill>
                  <a:schemeClr val="dk2"/>
                </a:solidFill>
                <a:latin typeface="Garamond"/>
                <a:ea typeface="Garamond"/>
                <a:cs typeface="Garamond"/>
                <a:sym typeface="Garamond"/>
              </a:rPr>
              <a:t>item_id</a:t>
            </a:r>
            <a:r>
              <a:rPr lang="en-US" sz="2400">
                <a:solidFill>
                  <a:schemeClr val="dk2"/>
                </a:solidFill>
                <a:latin typeface="Garamond"/>
                <a:ea typeface="Garamond"/>
                <a:cs typeface="Garamond"/>
                <a:sym typeface="Garamond"/>
              </a:rPr>
              <a:t>, seller_id, commodity_type, base_price, months_old, time_added, time_period, specifications,image link</a:t>
            </a:r>
            <a:r>
              <a:rPr i="1" lang="en-US" sz="2400">
                <a:solidFill>
                  <a:schemeClr val="dk2"/>
                </a:solidFill>
                <a:latin typeface="Garamond"/>
                <a:ea typeface="Garamond"/>
                <a:cs typeface="Garamond"/>
                <a:sym typeface="Garamond"/>
              </a:rPr>
              <a:t> </a:t>
            </a:r>
            <a:r>
              <a:rPr lang="en-US" sz="2400">
                <a:solidFill>
                  <a:schemeClr val="dk2"/>
                </a:solidFill>
                <a:latin typeface="Garamond"/>
                <a:ea typeface="Garamond"/>
                <a:cs typeface="Garamond"/>
                <a:sym typeface="Garamond"/>
              </a:rPr>
              <a:t>).</a:t>
            </a:r>
          </a:p>
          <a:p>
            <a:pPr indent="-262890" lvl="0" marL="285750" rtl="0">
              <a:lnSpc>
                <a:spcPct val="115000"/>
              </a:lnSpc>
              <a:spcBef>
                <a:spcPts val="600"/>
              </a:spcBef>
              <a:buClr>
                <a:schemeClr val="accent1"/>
              </a:buClr>
              <a:buSzPct val="100000"/>
              <a:buFont typeface="Arial"/>
              <a:buChar char="•"/>
            </a:pPr>
            <a:r>
              <a:rPr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BID</a:t>
            </a:r>
            <a:r>
              <a:rPr lang="en-US" sz="2400">
                <a:solidFill>
                  <a:schemeClr val="dk2"/>
                </a:solidFill>
                <a:latin typeface="Garamond"/>
                <a:ea typeface="Garamond"/>
                <a:cs typeface="Garamond"/>
                <a:sym typeface="Garamond"/>
              </a:rPr>
              <a:t>( </a:t>
            </a:r>
            <a:r>
              <a:rPr lang="en-US" sz="2400" u="sng">
                <a:solidFill>
                  <a:schemeClr val="dk2"/>
                </a:solidFill>
                <a:latin typeface="Garamond"/>
                <a:ea typeface="Garamond"/>
                <a:cs typeface="Garamond"/>
                <a:sym typeface="Garamond"/>
              </a:rPr>
              <a:t>bid_id</a:t>
            </a:r>
            <a:r>
              <a:rPr lang="en-US" sz="2400">
                <a:solidFill>
                  <a:schemeClr val="dk2"/>
                </a:solidFill>
                <a:latin typeface="Garamond"/>
                <a:ea typeface="Garamond"/>
                <a:cs typeface="Garamond"/>
                <a:sym typeface="Garamond"/>
              </a:rPr>
              <a:t>, buyer_id, item_id, bid_price, time_stamp).</a:t>
            </a:r>
          </a:p>
          <a:p>
            <a:pPr indent="-262890" lvl="0" marL="285750" rtl="0">
              <a:lnSpc>
                <a:spcPct val="115000"/>
              </a:lnSpc>
              <a:spcBef>
                <a:spcPts val="600"/>
              </a:spcBef>
              <a:buClr>
                <a:schemeClr val="accent1"/>
              </a:buClr>
              <a:buSzPct val="100000"/>
              <a:buFont typeface="Arial"/>
              <a:buChar char="•"/>
            </a:pPr>
            <a:r>
              <a:rPr b="1"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BUYER</a:t>
            </a:r>
            <a:r>
              <a:rPr lang="en-US" sz="2400">
                <a:solidFill>
                  <a:schemeClr val="dk2"/>
                </a:solidFill>
                <a:latin typeface="Garamond"/>
                <a:ea typeface="Garamond"/>
                <a:cs typeface="Garamond"/>
                <a:sym typeface="Garamond"/>
              </a:rPr>
              <a:t> ( </a:t>
            </a:r>
            <a:r>
              <a:rPr lang="en-US" sz="2400" u="sng">
                <a:solidFill>
                  <a:schemeClr val="dk2"/>
                </a:solidFill>
                <a:latin typeface="Garamond"/>
                <a:ea typeface="Garamond"/>
                <a:cs typeface="Garamond"/>
                <a:sym typeface="Garamond"/>
              </a:rPr>
              <a:t>buyer_id</a:t>
            </a:r>
            <a:r>
              <a:rPr lang="en-US" sz="2400">
                <a:solidFill>
                  <a:schemeClr val="dk2"/>
                </a:solidFill>
                <a:latin typeface="Garamond"/>
                <a:ea typeface="Garamond"/>
                <a:cs typeface="Garamond"/>
                <a:sym typeface="Garamond"/>
              </a:rPr>
              <a:t> ).</a:t>
            </a:r>
          </a:p>
          <a:p>
            <a:pPr indent="-262890" lvl="0" marL="285750" rtl="0">
              <a:lnSpc>
                <a:spcPct val="115000"/>
              </a:lnSpc>
              <a:spcBef>
                <a:spcPts val="600"/>
              </a:spcBef>
              <a:buClr>
                <a:schemeClr val="accent1"/>
              </a:buClr>
              <a:buSzPct val="100000"/>
              <a:buFont typeface="Arial"/>
              <a:buChar char="•"/>
            </a:pPr>
            <a:r>
              <a:rPr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SELLER</a:t>
            </a:r>
            <a:r>
              <a:rPr lang="en-US" sz="2400">
                <a:solidFill>
                  <a:schemeClr val="dk2"/>
                </a:solidFill>
                <a:latin typeface="Garamond"/>
                <a:ea typeface="Garamond"/>
                <a:cs typeface="Garamond"/>
                <a:sym typeface="Garamond"/>
              </a:rPr>
              <a:t> ( </a:t>
            </a:r>
            <a:r>
              <a:rPr lang="en-US" sz="2400" u="sng">
                <a:solidFill>
                  <a:schemeClr val="dk2"/>
                </a:solidFill>
                <a:latin typeface="Garamond"/>
                <a:ea typeface="Garamond"/>
                <a:cs typeface="Garamond"/>
                <a:sym typeface="Garamond"/>
              </a:rPr>
              <a:t>seller_id</a:t>
            </a:r>
            <a:r>
              <a:rPr lang="en-US" sz="2400">
                <a:solidFill>
                  <a:schemeClr val="dk2"/>
                </a:solidFill>
                <a:latin typeface="Garamond"/>
                <a:ea typeface="Garamond"/>
                <a:cs typeface="Garamond"/>
                <a:sym typeface="Garamond"/>
              </a:rPr>
              <a:t> ).</a:t>
            </a:r>
          </a:p>
          <a:p>
            <a:pPr indent="-262890" lvl="0" marL="285750" rtl="0">
              <a:lnSpc>
                <a:spcPct val="115000"/>
              </a:lnSpc>
              <a:spcBef>
                <a:spcPts val="600"/>
              </a:spcBef>
              <a:buClr>
                <a:schemeClr val="accent1"/>
              </a:buClr>
              <a:buSzPct val="100000"/>
              <a:buFont typeface="Arial"/>
              <a:buChar char="•"/>
            </a:pPr>
            <a:r>
              <a:rPr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TRANSACTION</a:t>
            </a:r>
            <a:r>
              <a:rPr lang="en-US" sz="2400">
                <a:solidFill>
                  <a:schemeClr val="dk2"/>
                </a:solidFill>
                <a:latin typeface="Garamond"/>
                <a:ea typeface="Garamond"/>
                <a:cs typeface="Garamond"/>
                <a:sym typeface="Garamond"/>
              </a:rPr>
              <a:t> ( </a:t>
            </a:r>
            <a:r>
              <a:rPr lang="en-US" sz="2400" u="sng">
                <a:solidFill>
                  <a:schemeClr val="dk2"/>
                </a:solidFill>
                <a:latin typeface="Garamond"/>
                <a:ea typeface="Garamond"/>
                <a:cs typeface="Garamond"/>
                <a:sym typeface="Garamond"/>
              </a:rPr>
              <a:t>transaction_id</a:t>
            </a:r>
            <a:r>
              <a:rPr lang="en-US" sz="2400">
                <a:solidFill>
                  <a:schemeClr val="dk2"/>
                </a:solidFill>
                <a:latin typeface="Garamond"/>
                <a:ea typeface="Garamond"/>
                <a:cs typeface="Garamond"/>
                <a:sym typeface="Garamond"/>
              </a:rPr>
              <a:t>, buyer_id, seller_id, transaction_details</a:t>
            </a:r>
            <a:r>
              <a:rPr i="1" lang="en-US" sz="2400">
                <a:solidFill>
                  <a:schemeClr val="dk2"/>
                </a:solidFill>
                <a:latin typeface="Garamond"/>
                <a:ea typeface="Garamond"/>
                <a:cs typeface="Garamond"/>
                <a:sym typeface="Garamond"/>
              </a:rPr>
              <a:t> </a:t>
            </a:r>
            <a:r>
              <a:rPr lang="en-US" sz="2400">
                <a:solidFill>
                  <a:schemeClr val="dk2"/>
                </a:solidFill>
                <a:latin typeface="Garamond"/>
                <a:ea typeface="Garamond"/>
                <a:cs typeface="Garamond"/>
                <a:sym typeface="Garamond"/>
              </a:rPr>
              <a:t>).</a:t>
            </a:r>
          </a:p>
          <a:p>
            <a:pPr indent="0" lvl="0" marL="0" marR="0" rtl="0" algn="l">
              <a:lnSpc>
                <a:spcPct val="80000"/>
              </a:lnSpc>
              <a:spcBef>
                <a:spcPts val="1044"/>
              </a:spcBef>
              <a:spcAft>
                <a:spcPts val="0"/>
              </a:spcAft>
              <a:buNone/>
            </a:pPr>
            <a:r>
              <a:t/>
            </a:r>
            <a:endParaRPr sz="2400">
              <a:solidFill>
                <a:srgbClr val="262626"/>
              </a:solidFill>
              <a:latin typeface="Garamond"/>
              <a:ea typeface="Garamond"/>
              <a:cs typeface="Garamond"/>
              <a:sym typeface="Garamond"/>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lang="en-US" sz="4400">
                <a:solidFill>
                  <a:srgbClr val="6D6D6D"/>
                </a:solidFill>
                <a:latin typeface="Amarante"/>
                <a:ea typeface="Amarante"/>
                <a:cs typeface="Amarante"/>
                <a:sym typeface="Amarante"/>
              </a:rPr>
              <a:t>2-Normal Form</a:t>
            </a:r>
          </a:p>
        </p:txBody>
      </p:sp>
      <p:sp>
        <p:nvSpPr>
          <p:cNvPr id="205" name="Shape 205"/>
          <p:cNvSpPr txBox="1"/>
          <p:nvPr>
            <p:ph idx="1" type="body"/>
          </p:nvPr>
        </p:nvSpPr>
        <p:spPr>
          <a:xfrm>
            <a:off x="1104900" y="1600200"/>
            <a:ext cx="10240200" cy="4572000"/>
          </a:xfrm>
          <a:prstGeom prst="rect">
            <a:avLst/>
          </a:prstGeom>
          <a:noFill/>
          <a:ln>
            <a:noFill/>
          </a:ln>
        </p:spPr>
        <p:txBody>
          <a:bodyPr anchorCtr="0" anchor="t" bIns="45700" lIns="91425" rIns="91425" tIns="45700">
            <a:noAutofit/>
          </a:bodyPr>
          <a:lstStyle/>
          <a:p>
            <a:pPr indent="-381000" lvl="0" marL="457200" rtl="0">
              <a:lnSpc>
                <a:spcPct val="115000"/>
              </a:lnSpc>
              <a:spcBef>
                <a:spcPts val="600"/>
              </a:spcBef>
              <a:buSzPct val="100000"/>
              <a:buFont typeface="Garamond"/>
            </a:pPr>
            <a:r>
              <a:rPr b="1"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USER </a:t>
            </a:r>
            <a:r>
              <a:rPr lang="en-US" sz="2400">
                <a:solidFill>
                  <a:schemeClr val="dk2"/>
                </a:solidFill>
                <a:latin typeface="Garamond"/>
                <a:ea typeface="Garamond"/>
                <a:cs typeface="Garamond"/>
                <a:sym typeface="Garamond"/>
              </a:rPr>
              <a:t>( </a:t>
            </a:r>
            <a:r>
              <a:rPr lang="en-US" sz="2400" u="sng">
                <a:solidFill>
                  <a:schemeClr val="dk2"/>
                </a:solidFill>
                <a:latin typeface="Garamond"/>
                <a:ea typeface="Garamond"/>
                <a:cs typeface="Garamond"/>
                <a:sym typeface="Garamond"/>
              </a:rPr>
              <a:t>user_id</a:t>
            </a:r>
            <a:r>
              <a:rPr lang="en-US" sz="2400">
                <a:solidFill>
                  <a:schemeClr val="dk2"/>
                </a:solidFill>
                <a:latin typeface="Garamond"/>
                <a:ea typeface="Garamond"/>
                <a:cs typeface="Garamond"/>
                <a:sym typeface="Garamond"/>
              </a:rPr>
              <a:t>, email, password, name, dob, phone_no, acc_no, card_no, card_type, pincode, city, state, street ).</a:t>
            </a:r>
          </a:p>
          <a:p>
            <a:pPr indent="-381000" lvl="0" marL="457200" rtl="0">
              <a:lnSpc>
                <a:spcPct val="115000"/>
              </a:lnSpc>
              <a:spcBef>
                <a:spcPts val="600"/>
              </a:spcBef>
              <a:buSzPct val="100000"/>
              <a:buFont typeface="Garamond"/>
            </a:pPr>
            <a:r>
              <a:rPr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ITEMS </a:t>
            </a:r>
            <a:r>
              <a:rPr lang="en-US" sz="2400">
                <a:solidFill>
                  <a:schemeClr val="dk2"/>
                </a:solidFill>
                <a:latin typeface="Garamond"/>
                <a:ea typeface="Garamond"/>
                <a:cs typeface="Garamond"/>
                <a:sym typeface="Garamond"/>
              </a:rPr>
              <a:t>( </a:t>
            </a:r>
            <a:r>
              <a:rPr lang="en-US" sz="2400" u="sng">
                <a:solidFill>
                  <a:schemeClr val="dk2"/>
                </a:solidFill>
                <a:latin typeface="Garamond"/>
                <a:ea typeface="Garamond"/>
                <a:cs typeface="Garamond"/>
                <a:sym typeface="Garamond"/>
              </a:rPr>
              <a:t>item_id</a:t>
            </a:r>
            <a:r>
              <a:rPr lang="en-US" sz="2400">
                <a:solidFill>
                  <a:schemeClr val="dk2"/>
                </a:solidFill>
                <a:latin typeface="Garamond"/>
                <a:ea typeface="Garamond"/>
                <a:cs typeface="Garamond"/>
                <a:sym typeface="Garamond"/>
              </a:rPr>
              <a:t>, seller_id, commodity_type, base_price, months_old, time_added, time_period, specifications,image link ).</a:t>
            </a:r>
          </a:p>
          <a:p>
            <a:pPr indent="-381000" lvl="0" marL="457200" rtl="0">
              <a:lnSpc>
                <a:spcPct val="115000"/>
              </a:lnSpc>
              <a:spcBef>
                <a:spcPts val="600"/>
              </a:spcBef>
              <a:buSzPct val="100000"/>
              <a:buFont typeface="Garamond"/>
            </a:pPr>
            <a:r>
              <a:rPr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BID</a:t>
            </a:r>
            <a:r>
              <a:rPr lang="en-US" sz="2400">
                <a:solidFill>
                  <a:schemeClr val="dk2"/>
                </a:solidFill>
                <a:latin typeface="Garamond"/>
                <a:ea typeface="Garamond"/>
                <a:cs typeface="Garamond"/>
                <a:sym typeface="Garamond"/>
              </a:rPr>
              <a:t>( </a:t>
            </a:r>
            <a:r>
              <a:rPr lang="en-US" sz="2400" u="sng">
                <a:solidFill>
                  <a:schemeClr val="dk2"/>
                </a:solidFill>
                <a:latin typeface="Garamond"/>
                <a:ea typeface="Garamond"/>
                <a:cs typeface="Garamond"/>
                <a:sym typeface="Garamond"/>
              </a:rPr>
              <a:t>bid_id</a:t>
            </a:r>
            <a:r>
              <a:rPr lang="en-US" sz="2400">
                <a:solidFill>
                  <a:schemeClr val="dk2"/>
                </a:solidFill>
                <a:latin typeface="Garamond"/>
                <a:ea typeface="Garamond"/>
                <a:cs typeface="Garamond"/>
                <a:sym typeface="Garamond"/>
              </a:rPr>
              <a:t>, buyer_id, item_id, bid_price, time_stamp).</a:t>
            </a:r>
          </a:p>
          <a:p>
            <a:pPr indent="-381000" lvl="0" marL="457200" rtl="0">
              <a:lnSpc>
                <a:spcPct val="115000"/>
              </a:lnSpc>
              <a:spcBef>
                <a:spcPts val="600"/>
              </a:spcBef>
              <a:buSzPct val="100000"/>
              <a:buFont typeface="Garamond"/>
            </a:pPr>
            <a:r>
              <a:rPr b="1"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BUYER</a:t>
            </a:r>
            <a:r>
              <a:rPr lang="en-US" sz="2400">
                <a:solidFill>
                  <a:schemeClr val="dk2"/>
                </a:solidFill>
                <a:latin typeface="Garamond"/>
                <a:ea typeface="Garamond"/>
                <a:cs typeface="Garamond"/>
                <a:sym typeface="Garamond"/>
              </a:rPr>
              <a:t> ( </a:t>
            </a:r>
            <a:r>
              <a:rPr lang="en-US" sz="2400" u="sng">
                <a:solidFill>
                  <a:schemeClr val="dk2"/>
                </a:solidFill>
                <a:latin typeface="Garamond"/>
                <a:ea typeface="Garamond"/>
                <a:cs typeface="Garamond"/>
                <a:sym typeface="Garamond"/>
              </a:rPr>
              <a:t>buyer_id</a:t>
            </a:r>
            <a:r>
              <a:rPr lang="en-US" sz="2400">
                <a:solidFill>
                  <a:schemeClr val="dk2"/>
                </a:solidFill>
                <a:latin typeface="Garamond"/>
                <a:ea typeface="Garamond"/>
                <a:cs typeface="Garamond"/>
                <a:sym typeface="Garamond"/>
              </a:rPr>
              <a:t> ).</a:t>
            </a:r>
          </a:p>
          <a:p>
            <a:pPr indent="-381000" lvl="0" marL="457200" rtl="0">
              <a:lnSpc>
                <a:spcPct val="115000"/>
              </a:lnSpc>
              <a:spcBef>
                <a:spcPts val="600"/>
              </a:spcBef>
              <a:buSzPct val="100000"/>
              <a:buFont typeface="Garamond"/>
            </a:pPr>
            <a:r>
              <a:rPr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SELLER</a:t>
            </a:r>
            <a:r>
              <a:rPr lang="en-US" sz="2400">
                <a:solidFill>
                  <a:schemeClr val="dk2"/>
                </a:solidFill>
                <a:latin typeface="Garamond"/>
                <a:ea typeface="Garamond"/>
                <a:cs typeface="Garamond"/>
                <a:sym typeface="Garamond"/>
              </a:rPr>
              <a:t> ( </a:t>
            </a:r>
            <a:r>
              <a:rPr lang="en-US" sz="2400" u="sng">
                <a:solidFill>
                  <a:schemeClr val="dk2"/>
                </a:solidFill>
                <a:latin typeface="Garamond"/>
                <a:ea typeface="Garamond"/>
                <a:cs typeface="Garamond"/>
                <a:sym typeface="Garamond"/>
              </a:rPr>
              <a:t>seller_id</a:t>
            </a:r>
            <a:r>
              <a:rPr lang="en-US" sz="2400">
                <a:solidFill>
                  <a:schemeClr val="dk2"/>
                </a:solidFill>
                <a:latin typeface="Garamond"/>
                <a:ea typeface="Garamond"/>
                <a:cs typeface="Garamond"/>
                <a:sym typeface="Garamond"/>
              </a:rPr>
              <a:t> ).</a:t>
            </a:r>
          </a:p>
          <a:p>
            <a:pPr indent="-381000" lvl="0" marL="457200" rtl="0">
              <a:lnSpc>
                <a:spcPct val="115000"/>
              </a:lnSpc>
              <a:spcBef>
                <a:spcPts val="600"/>
              </a:spcBef>
              <a:buSzPct val="100000"/>
              <a:buFont typeface="Garamond"/>
            </a:pPr>
            <a:r>
              <a:rPr lang="en-US" sz="2400">
                <a:solidFill>
                  <a:srgbClr val="B13F9A"/>
                </a:solidFill>
                <a:latin typeface="Garamond"/>
                <a:ea typeface="Garamond"/>
                <a:cs typeface="Garamond"/>
                <a:sym typeface="Garamond"/>
              </a:rPr>
              <a:t></a:t>
            </a:r>
            <a:r>
              <a:rPr b="1" lang="en-US" sz="2400">
                <a:solidFill>
                  <a:schemeClr val="dk2"/>
                </a:solidFill>
                <a:latin typeface="Garamond"/>
                <a:ea typeface="Garamond"/>
                <a:cs typeface="Garamond"/>
                <a:sym typeface="Garamond"/>
              </a:rPr>
              <a:t>TRANSACTION</a:t>
            </a:r>
            <a:r>
              <a:rPr lang="en-US" sz="2400">
                <a:solidFill>
                  <a:schemeClr val="dk2"/>
                </a:solidFill>
                <a:latin typeface="Garamond"/>
                <a:ea typeface="Garamond"/>
                <a:cs typeface="Garamond"/>
                <a:sym typeface="Garamond"/>
              </a:rPr>
              <a:t> ( </a:t>
            </a:r>
            <a:r>
              <a:rPr lang="en-US" sz="2400" u="sng">
                <a:solidFill>
                  <a:schemeClr val="dk2"/>
                </a:solidFill>
                <a:latin typeface="Garamond"/>
                <a:ea typeface="Garamond"/>
                <a:cs typeface="Garamond"/>
                <a:sym typeface="Garamond"/>
              </a:rPr>
              <a:t>transaction_id</a:t>
            </a:r>
            <a:r>
              <a:rPr lang="en-US" sz="2400">
                <a:solidFill>
                  <a:schemeClr val="dk2"/>
                </a:solidFill>
                <a:latin typeface="Garamond"/>
                <a:ea typeface="Garamond"/>
                <a:cs typeface="Garamond"/>
                <a:sym typeface="Garamond"/>
              </a:rPr>
              <a:t>, buyer_id, seller_id, transaction_details ).</a:t>
            </a:r>
          </a:p>
          <a:p>
            <a:pPr indent="0" lvl="0" marL="0" marR="0" rtl="0" algn="l">
              <a:spcBef>
                <a:spcPts val="1080"/>
              </a:spcBef>
              <a:spcAft>
                <a:spcPts val="0"/>
              </a:spcAft>
              <a:buClr>
                <a:schemeClr val="accent1"/>
              </a:buClr>
              <a:buSzPct val="25000"/>
              <a:buFont typeface="Arial"/>
              <a:buNone/>
            </a:pPr>
            <a:r>
              <a:t/>
            </a:r>
            <a:endParaRPr sz="2400">
              <a:solidFill>
                <a:srgbClr val="262626"/>
              </a:solidFill>
              <a:latin typeface="Garamond"/>
              <a:ea typeface="Garamond"/>
              <a:cs typeface="Garamond"/>
              <a:sym typeface="Garamond"/>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lang="en-US" sz="4400">
                <a:solidFill>
                  <a:srgbClr val="6D6D6D"/>
                </a:solidFill>
                <a:latin typeface="Amarante"/>
                <a:ea typeface="Amarante"/>
                <a:cs typeface="Amarante"/>
                <a:sym typeface="Amarante"/>
              </a:rPr>
              <a:t>3-Normal Form</a:t>
            </a:r>
          </a:p>
        </p:txBody>
      </p:sp>
      <p:sp>
        <p:nvSpPr>
          <p:cNvPr id="211" name="Shape 211"/>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USER_DETAILS</a:t>
            </a:r>
            <a:r>
              <a:rPr lang="en-US" sz="2200">
                <a:solidFill>
                  <a:schemeClr val="dk2"/>
                </a:solidFill>
                <a:latin typeface="Garamond"/>
                <a:ea typeface="Garamond"/>
                <a:cs typeface="Garamond"/>
                <a:sym typeface="Garamond"/>
              </a:rPr>
              <a:t>( </a:t>
            </a:r>
            <a:r>
              <a:rPr lang="en-US" sz="2200" u="sng">
                <a:solidFill>
                  <a:schemeClr val="dk2"/>
                </a:solidFill>
                <a:latin typeface="Garamond"/>
                <a:ea typeface="Garamond"/>
                <a:cs typeface="Garamond"/>
                <a:sym typeface="Garamond"/>
              </a:rPr>
              <a:t>user_id</a:t>
            </a:r>
            <a:r>
              <a:rPr lang="en-US" sz="2200">
                <a:solidFill>
                  <a:schemeClr val="dk2"/>
                </a:solidFill>
                <a:latin typeface="Garamond"/>
                <a:ea typeface="Garamond"/>
                <a:cs typeface="Garamond"/>
                <a:sym typeface="Garamond"/>
              </a:rPr>
              <a:t>, name, dob, password, pincode ,credit ).</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USER_EMAIL</a:t>
            </a:r>
            <a:r>
              <a:rPr lang="en-US" sz="2200">
                <a:solidFill>
                  <a:schemeClr val="dk2"/>
                </a:solidFill>
                <a:latin typeface="Garamond"/>
                <a:ea typeface="Garamond"/>
                <a:cs typeface="Garamond"/>
                <a:sym typeface="Garamond"/>
              </a:rPr>
              <a:t>( </a:t>
            </a:r>
            <a:r>
              <a:rPr lang="en-US" sz="2200" u="sng">
                <a:solidFill>
                  <a:schemeClr val="dk2"/>
                </a:solidFill>
                <a:latin typeface="Garamond"/>
                <a:ea typeface="Garamond"/>
                <a:cs typeface="Garamond"/>
                <a:sym typeface="Garamond"/>
              </a:rPr>
              <a:t>user_id</a:t>
            </a:r>
            <a:r>
              <a:rPr lang="en-US" sz="2200">
                <a:solidFill>
                  <a:schemeClr val="dk2"/>
                </a:solidFill>
                <a:latin typeface="Garamond"/>
                <a:ea typeface="Garamond"/>
                <a:cs typeface="Garamond"/>
                <a:sym typeface="Garamond"/>
              </a:rPr>
              <a:t>, email ).</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USER_ACCOUNT</a:t>
            </a:r>
            <a:r>
              <a:rPr lang="en-US" sz="2200">
                <a:solidFill>
                  <a:schemeClr val="dk2"/>
                </a:solidFill>
                <a:latin typeface="Garamond"/>
                <a:ea typeface="Garamond"/>
                <a:cs typeface="Garamond"/>
                <a:sym typeface="Garamond"/>
              </a:rPr>
              <a:t> ( </a:t>
            </a:r>
            <a:r>
              <a:rPr lang="en-US" sz="2200" u="sng">
                <a:solidFill>
                  <a:schemeClr val="dk2"/>
                </a:solidFill>
                <a:latin typeface="Garamond"/>
                <a:ea typeface="Garamond"/>
                <a:cs typeface="Garamond"/>
                <a:sym typeface="Garamond"/>
              </a:rPr>
              <a:t>user_id</a:t>
            </a:r>
            <a:r>
              <a:rPr lang="en-US" sz="2200">
                <a:solidFill>
                  <a:schemeClr val="dk2"/>
                </a:solidFill>
                <a:latin typeface="Garamond"/>
                <a:ea typeface="Garamond"/>
                <a:cs typeface="Garamond"/>
                <a:sym typeface="Garamond"/>
              </a:rPr>
              <a:t>, card_no).</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ACCOUNT</a:t>
            </a:r>
            <a:r>
              <a:rPr lang="en-US" sz="2200">
                <a:solidFill>
                  <a:schemeClr val="dk2"/>
                </a:solidFill>
                <a:latin typeface="Garamond"/>
                <a:ea typeface="Garamond"/>
                <a:cs typeface="Garamond"/>
                <a:sym typeface="Garamond"/>
              </a:rPr>
              <a:t> ( </a:t>
            </a:r>
            <a:r>
              <a:rPr lang="en-US" sz="2200" u="sng">
                <a:solidFill>
                  <a:schemeClr val="dk2"/>
                </a:solidFill>
                <a:latin typeface="Garamond"/>
                <a:ea typeface="Garamond"/>
                <a:cs typeface="Garamond"/>
                <a:sym typeface="Garamond"/>
              </a:rPr>
              <a:t>card_no</a:t>
            </a:r>
            <a:r>
              <a:rPr lang="en-US" sz="2200">
                <a:solidFill>
                  <a:schemeClr val="dk2"/>
                </a:solidFill>
                <a:latin typeface="Garamond"/>
                <a:ea typeface="Garamond"/>
                <a:cs typeface="Garamond"/>
                <a:sym typeface="Garamond"/>
              </a:rPr>
              <a:t>, card_name, card_type ).</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USER_ADDRESS</a:t>
            </a:r>
            <a:r>
              <a:rPr lang="en-US" sz="2200">
                <a:solidFill>
                  <a:schemeClr val="dk2"/>
                </a:solidFill>
                <a:latin typeface="Garamond"/>
                <a:ea typeface="Garamond"/>
                <a:cs typeface="Garamond"/>
                <a:sym typeface="Garamond"/>
              </a:rPr>
              <a:t> ( </a:t>
            </a:r>
            <a:r>
              <a:rPr lang="en-US" sz="2200" u="sng">
                <a:solidFill>
                  <a:schemeClr val="dk2"/>
                </a:solidFill>
                <a:latin typeface="Garamond"/>
                <a:ea typeface="Garamond"/>
                <a:cs typeface="Garamond"/>
                <a:sym typeface="Garamond"/>
              </a:rPr>
              <a:t>user_id</a:t>
            </a:r>
            <a:r>
              <a:rPr lang="en-US" sz="2200">
                <a:solidFill>
                  <a:schemeClr val="dk2"/>
                </a:solidFill>
                <a:latin typeface="Garamond"/>
                <a:ea typeface="Garamond"/>
                <a:cs typeface="Garamond"/>
                <a:sym typeface="Garamond"/>
              </a:rPr>
              <a:t>, city, address ) .</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USER_PHONE</a:t>
            </a:r>
            <a:r>
              <a:rPr lang="en-US" sz="2200">
                <a:solidFill>
                  <a:schemeClr val="dk2"/>
                </a:solidFill>
                <a:latin typeface="Garamond"/>
                <a:ea typeface="Garamond"/>
                <a:cs typeface="Garamond"/>
                <a:sym typeface="Garamond"/>
              </a:rPr>
              <a:t> ( </a:t>
            </a:r>
            <a:r>
              <a:rPr lang="en-US" sz="2200" u="sng">
                <a:solidFill>
                  <a:schemeClr val="dk2"/>
                </a:solidFill>
                <a:latin typeface="Garamond"/>
                <a:ea typeface="Garamond"/>
                <a:cs typeface="Garamond"/>
                <a:sym typeface="Garamond"/>
              </a:rPr>
              <a:t>user_id</a:t>
            </a:r>
            <a:r>
              <a:rPr lang="en-US" sz="2200">
                <a:solidFill>
                  <a:schemeClr val="dk2"/>
                </a:solidFill>
                <a:latin typeface="Garamond"/>
                <a:ea typeface="Garamond"/>
                <a:cs typeface="Garamond"/>
                <a:sym typeface="Garamond"/>
              </a:rPr>
              <a:t>, phone )</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ITEMS</a:t>
            </a:r>
            <a:r>
              <a:rPr lang="en-US" sz="2200">
                <a:solidFill>
                  <a:schemeClr val="dk2"/>
                </a:solidFill>
                <a:latin typeface="Garamond"/>
                <a:ea typeface="Garamond"/>
                <a:cs typeface="Garamond"/>
                <a:sym typeface="Garamond"/>
              </a:rPr>
              <a:t> ( </a:t>
            </a:r>
            <a:r>
              <a:rPr lang="en-US" sz="2200" u="sng">
                <a:solidFill>
                  <a:schemeClr val="dk2"/>
                </a:solidFill>
                <a:latin typeface="Garamond"/>
                <a:ea typeface="Garamond"/>
                <a:cs typeface="Garamond"/>
                <a:sym typeface="Garamond"/>
              </a:rPr>
              <a:t>item_id</a:t>
            </a:r>
            <a:r>
              <a:rPr lang="en-US" sz="2200">
                <a:solidFill>
                  <a:schemeClr val="dk2"/>
                </a:solidFill>
                <a:latin typeface="Garamond"/>
                <a:ea typeface="Garamond"/>
                <a:cs typeface="Garamond"/>
                <a:sym typeface="Garamond"/>
              </a:rPr>
              <a:t>, name, seller_id, commodity_type, company, base_price, months_old, time_added, time_period, specifications,imagelink ).</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BID</a:t>
            </a:r>
            <a:r>
              <a:rPr lang="en-US" sz="2200">
                <a:solidFill>
                  <a:schemeClr val="dk2"/>
                </a:solidFill>
                <a:latin typeface="Garamond"/>
                <a:ea typeface="Garamond"/>
                <a:cs typeface="Garamond"/>
                <a:sym typeface="Garamond"/>
              </a:rPr>
              <a:t> ( </a:t>
            </a:r>
            <a:r>
              <a:rPr lang="en-US" sz="2200" u="sng">
                <a:solidFill>
                  <a:schemeClr val="dk2"/>
                </a:solidFill>
                <a:latin typeface="Garamond"/>
                <a:ea typeface="Garamond"/>
                <a:cs typeface="Garamond"/>
                <a:sym typeface="Garamond"/>
              </a:rPr>
              <a:t>bid_id</a:t>
            </a:r>
            <a:r>
              <a:rPr lang="en-US" sz="2200">
                <a:solidFill>
                  <a:schemeClr val="dk2"/>
                </a:solidFill>
                <a:latin typeface="Garamond"/>
                <a:ea typeface="Garamond"/>
                <a:cs typeface="Garamond"/>
                <a:sym typeface="Garamond"/>
              </a:rPr>
              <a:t>, buyer_id, item_id, bid_price, time_stamp).</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BUYER</a:t>
            </a:r>
            <a:r>
              <a:rPr lang="en-US" sz="2200">
                <a:solidFill>
                  <a:schemeClr val="dk2"/>
                </a:solidFill>
                <a:latin typeface="Garamond"/>
                <a:ea typeface="Garamond"/>
                <a:cs typeface="Garamond"/>
                <a:sym typeface="Garamond"/>
              </a:rPr>
              <a:t> ( </a:t>
            </a:r>
            <a:r>
              <a:rPr lang="en-US" sz="2200" u="sng">
                <a:solidFill>
                  <a:schemeClr val="dk2"/>
                </a:solidFill>
                <a:latin typeface="Garamond"/>
                <a:ea typeface="Garamond"/>
                <a:cs typeface="Garamond"/>
                <a:sym typeface="Garamond"/>
              </a:rPr>
              <a:t>buyer_id</a:t>
            </a:r>
            <a:r>
              <a:rPr lang="en-US" sz="2200">
                <a:solidFill>
                  <a:schemeClr val="dk2"/>
                </a:solidFill>
                <a:latin typeface="Garamond"/>
                <a:ea typeface="Garamond"/>
                <a:cs typeface="Garamond"/>
                <a:sym typeface="Garamond"/>
              </a:rPr>
              <a:t> ).</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SELLER</a:t>
            </a:r>
            <a:r>
              <a:rPr lang="en-US" sz="2200">
                <a:solidFill>
                  <a:schemeClr val="dk2"/>
                </a:solidFill>
                <a:latin typeface="Garamond"/>
                <a:ea typeface="Garamond"/>
                <a:cs typeface="Garamond"/>
                <a:sym typeface="Garamond"/>
              </a:rPr>
              <a:t> ( </a:t>
            </a:r>
            <a:r>
              <a:rPr lang="en-US" sz="2200" u="sng">
                <a:solidFill>
                  <a:schemeClr val="dk2"/>
                </a:solidFill>
                <a:latin typeface="Garamond"/>
                <a:ea typeface="Garamond"/>
                <a:cs typeface="Garamond"/>
                <a:sym typeface="Garamond"/>
              </a:rPr>
              <a:t>seller_id</a:t>
            </a:r>
            <a:r>
              <a:rPr lang="en-US" sz="2200">
                <a:solidFill>
                  <a:schemeClr val="dk2"/>
                </a:solidFill>
                <a:latin typeface="Garamond"/>
                <a:ea typeface="Garamond"/>
                <a:cs typeface="Garamond"/>
                <a:sym typeface="Garamond"/>
              </a:rPr>
              <a:t> ).</a:t>
            </a:r>
          </a:p>
          <a:p>
            <a:pPr indent="-250190" lvl="0" marL="285750" rtl="0">
              <a:lnSpc>
                <a:spcPct val="115000"/>
              </a:lnSpc>
              <a:spcBef>
                <a:spcPts val="600"/>
              </a:spcBef>
              <a:buClr>
                <a:schemeClr val="accent1"/>
              </a:buClr>
              <a:buSzPct val="100000"/>
              <a:buFont typeface="Arial"/>
              <a:buChar char="•"/>
            </a:pPr>
            <a:r>
              <a:rPr lang="en-US" sz="2200">
                <a:solidFill>
                  <a:srgbClr val="B13F9A"/>
                </a:solidFill>
                <a:latin typeface="Garamond"/>
                <a:ea typeface="Garamond"/>
                <a:cs typeface="Garamond"/>
                <a:sym typeface="Garamond"/>
              </a:rPr>
              <a:t></a:t>
            </a:r>
            <a:r>
              <a:rPr b="1" lang="en-US" sz="2200">
                <a:solidFill>
                  <a:schemeClr val="dk2"/>
                </a:solidFill>
                <a:latin typeface="Garamond"/>
                <a:ea typeface="Garamond"/>
                <a:cs typeface="Garamond"/>
                <a:sym typeface="Garamond"/>
              </a:rPr>
              <a:t>TRANSACTION</a:t>
            </a:r>
            <a:r>
              <a:rPr lang="en-US" sz="2200">
                <a:solidFill>
                  <a:schemeClr val="dk2"/>
                </a:solidFill>
                <a:latin typeface="Garamond"/>
                <a:ea typeface="Garamond"/>
                <a:cs typeface="Garamond"/>
                <a:sym typeface="Garamond"/>
              </a:rPr>
              <a:t> ( </a:t>
            </a:r>
            <a:r>
              <a:rPr lang="en-US" sz="2200" u="sng">
                <a:solidFill>
                  <a:schemeClr val="dk2"/>
                </a:solidFill>
                <a:latin typeface="Garamond"/>
                <a:ea typeface="Garamond"/>
                <a:cs typeface="Garamond"/>
                <a:sym typeface="Garamond"/>
              </a:rPr>
              <a:t>transaction_id</a:t>
            </a:r>
            <a:r>
              <a:rPr lang="en-US" sz="2200">
                <a:solidFill>
                  <a:schemeClr val="dk2"/>
                </a:solidFill>
                <a:latin typeface="Garamond"/>
                <a:ea typeface="Garamond"/>
                <a:cs typeface="Garamond"/>
                <a:sym typeface="Garamond"/>
              </a:rPr>
              <a:t>, buyer_id, seller_id, transaction_details ).</a:t>
            </a:r>
          </a:p>
          <a:p>
            <a:pPr indent="0" lvl="0" marL="0" marR="0" rtl="0" algn="l">
              <a:spcBef>
                <a:spcPts val="1080"/>
              </a:spcBef>
              <a:spcAft>
                <a:spcPts val="0"/>
              </a:spcAft>
              <a:buNone/>
            </a:pPr>
            <a:r>
              <a:t/>
            </a:r>
            <a:endParaRPr sz="2200">
              <a:solidFill>
                <a:srgbClr val="262626"/>
              </a:solidFill>
              <a:latin typeface="Garamond"/>
              <a:ea typeface="Garamond"/>
              <a:cs typeface="Garamond"/>
              <a:sym typeface="Garamond"/>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Features</a:t>
            </a:r>
            <a:r>
              <a:rPr b="0" i="0" lang="en-US" sz="4400" u="none" cap="none" strike="noStrike">
                <a:solidFill>
                  <a:srgbClr val="262626"/>
                </a:solidFill>
                <a:latin typeface="Garamond"/>
                <a:ea typeface="Garamond"/>
                <a:cs typeface="Garamond"/>
                <a:sym typeface="Garamond"/>
              </a:rPr>
              <a:t> </a:t>
            </a:r>
            <a:r>
              <a:rPr b="0" i="0" lang="en-US" sz="4400" u="none" cap="none" strike="noStrike">
                <a:solidFill>
                  <a:srgbClr val="6D6D6D"/>
                </a:solidFill>
                <a:latin typeface="Amarante"/>
                <a:ea typeface="Amarante"/>
                <a:cs typeface="Amarante"/>
                <a:sym typeface="Amarante"/>
              </a:rPr>
              <a:t>of</a:t>
            </a:r>
            <a:r>
              <a:rPr b="0" i="0" lang="en-US" sz="4400" u="none" cap="none" strike="noStrike">
                <a:solidFill>
                  <a:srgbClr val="262626"/>
                </a:solidFill>
                <a:latin typeface="Garamond"/>
                <a:ea typeface="Garamond"/>
                <a:cs typeface="Garamond"/>
                <a:sym typeface="Garamond"/>
              </a:rPr>
              <a:t> </a:t>
            </a:r>
            <a:r>
              <a:rPr lang="en-US" sz="4400">
                <a:solidFill>
                  <a:srgbClr val="6D6D6D"/>
                </a:solidFill>
                <a:latin typeface="Amarante"/>
                <a:ea typeface="Amarante"/>
                <a:cs typeface="Amarante"/>
                <a:sym typeface="Amarante"/>
              </a:rPr>
              <a:t>Bid</a:t>
            </a:r>
            <a:r>
              <a:rPr b="0" i="0" lang="en-US" sz="4400" u="none" cap="none" strike="noStrike">
                <a:solidFill>
                  <a:srgbClr val="6D6D6D"/>
                </a:solidFill>
                <a:latin typeface="Amarante"/>
                <a:ea typeface="Amarante"/>
                <a:cs typeface="Amarante"/>
                <a:sym typeface="Amarante"/>
              </a:rPr>
              <a:t>X</a:t>
            </a:r>
          </a:p>
        </p:txBody>
      </p:sp>
      <p:sp>
        <p:nvSpPr>
          <p:cNvPr id="217" name="Shape 217"/>
          <p:cNvSpPr txBox="1"/>
          <p:nvPr>
            <p:ph idx="1" type="body"/>
          </p:nvPr>
        </p:nvSpPr>
        <p:spPr>
          <a:xfrm>
            <a:off x="1104900" y="1600200"/>
            <a:ext cx="9982200" cy="37302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rgbClr val="262626"/>
                </a:solidFill>
                <a:latin typeface="Garamond"/>
                <a:ea typeface="Garamond"/>
                <a:cs typeface="Garamond"/>
                <a:sym typeface="Garamond"/>
              </a:rPr>
              <a:t>Some of the salient features of </a:t>
            </a:r>
            <a:r>
              <a:rPr lang="en-US" sz="2400">
                <a:solidFill>
                  <a:srgbClr val="262626"/>
                </a:solidFill>
                <a:latin typeface="Garamond"/>
                <a:ea typeface="Garamond"/>
                <a:cs typeface="Garamond"/>
                <a:sym typeface="Garamond"/>
              </a:rPr>
              <a:t>Bid</a:t>
            </a:r>
            <a:r>
              <a:rPr b="0" i="0" lang="en-US" sz="2400" u="none" cap="none" strike="noStrike">
                <a:solidFill>
                  <a:srgbClr val="262626"/>
                </a:solidFill>
                <a:latin typeface="Garamond"/>
                <a:ea typeface="Garamond"/>
                <a:cs typeface="Garamond"/>
                <a:sym typeface="Garamond"/>
              </a:rPr>
              <a:t>X are :-</a:t>
            </a:r>
          </a:p>
          <a:p>
            <a:pPr indent="-285750" lvl="0" marL="285750" marR="0" rtl="0" algn="l">
              <a:spcBef>
                <a:spcPts val="1080"/>
              </a:spcBef>
              <a:spcAft>
                <a:spcPts val="0"/>
              </a:spcAft>
              <a:buClr>
                <a:schemeClr val="accent1"/>
              </a:buClr>
              <a:buSzPct val="115000"/>
              <a:buFont typeface="Arial"/>
              <a:buChar char="•"/>
            </a:pPr>
            <a:r>
              <a:rPr b="1" lang="en-US" sz="2400">
                <a:solidFill>
                  <a:srgbClr val="3F3F3F"/>
                </a:solidFill>
                <a:latin typeface="Garamond"/>
                <a:ea typeface="Garamond"/>
                <a:cs typeface="Garamond"/>
                <a:sym typeface="Garamond"/>
              </a:rPr>
              <a:t>Login/Register</a:t>
            </a:r>
            <a:r>
              <a:rPr lang="en-US" sz="2400">
                <a:solidFill>
                  <a:srgbClr val="3F3F3F"/>
                </a:solidFill>
                <a:latin typeface="Garamond"/>
                <a:ea typeface="Garamond"/>
                <a:cs typeface="Garamond"/>
                <a:sym typeface="Garamond"/>
              </a:rPr>
              <a:t> - A user can create a account on the website and then later login with the same.</a:t>
            </a:r>
          </a:p>
          <a:p>
            <a:pPr indent="-262890" lvl="0" marL="285750" marR="0" rtl="0" algn="l">
              <a:spcBef>
                <a:spcPts val="1080"/>
              </a:spcBef>
              <a:spcAft>
                <a:spcPts val="0"/>
              </a:spcAft>
              <a:buClr>
                <a:srgbClr val="3F3F3F"/>
              </a:buClr>
              <a:buSzPct val="100000"/>
              <a:buFont typeface="Garamond"/>
              <a:buChar char="•"/>
            </a:pPr>
            <a:r>
              <a:rPr b="1" lang="en-US" sz="2400">
                <a:solidFill>
                  <a:srgbClr val="3F3F3F"/>
                </a:solidFill>
                <a:latin typeface="Garamond"/>
                <a:ea typeface="Garamond"/>
                <a:cs typeface="Garamond"/>
                <a:sym typeface="Garamond"/>
              </a:rPr>
              <a:t>Set up Auction</a:t>
            </a:r>
            <a:r>
              <a:rPr lang="en-US" sz="2400">
                <a:solidFill>
                  <a:srgbClr val="3F3F3F"/>
                </a:solidFill>
                <a:latin typeface="Garamond"/>
                <a:ea typeface="Garamond"/>
                <a:cs typeface="Garamond"/>
                <a:sym typeface="Garamond"/>
              </a:rPr>
              <a:t> - A user can put up a product for auction, specifying the details of the product.</a:t>
            </a:r>
          </a:p>
          <a:p>
            <a:pPr indent="-262890" lvl="0" marL="285750" marR="0" rtl="0" algn="l">
              <a:spcBef>
                <a:spcPts val="1080"/>
              </a:spcBef>
              <a:spcAft>
                <a:spcPts val="0"/>
              </a:spcAft>
              <a:buClr>
                <a:srgbClr val="3F3F3F"/>
              </a:buClr>
              <a:buSzPct val="100000"/>
              <a:buFont typeface="Garamond"/>
              <a:buChar char="•"/>
            </a:pPr>
            <a:r>
              <a:rPr b="1" lang="en-US" sz="2400">
                <a:solidFill>
                  <a:srgbClr val="3F3F3F"/>
                </a:solidFill>
                <a:latin typeface="Garamond"/>
                <a:ea typeface="Garamond"/>
                <a:cs typeface="Garamond"/>
                <a:sym typeface="Garamond"/>
              </a:rPr>
              <a:t>Bid on a product - </a:t>
            </a:r>
            <a:r>
              <a:rPr lang="en-US" sz="2400">
                <a:solidFill>
                  <a:srgbClr val="3F3F3F"/>
                </a:solidFill>
                <a:latin typeface="Garamond"/>
                <a:ea typeface="Garamond"/>
                <a:cs typeface="Garamond"/>
                <a:sym typeface="Garamond"/>
              </a:rPr>
              <a:t>A user can bid on the products currently available on the website. </a:t>
            </a:r>
          </a:p>
          <a:p>
            <a:pPr indent="0" lvl="0" marL="0" marR="0" rtl="0" algn="l">
              <a:spcBef>
                <a:spcPts val="1080"/>
              </a:spcBef>
              <a:spcAft>
                <a:spcPts val="0"/>
              </a:spcAft>
              <a:buClr>
                <a:schemeClr val="accent1"/>
              </a:buClr>
              <a:buSzPct val="25000"/>
              <a:buFont typeface="Arial"/>
              <a:buNone/>
            </a:pPr>
            <a:r>
              <a:t/>
            </a:r>
            <a:endParaRPr b="0" i="0" sz="2400" u="none" cap="none" strike="noStrike">
              <a:solidFill>
                <a:srgbClr val="3F3F3F"/>
              </a:solidFill>
              <a:latin typeface="Garamond"/>
              <a:ea typeface="Garamond"/>
              <a:cs typeface="Garamond"/>
              <a:sym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lang="en-US" sz="4400">
                <a:solidFill>
                  <a:srgbClr val="6D6D6D"/>
                </a:solidFill>
                <a:latin typeface="Amarante"/>
                <a:ea typeface="Amarante"/>
                <a:cs typeface="Amarante"/>
                <a:sym typeface="Amarante"/>
              </a:rPr>
              <a:t>Screenshots</a:t>
            </a:r>
          </a:p>
        </p:txBody>
      </p:sp>
      <p:pic>
        <p:nvPicPr>
          <p:cNvPr descr="Screenshot (16).png" id="223" name="Shape 223"/>
          <p:cNvPicPr preferRelativeResize="0"/>
          <p:nvPr/>
        </p:nvPicPr>
        <p:blipFill>
          <a:blip r:embed="rId3">
            <a:alphaModFix/>
          </a:blip>
          <a:stretch>
            <a:fillRect/>
          </a:stretch>
        </p:blipFill>
        <p:spPr>
          <a:xfrm>
            <a:off x="1271387" y="1387449"/>
            <a:ext cx="9649225" cy="542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pic>
        <p:nvPicPr>
          <p:cNvPr descr="Screenshot (15).png" id="228" name="Shape 228"/>
          <p:cNvPicPr preferRelativeResize="0"/>
          <p:nvPr/>
        </p:nvPicPr>
        <p:blipFill>
          <a:blip r:embed="rId3">
            <a:alphaModFix/>
          </a:blip>
          <a:stretch>
            <a:fillRect/>
          </a:stretch>
        </p:blipFill>
        <p:spPr>
          <a:xfrm>
            <a:off x="832375" y="323499"/>
            <a:ext cx="10720101" cy="602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pic>
        <p:nvPicPr>
          <p:cNvPr descr="Screenshot (17).png" id="233" name="Shape 233"/>
          <p:cNvPicPr preferRelativeResize="0"/>
          <p:nvPr/>
        </p:nvPicPr>
        <p:blipFill>
          <a:blip r:embed="rId3">
            <a:alphaModFix/>
          </a:blip>
          <a:stretch>
            <a:fillRect/>
          </a:stretch>
        </p:blipFill>
        <p:spPr>
          <a:xfrm>
            <a:off x="533400" y="341650"/>
            <a:ext cx="11180699" cy="6286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CONTENTS</a:t>
            </a:r>
          </a:p>
        </p:txBody>
      </p:sp>
      <p:sp>
        <p:nvSpPr>
          <p:cNvPr id="122" name="Shape 122"/>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285750" lvl="0" marL="285750" marR="0" rtl="0" algn="l">
              <a:lnSpc>
                <a:spcPct val="90000"/>
              </a:lnSpc>
              <a:spcBef>
                <a:spcPts val="0"/>
              </a:spcBef>
              <a:spcAft>
                <a:spcPts val="0"/>
              </a:spcAft>
              <a:buClr>
                <a:schemeClr val="accent1"/>
              </a:buClr>
              <a:buSzPct val="116045"/>
              <a:buFont typeface="Arial"/>
              <a:buChar char="•"/>
            </a:pPr>
            <a:r>
              <a:rPr b="0" i="0" lang="en-US" sz="2220" u="none" cap="none" strike="noStrike">
                <a:solidFill>
                  <a:srgbClr val="262626"/>
                </a:solidFill>
                <a:latin typeface="Garamond"/>
                <a:ea typeface="Garamond"/>
                <a:cs typeface="Garamond"/>
                <a:sym typeface="Garamond"/>
              </a:rPr>
              <a:t>A Brief Overview</a:t>
            </a:r>
          </a:p>
          <a:p>
            <a:pPr indent="-285750" lvl="0" marL="285750" marR="0" rtl="0" algn="l">
              <a:lnSpc>
                <a:spcPct val="90000"/>
              </a:lnSpc>
              <a:spcBef>
                <a:spcPts val="1044"/>
              </a:spcBef>
              <a:spcAft>
                <a:spcPts val="0"/>
              </a:spcAft>
              <a:buClr>
                <a:schemeClr val="accent1"/>
              </a:buClr>
              <a:buSzPct val="116045"/>
              <a:buFont typeface="Arial"/>
              <a:buChar char="•"/>
            </a:pPr>
            <a:r>
              <a:rPr b="0" i="0" lang="en-US" sz="2220" u="none" cap="none" strike="noStrike">
                <a:solidFill>
                  <a:srgbClr val="262626"/>
                </a:solidFill>
                <a:latin typeface="Garamond"/>
                <a:ea typeface="Garamond"/>
                <a:cs typeface="Garamond"/>
                <a:sym typeface="Garamond"/>
              </a:rPr>
              <a:t>About </a:t>
            </a:r>
            <a:r>
              <a:rPr lang="en-US" sz="2220">
                <a:latin typeface="Garamond"/>
                <a:ea typeface="Garamond"/>
                <a:cs typeface="Garamond"/>
                <a:sym typeface="Garamond"/>
              </a:rPr>
              <a:t>BidX</a:t>
            </a:r>
          </a:p>
          <a:p>
            <a:pPr indent="-285750" lvl="0" marL="285750" marR="0" rtl="0" algn="l">
              <a:lnSpc>
                <a:spcPct val="90000"/>
              </a:lnSpc>
              <a:spcBef>
                <a:spcPts val="1044"/>
              </a:spcBef>
              <a:spcAft>
                <a:spcPts val="0"/>
              </a:spcAft>
              <a:buClr>
                <a:schemeClr val="accent1"/>
              </a:buClr>
              <a:buSzPct val="116045"/>
              <a:buFont typeface="Arial"/>
              <a:buChar char="•"/>
            </a:pPr>
            <a:r>
              <a:rPr b="0" i="0" lang="en-US" sz="2220" u="none" cap="none" strike="noStrike">
                <a:solidFill>
                  <a:srgbClr val="262626"/>
                </a:solidFill>
                <a:latin typeface="Garamond"/>
                <a:ea typeface="Garamond"/>
                <a:cs typeface="Garamond"/>
                <a:sym typeface="Garamond"/>
              </a:rPr>
              <a:t>Database Modelling</a:t>
            </a:r>
          </a:p>
          <a:p>
            <a:pPr indent="-285750" lvl="0" marL="285750" marR="0" rtl="0" algn="l">
              <a:lnSpc>
                <a:spcPct val="90000"/>
              </a:lnSpc>
              <a:spcBef>
                <a:spcPts val="1044"/>
              </a:spcBef>
              <a:spcAft>
                <a:spcPts val="0"/>
              </a:spcAft>
              <a:buClr>
                <a:schemeClr val="accent1"/>
              </a:buClr>
              <a:buSzPct val="116045"/>
              <a:buFont typeface="Arial"/>
              <a:buChar char="•"/>
            </a:pPr>
            <a:r>
              <a:rPr b="0" i="0" lang="en-US" sz="2220" u="none" cap="none" strike="noStrike">
                <a:solidFill>
                  <a:srgbClr val="262626"/>
                </a:solidFill>
                <a:latin typeface="Garamond"/>
                <a:ea typeface="Garamond"/>
                <a:cs typeface="Garamond"/>
                <a:sym typeface="Garamond"/>
              </a:rPr>
              <a:t>Features of </a:t>
            </a:r>
            <a:r>
              <a:rPr lang="en-US" sz="2220">
                <a:solidFill>
                  <a:srgbClr val="262626"/>
                </a:solidFill>
                <a:latin typeface="Garamond"/>
                <a:ea typeface="Garamond"/>
                <a:cs typeface="Garamond"/>
                <a:sym typeface="Garamond"/>
              </a:rPr>
              <a:t>BidX</a:t>
            </a:r>
          </a:p>
          <a:p>
            <a:pPr indent="-285750" lvl="0" marL="285750" marR="0" rtl="0" algn="l">
              <a:lnSpc>
                <a:spcPct val="90000"/>
              </a:lnSpc>
              <a:spcBef>
                <a:spcPts val="1044"/>
              </a:spcBef>
              <a:spcAft>
                <a:spcPts val="0"/>
              </a:spcAft>
              <a:buClr>
                <a:schemeClr val="accent1"/>
              </a:buClr>
              <a:buSzPct val="116045"/>
              <a:buFont typeface="Arial"/>
              <a:buChar char="•"/>
            </a:pPr>
            <a:r>
              <a:rPr b="0" i="0" lang="en-US" sz="2220" u="none" cap="none" strike="noStrike">
                <a:solidFill>
                  <a:srgbClr val="262626"/>
                </a:solidFill>
                <a:latin typeface="Garamond"/>
                <a:ea typeface="Garamond"/>
                <a:cs typeface="Garamond"/>
                <a:sym typeface="Garamond"/>
              </a:rPr>
              <a:t>Implementation</a:t>
            </a:r>
          </a:p>
          <a:p>
            <a:pPr indent="-285750" lvl="0" marL="285750" marR="0" rtl="0" algn="l">
              <a:lnSpc>
                <a:spcPct val="90000"/>
              </a:lnSpc>
              <a:spcBef>
                <a:spcPts val="1044"/>
              </a:spcBef>
              <a:spcAft>
                <a:spcPts val="0"/>
              </a:spcAft>
              <a:buClr>
                <a:schemeClr val="accent1"/>
              </a:buClr>
              <a:buSzPct val="116045"/>
              <a:buFont typeface="Arial"/>
              <a:buChar char="•"/>
            </a:pPr>
            <a:r>
              <a:rPr b="0" i="0" lang="en-US" sz="2220" u="none" cap="none" strike="noStrike">
                <a:solidFill>
                  <a:srgbClr val="262626"/>
                </a:solidFill>
                <a:latin typeface="Garamond"/>
                <a:ea typeface="Garamond"/>
                <a:cs typeface="Garamond"/>
                <a:sym typeface="Garamond"/>
              </a:rPr>
              <a:t>Screenshots</a:t>
            </a:r>
          </a:p>
          <a:p>
            <a:pPr indent="-285750" lvl="0" marL="285750" marR="0" rtl="0" algn="l">
              <a:lnSpc>
                <a:spcPct val="90000"/>
              </a:lnSpc>
              <a:spcBef>
                <a:spcPts val="1044"/>
              </a:spcBef>
              <a:spcAft>
                <a:spcPts val="0"/>
              </a:spcAft>
              <a:buClr>
                <a:schemeClr val="accent1"/>
              </a:buClr>
              <a:buSzPct val="116045"/>
              <a:buFont typeface="Arial"/>
              <a:buChar char="•"/>
            </a:pPr>
            <a:r>
              <a:rPr b="0" i="0" lang="en-US" sz="2220" u="none" cap="none" strike="noStrike">
                <a:solidFill>
                  <a:srgbClr val="262626"/>
                </a:solidFill>
                <a:latin typeface="Garamond"/>
                <a:ea typeface="Garamond"/>
                <a:cs typeface="Garamond"/>
                <a:sym typeface="Garamond"/>
              </a:rPr>
              <a:t>Technology Used</a:t>
            </a:r>
          </a:p>
          <a:p>
            <a:pPr indent="-285750" lvl="0" marL="285750" marR="0" rtl="0" algn="l">
              <a:lnSpc>
                <a:spcPct val="90000"/>
              </a:lnSpc>
              <a:spcBef>
                <a:spcPts val="1044"/>
              </a:spcBef>
              <a:spcAft>
                <a:spcPts val="0"/>
              </a:spcAft>
              <a:buClr>
                <a:schemeClr val="accent1"/>
              </a:buClr>
              <a:buSzPct val="116045"/>
              <a:buFont typeface="Arial"/>
              <a:buNone/>
            </a:pPr>
            <a:r>
              <a:t/>
            </a:r>
            <a:endParaRPr b="0" i="0" sz="2220" u="none" cap="none" strike="noStrike">
              <a:solidFill>
                <a:srgbClr val="262626"/>
              </a:solidFill>
              <a:latin typeface="Garamond"/>
              <a:ea typeface="Garamond"/>
              <a:cs typeface="Garamond"/>
              <a:sym typeface="Garamon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pic>
        <p:nvPicPr>
          <p:cNvPr descr="Screenshot (18).png" id="238" name="Shape 238"/>
          <p:cNvPicPr preferRelativeResize="0"/>
          <p:nvPr/>
        </p:nvPicPr>
        <p:blipFill>
          <a:blip r:embed="rId3">
            <a:alphaModFix/>
          </a:blip>
          <a:stretch>
            <a:fillRect/>
          </a:stretch>
        </p:blipFill>
        <p:spPr>
          <a:xfrm>
            <a:off x="381000" y="283050"/>
            <a:ext cx="11284925" cy="63446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3200" u="none" cap="none" strike="noStrike">
                <a:solidFill>
                  <a:srgbClr val="6D6D6D"/>
                </a:solidFill>
                <a:latin typeface="Amarante"/>
                <a:ea typeface="Amarante"/>
                <a:cs typeface="Amarante"/>
                <a:sym typeface="Amarante"/>
              </a:rPr>
              <a:t>Further</a:t>
            </a:r>
            <a:r>
              <a:rPr b="0" i="0" lang="en-US" sz="4400" u="none" cap="none" strike="noStrike">
                <a:solidFill>
                  <a:srgbClr val="262626"/>
                </a:solidFill>
                <a:latin typeface="Garamond"/>
                <a:ea typeface="Garamond"/>
                <a:cs typeface="Garamond"/>
                <a:sym typeface="Garamond"/>
              </a:rPr>
              <a:t> </a:t>
            </a:r>
            <a:r>
              <a:rPr b="0" i="0" lang="en-US" sz="3200" u="none" cap="none" strike="noStrike">
                <a:solidFill>
                  <a:srgbClr val="6D6D6D"/>
                </a:solidFill>
                <a:latin typeface="Amarante"/>
                <a:ea typeface="Amarante"/>
                <a:cs typeface="Amarante"/>
                <a:sym typeface="Amarante"/>
              </a:rPr>
              <a:t>On</a:t>
            </a:r>
          </a:p>
        </p:txBody>
      </p:sp>
      <p:sp>
        <p:nvSpPr>
          <p:cNvPr id="244" name="Shape 244"/>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220" u="none" cap="none" strike="noStrike">
                <a:solidFill>
                  <a:srgbClr val="262626"/>
                </a:solidFill>
                <a:latin typeface="Garamond"/>
                <a:ea typeface="Garamond"/>
                <a:cs typeface="Garamond"/>
                <a:sym typeface="Garamond"/>
              </a:rPr>
              <a:t>We will also add the following features to our project in the near future :-</a:t>
            </a:r>
          </a:p>
          <a:p>
            <a:pPr indent="-285750" lvl="0" marL="285750" marR="0" rtl="0" algn="l">
              <a:spcBef>
                <a:spcPts val="1044"/>
              </a:spcBef>
              <a:spcAft>
                <a:spcPts val="0"/>
              </a:spcAft>
              <a:buClr>
                <a:schemeClr val="accent1"/>
              </a:buClr>
              <a:buSzPct val="116045"/>
              <a:buFont typeface="Arial"/>
              <a:buChar char="•"/>
            </a:pPr>
            <a:r>
              <a:rPr lang="en-US" sz="2220">
                <a:solidFill>
                  <a:srgbClr val="262626"/>
                </a:solidFill>
                <a:latin typeface="Garamond"/>
                <a:ea typeface="Garamond"/>
                <a:cs typeface="Garamond"/>
                <a:sym typeface="Garamond"/>
              </a:rPr>
              <a:t>Since our concept is still in its infancy, we intend to further incorporate the feature of social media, so that people are able to share their views about the product with their friends.</a:t>
            </a:r>
          </a:p>
          <a:p>
            <a:pPr indent="-264604" lvl="0" marL="285750" marR="0" rtl="0" algn="l">
              <a:spcBef>
                <a:spcPts val="1044"/>
              </a:spcBef>
              <a:spcAft>
                <a:spcPts val="0"/>
              </a:spcAft>
              <a:buClr>
                <a:srgbClr val="262626"/>
              </a:buClr>
              <a:buSzPct val="100909"/>
              <a:buFont typeface="Garamond"/>
              <a:buChar char="•"/>
            </a:pPr>
            <a:r>
              <a:rPr lang="en-US" sz="2220">
                <a:solidFill>
                  <a:srgbClr val="262626"/>
                </a:solidFill>
                <a:latin typeface="Garamond"/>
                <a:ea typeface="Garamond"/>
                <a:cs typeface="Garamond"/>
                <a:sym typeface="Garamond"/>
              </a:rPr>
              <a:t>We also intend to improve the algorithms we are currently using to give better search results to the users according to their past searches.</a:t>
            </a:r>
          </a:p>
          <a:p>
            <a:pPr indent="-285750" lvl="0" marL="285750" marR="0" rtl="0" algn="l">
              <a:spcBef>
                <a:spcPts val="1044"/>
              </a:spcBef>
              <a:spcAft>
                <a:spcPts val="0"/>
              </a:spcAft>
              <a:buClr>
                <a:schemeClr val="accent1"/>
              </a:buClr>
              <a:buSzPct val="116045"/>
              <a:buFont typeface="Arial"/>
              <a:buChar char="•"/>
            </a:pPr>
            <a:r>
              <a:rPr lang="en-US" sz="2220">
                <a:solidFill>
                  <a:srgbClr val="262626"/>
                </a:solidFill>
                <a:latin typeface="Garamond"/>
                <a:ea typeface="Garamond"/>
                <a:cs typeface="Garamond"/>
                <a:sym typeface="Garamond"/>
              </a:rPr>
              <a:t>We intend to improve security algorithms to avoid bots and bogus accounts from bidding on the products.</a:t>
            </a:r>
          </a:p>
          <a:p>
            <a:pPr indent="0" lvl="0" marL="0" marR="0" rtl="0" algn="l">
              <a:spcBef>
                <a:spcPts val="1044"/>
              </a:spcBef>
              <a:spcAft>
                <a:spcPts val="0"/>
              </a:spcAft>
              <a:buClr>
                <a:schemeClr val="accent1"/>
              </a:buClr>
              <a:buSzPct val="25000"/>
              <a:buFont typeface="Arial"/>
              <a:buNone/>
            </a:pPr>
            <a:r>
              <a:t/>
            </a:r>
            <a:endParaRPr b="0" i="0" sz="2220" u="none" cap="none" strike="noStrike">
              <a:solidFill>
                <a:srgbClr val="262626"/>
              </a:solidFill>
              <a:latin typeface="Garamond"/>
              <a:ea typeface="Garamond"/>
              <a:cs typeface="Garamond"/>
              <a:sym typeface="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48" name="Shape 248"/>
        <p:cNvGrpSpPr/>
        <p:nvPr/>
      </p:nvGrpSpPr>
      <p:grpSpPr>
        <a:xfrm>
          <a:off x="0" y="0"/>
          <a:ext cx="0" cy="0"/>
          <a:chOff x="0" y="0"/>
          <a:chExt cx="0" cy="0"/>
        </a:xfrm>
      </p:grpSpPr>
      <p:sp>
        <p:nvSpPr>
          <p:cNvPr id="249" name="Shape 249"/>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3200" u="none" cap="none" strike="noStrike">
                <a:solidFill>
                  <a:srgbClr val="6D6D6D"/>
                </a:solidFill>
                <a:latin typeface="Amarante"/>
                <a:ea typeface="Amarante"/>
                <a:cs typeface="Amarante"/>
                <a:sym typeface="Amarante"/>
              </a:rPr>
              <a:t>Technologies</a:t>
            </a:r>
            <a:r>
              <a:rPr b="0" i="0" lang="en-US" sz="4400" u="none" cap="none" strike="noStrike">
                <a:solidFill>
                  <a:srgbClr val="262626"/>
                </a:solidFill>
                <a:latin typeface="Garamond"/>
                <a:ea typeface="Garamond"/>
                <a:cs typeface="Garamond"/>
                <a:sym typeface="Garamond"/>
              </a:rPr>
              <a:t> </a:t>
            </a:r>
            <a:r>
              <a:rPr b="0" i="0" lang="en-US" sz="3200" u="none" cap="none" strike="noStrike">
                <a:solidFill>
                  <a:srgbClr val="6D6D6D"/>
                </a:solidFill>
                <a:latin typeface="Amarante"/>
                <a:ea typeface="Amarante"/>
                <a:cs typeface="Amarante"/>
                <a:sym typeface="Amarante"/>
              </a:rPr>
              <a:t>Used</a:t>
            </a:r>
          </a:p>
        </p:txBody>
      </p:sp>
      <p:sp>
        <p:nvSpPr>
          <p:cNvPr id="250" name="Shape 250"/>
          <p:cNvSpPr txBox="1"/>
          <p:nvPr>
            <p:ph idx="1" type="body"/>
          </p:nvPr>
        </p:nvSpPr>
        <p:spPr>
          <a:xfrm>
            <a:off x="1104150" y="1810300"/>
            <a:ext cx="9982200" cy="2015700"/>
          </a:xfrm>
          <a:prstGeom prst="rect">
            <a:avLst/>
          </a:prstGeom>
          <a:noFill/>
          <a:ln>
            <a:noFill/>
          </a:ln>
        </p:spPr>
        <p:txBody>
          <a:bodyPr anchorCtr="0" anchor="t" bIns="45700" lIns="91425" rIns="91425" tIns="45700">
            <a:noAutofit/>
          </a:bodyPr>
          <a:lstStyle/>
          <a:p>
            <a:pPr indent="-285750" lvl="0" marL="285750" rtl="0">
              <a:lnSpc>
                <a:spcPct val="115000"/>
              </a:lnSpc>
              <a:spcBef>
                <a:spcPts val="600"/>
              </a:spcBef>
              <a:buClr>
                <a:schemeClr val="accent1"/>
              </a:buClr>
              <a:buSzPct val="145263"/>
              <a:buFont typeface="Arial"/>
              <a:buChar char="•"/>
            </a:pPr>
            <a:r>
              <a:rPr lang="en-US" sz="1900">
                <a:solidFill>
                  <a:srgbClr val="B13F9A"/>
                </a:solidFill>
                <a:latin typeface="Garamond"/>
                <a:ea typeface="Garamond"/>
                <a:cs typeface="Garamond"/>
                <a:sym typeface="Garamond"/>
              </a:rPr>
              <a:t></a:t>
            </a:r>
            <a:r>
              <a:rPr lang="en-US" sz="2600">
                <a:solidFill>
                  <a:schemeClr val="dk2"/>
                </a:solidFill>
                <a:latin typeface="Garamond"/>
                <a:ea typeface="Garamond"/>
                <a:cs typeface="Garamond"/>
                <a:sym typeface="Garamond"/>
              </a:rPr>
              <a:t>Markup Language – HTML5</a:t>
            </a:r>
          </a:p>
          <a:p>
            <a:pPr indent="-285750" lvl="0" marL="285750" rtl="0">
              <a:lnSpc>
                <a:spcPct val="115000"/>
              </a:lnSpc>
              <a:spcBef>
                <a:spcPts val="600"/>
              </a:spcBef>
              <a:buClr>
                <a:schemeClr val="accent1"/>
              </a:buClr>
              <a:buSzPct val="145263"/>
              <a:buFont typeface="Arial"/>
              <a:buChar char="•"/>
            </a:pPr>
            <a:r>
              <a:rPr lang="en-US" sz="1900">
                <a:solidFill>
                  <a:srgbClr val="B13F9A"/>
                </a:solidFill>
                <a:latin typeface="Garamond"/>
                <a:ea typeface="Garamond"/>
                <a:cs typeface="Garamond"/>
                <a:sym typeface="Garamond"/>
              </a:rPr>
              <a:t></a:t>
            </a:r>
            <a:r>
              <a:rPr lang="en-US" sz="2600">
                <a:solidFill>
                  <a:schemeClr val="dk2"/>
                </a:solidFill>
                <a:latin typeface="Garamond"/>
                <a:ea typeface="Garamond"/>
                <a:cs typeface="Garamond"/>
                <a:sym typeface="Garamond"/>
              </a:rPr>
              <a:t>Styling Language – CSS, BOOTSTRAP(Library)</a:t>
            </a:r>
          </a:p>
          <a:p>
            <a:pPr indent="-285750" lvl="0" marL="285750" rtl="0">
              <a:lnSpc>
                <a:spcPct val="115000"/>
              </a:lnSpc>
              <a:spcBef>
                <a:spcPts val="600"/>
              </a:spcBef>
              <a:buClr>
                <a:schemeClr val="accent1"/>
              </a:buClr>
              <a:buSzPct val="145263"/>
              <a:buFont typeface="Arial"/>
              <a:buChar char="•"/>
            </a:pPr>
            <a:r>
              <a:rPr lang="en-US" sz="1900">
                <a:solidFill>
                  <a:srgbClr val="B13F9A"/>
                </a:solidFill>
                <a:latin typeface="Garamond"/>
                <a:ea typeface="Garamond"/>
                <a:cs typeface="Garamond"/>
                <a:sym typeface="Garamond"/>
              </a:rPr>
              <a:t></a:t>
            </a:r>
            <a:r>
              <a:rPr lang="en-US" sz="2600">
                <a:solidFill>
                  <a:schemeClr val="dk2"/>
                </a:solidFill>
                <a:latin typeface="Garamond"/>
                <a:ea typeface="Garamond"/>
                <a:cs typeface="Garamond"/>
                <a:sym typeface="Garamond"/>
              </a:rPr>
              <a:t>Server-Side Language – PHP (using XAMPP)</a:t>
            </a:r>
          </a:p>
          <a:p>
            <a:pPr indent="-285750" lvl="0" marL="285750" rtl="0">
              <a:lnSpc>
                <a:spcPct val="115000"/>
              </a:lnSpc>
              <a:spcBef>
                <a:spcPts val="600"/>
              </a:spcBef>
              <a:buClr>
                <a:schemeClr val="accent1"/>
              </a:buClr>
              <a:buSzPct val="145263"/>
              <a:buFont typeface="Arial"/>
              <a:buChar char="•"/>
            </a:pPr>
            <a:r>
              <a:rPr lang="en-US" sz="1900">
                <a:solidFill>
                  <a:srgbClr val="B13F9A"/>
                </a:solidFill>
                <a:latin typeface="Garamond"/>
                <a:ea typeface="Garamond"/>
                <a:cs typeface="Garamond"/>
                <a:sym typeface="Garamond"/>
              </a:rPr>
              <a:t></a:t>
            </a:r>
            <a:r>
              <a:rPr lang="en-US" sz="2600">
                <a:solidFill>
                  <a:schemeClr val="dk2"/>
                </a:solidFill>
                <a:latin typeface="Garamond"/>
                <a:ea typeface="Garamond"/>
                <a:cs typeface="Garamond"/>
                <a:sym typeface="Garamond"/>
              </a:rPr>
              <a:t>DBMS Software – MySQL</a:t>
            </a:r>
          </a:p>
          <a:p>
            <a:pPr indent="-285750" lvl="0" marL="285750" rtl="0">
              <a:lnSpc>
                <a:spcPct val="115000"/>
              </a:lnSpc>
              <a:spcBef>
                <a:spcPts val="600"/>
              </a:spcBef>
              <a:buClr>
                <a:schemeClr val="accent1"/>
              </a:buClr>
              <a:buSzPct val="145263"/>
              <a:buFont typeface="Arial"/>
              <a:buChar char="•"/>
            </a:pPr>
            <a:r>
              <a:rPr lang="en-US" sz="1900">
                <a:solidFill>
                  <a:srgbClr val="B13F9A"/>
                </a:solidFill>
                <a:latin typeface="Garamond"/>
                <a:ea typeface="Garamond"/>
                <a:cs typeface="Garamond"/>
                <a:sym typeface="Garamond"/>
              </a:rPr>
              <a:t></a:t>
            </a:r>
            <a:r>
              <a:rPr lang="en-US" sz="2600">
                <a:solidFill>
                  <a:schemeClr val="dk2"/>
                </a:solidFill>
                <a:latin typeface="Garamond"/>
                <a:ea typeface="Garamond"/>
                <a:cs typeface="Garamond"/>
                <a:sym typeface="Garamond"/>
              </a:rPr>
              <a:t>Client Side Programming Language – JavaScript(Using JQUERY)</a:t>
            </a:r>
          </a:p>
          <a:p>
            <a:pPr indent="-285750" lvl="0" marL="285750" rtl="0">
              <a:lnSpc>
                <a:spcPct val="115000"/>
              </a:lnSpc>
              <a:spcBef>
                <a:spcPts val="600"/>
              </a:spcBef>
              <a:buClr>
                <a:schemeClr val="accent1"/>
              </a:buClr>
              <a:buSzPct val="145263"/>
              <a:buFont typeface="Arial"/>
              <a:buChar char="•"/>
            </a:pPr>
            <a:r>
              <a:rPr lang="en-US" sz="1900">
                <a:solidFill>
                  <a:srgbClr val="B13F9A"/>
                </a:solidFill>
                <a:latin typeface="Garamond"/>
                <a:ea typeface="Garamond"/>
                <a:cs typeface="Garamond"/>
                <a:sym typeface="Garamond"/>
              </a:rPr>
              <a:t></a:t>
            </a:r>
            <a:r>
              <a:rPr lang="en-US" sz="2600">
                <a:solidFill>
                  <a:schemeClr val="dk2"/>
                </a:solidFill>
                <a:latin typeface="Garamond"/>
                <a:ea typeface="Garamond"/>
                <a:cs typeface="Garamond"/>
                <a:sym typeface="Garamond"/>
              </a:rPr>
              <a:t>Dynamic Webpage Elements – AJAX</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3200" u="none" cap="none" strike="noStrike">
                <a:solidFill>
                  <a:srgbClr val="6D6D6D"/>
                </a:solidFill>
                <a:latin typeface="Amarante"/>
                <a:ea typeface="Amarante"/>
                <a:cs typeface="Amarante"/>
                <a:sym typeface="Amarante"/>
              </a:rPr>
              <a:t>Team</a:t>
            </a:r>
            <a:r>
              <a:rPr b="0" i="0" lang="en-US" sz="4400" u="none" cap="none" strike="noStrike">
                <a:solidFill>
                  <a:srgbClr val="262626"/>
                </a:solidFill>
                <a:latin typeface="Garamond"/>
                <a:ea typeface="Garamond"/>
                <a:cs typeface="Garamond"/>
                <a:sym typeface="Garamond"/>
              </a:rPr>
              <a:t> </a:t>
            </a:r>
            <a:r>
              <a:rPr b="0" i="0" lang="en-US" sz="3200" u="none" cap="none" strike="noStrike">
                <a:solidFill>
                  <a:srgbClr val="6D6D6D"/>
                </a:solidFill>
                <a:latin typeface="Amarante"/>
                <a:ea typeface="Amarante"/>
                <a:cs typeface="Amarante"/>
                <a:sym typeface="Amarante"/>
              </a:rPr>
              <a:t>Members</a:t>
            </a:r>
          </a:p>
        </p:txBody>
      </p:sp>
      <p:sp>
        <p:nvSpPr>
          <p:cNvPr id="256" name="Shape 256"/>
          <p:cNvSpPr txBox="1"/>
          <p:nvPr>
            <p:ph idx="1" type="body"/>
          </p:nvPr>
        </p:nvSpPr>
        <p:spPr>
          <a:xfrm>
            <a:off x="1104900" y="2161300"/>
            <a:ext cx="9982200" cy="2951100"/>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IIT2014</a:t>
            </a:r>
            <a:r>
              <a:rPr lang="en-US" sz="2400">
                <a:solidFill>
                  <a:srgbClr val="262626"/>
                </a:solidFill>
                <a:latin typeface="Garamond"/>
                <a:ea typeface="Garamond"/>
                <a:cs typeface="Garamond"/>
                <a:sym typeface="Garamond"/>
              </a:rPr>
              <a:t>130</a:t>
            </a:r>
            <a:r>
              <a:rPr b="0" i="0" lang="en-US" sz="2400" u="none" cap="none" strike="noStrike">
                <a:solidFill>
                  <a:srgbClr val="262626"/>
                </a:solidFill>
                <a:latin typeface="Garamond"/>
                <a:ea typeface="Garamond"/>
                <a:cs typeface="Garamond"/>
                <a:sym typeface="Garamond"/>
              </a:rPr>
              <a:t> ( </a:t>
            </a:r>
            <a:r>
              <a:rPr lang="en-US" sz="2400">
                <a:solidFill>
                  <a:srgbClr val="262626"/>
                </a:solidFill>
                <a:latin typeface="Garamond"/>
                <a:ea typeface="Garamond"/>
                <a:cs typeface="Garamond"/>
                <a:sym typeface="Garamond"/>
              </a:rPr>
              <a:t>Sahil Chaudhary</a:t>
            </a:r>
            <a:r>
              <a:rPr b="0" i="0" lang="en-US" sz="2400" u="none" cap="none" strike="noStrike">
                <a:solidFill>
                  <a:srgbClr val="262626"/>
                </a:solidFill>
                <a:latin typeface="Garamond"/>
                <a:ea typeface="Garamond"/>
                <a:cs typeface="Garamond"/>
                <a:sym typeface="Garamond"/>
              </a:rPr>
              <a:t> )</a:t>
            </a:r>
          </a:p>
          <a:p>
            <a:pPr indent="-285750" lvl="0" marL="285750" marR="0" rtl="0" algn="l">
              <a:spcBef>
                <a:spcPts val="108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IIT2014</a:t>
            </a:r>
            <a:r>
              <a:rPr lang="en-US" sz="2400">
                <a:solidFill>
                  <a:srgbClr val="262626"/>
                </a:solidFill>
                <a:latin typeface="Garamond"/>
                <a:ea typeface="Garamond"/>
                <a:cs typeface="Garamond"/>
                <a:sym typeface="Garamond"/>
              </a:rPr>
              <a:t>507</a:t>
            </a:r>
            <a:r>
              <a:rPr b="0" i="0" lang="en-US" sz="2400" u="none" cap="none" strike="noStrike">
                <a:solidFill>
                  <a:srgbClr val="262626"/>
                </a:solidFill>
                <a:latin typeface="Garamond"/>
                <a:ea typeface="Garamond"/>
                <a:cs typeface="Garamond"/>
                <a:sym typeface="Garamond"/>
              </a:rPr>
              <a:t> ( </a:t>
            </a:r>
            <a:r>
              <a:rPr lang="en-US" sz="2400">
                <a:solidFill>
                  <a:srgbClr val="262626"/>
                </a:solidFill>
                <a:latin typeface="Garamond"/>
                <a:ea typeface="Garamond"/>
                <a:cs typeface="Garamond"/>
                <a:sym typeface="Garamond"/>
              </a:rPr>
              <a:t>Utkarsh Srivastava</a:t>
            </a:r>
            <a:r>
              <a:rPr b="0" i="0" lang="en-US" sz="2400" u="none" cap="none" strike="noStrike">
                <a:solidFill>
                  <a:srgbClr val="262626"/>
                </a:solidFill>
                <a:latin typeface="Garamond"/>
                <a:ea typeface="Garamond"/>
                <a:cs typeface="Garamond"/>
                <a:sym typeface="Garamond"/>
              </a:rPr>
              <a:t> )</a:t>
            </a:r>
          </a:p>
          <a:p>
            <a:pPr indent="-285750" lvl="0" marL="285750" marR="0" rtl="0" algn="l">
              <a:spcBef>
                <a:spcPts val="108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IIT20141</a:t>
            </a:r>
            <a:r>
              <a:rPr lang="en-US" sz="2400">
                <a:solidFill>
                  <a:srgbClr val="262626"/>
                </a:solidFill>
                <a:latin typeface="Garamond"/>
                <a:ea typeface="Garamond"/>
                <a:cs typeface="Garamond"/>
                <a:sym typeface="Garamond"/>
              </a:rPr>
              <a:t>59</a:t>
            </a:r>
            <a:r>
              <a:rPr b="0" i="0" lang="en-US" sz="2400" u="none" cap="none" strike="noStrike">
                <a:solidFill>
                  <a:srgbClr val="262626"/>
                </a:solidFill>
                <a:latin typeface="Garamond"/>
                <a:ea typeface="Garamond"/>
                <a:cs typeface="Garamond"/>
                <a:sym typeface="Garamond"/>
              </a:rPr>
              <a:t> ( </a:t>
            </a:r>
            <a:r>
              <a:rPr lang="en-US" sz="2400">
                <a:solidFill>
                  <a:srgbClr val="262626"/>
                </a:solidFill>
                <a:latin typeface="Garamond"/>
                <a:ea typeface="Garamond"/>
                <a:cs typeface="Garamond"/>
                <a:sym typeface="Garamond"/>
              </a:rPr>
              <a:t>Shivam Beri</a:t>
            </a:r>
            <a:r>
              <a:rPr b="0" i="0" lang="en-US" sz="2400" u="none" cap="none" strike="noStrike">
                <a:solidFill>
                  <a:srgbClr val="262626"/>
                </a:solidFill>
                <a:latin typeface="Garamond"/>
                <a:ea typeface="Garamond"/>
                <a:cs typeface="Garamond"/>
                <a:sym typeface="Garamond"/>
              </a:rPr>
              <a:t> )</a:t>
            </a:r>
          </a:p>
          <a:p>
            <a:pPr indent="-285750" lvl="0" marL="285750" marR="0" rtl="0" algn="l">
              <a:spcBef>
                <a:spcPts val="108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IIT20141</a:t>
            </a:r>
            <a:r>
              <a:rPr lang="en-US" sz="2400">
                <a:solidFill>
                  <a:srgbClr val="262626"/>
                </a:solidFill>
                <a:latin typeface="Garamond"/>
                <a:ea typeface="Garamond"/>
                <a:cs typeface="Garamond"/>
                <a:sym typeface="Garamond"/>
              </a:rPr>
              <a:t>51</a:t>
            </a:r>
            <a:r>
              <a:rPr b="0" i="0" lang="en-US" sz="2400" u="none" cap="none" strike="noStrike">
                <a:solidFill>
                  <a:srgbClr val="262626"/>
                </a:solidFill>
                <a:latin typeface="Garamond"/>
                <a:ea typeface="Garamond"/>
                <a:cs typeface="Garamond"/>
                <a:sym typeface="Garamond"/>
              </a:rPr>
              <a:t> ( </a:t>
            </a:r>
            <a:r>
              <a:rPr lang="en-US" sz="2400">
                <a:solidFill>
                  <a:srgbClr val="262626"/>
                </a:solidFill>
                <a:latin typeface="Garamond"/>
                <a:ea typeface="Garamond"/>
                <a:cs typeface="Garamond"/>
                <a:sym typeface="Garamond"/>
              </a:rPr>
              <a:t>Pranjit Bharali</a:t>
            </a:r>
            <a:r>
              <a:rPr b="0" i="0" lang="en-US" sz="2400" u="none" cap="none" strike="noStrike">
                <a:solidFill>
                  <a:srgbClr val="262626"/>
                </a:solidFill>
                <a:latin typeface="Garamond"/>
                <a:ea typeface="Garamond"/>
                <a:cs typeface="Garamond"/>
                <a:sym typeface="Garamond"/>
              </a:rPr>
              <a: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1295400" y="2556932"/>
            <a:ext cx="9601196" cy="1303867"/>
          </a:xfrm>
          <a:prstGeom prst="rect">
            <a:avLst/>
          </a:prstGeom>
          <a:noFill/>
          <a:ln>
            <a:noFill/>
          </a:ln>
        </p:spPr>
        <p:txBody>
          <a:bodyPr anchorCtr="0" anchor="ctr" bIns="45700" lIns="91425" rIns="91425" tIns="45700">
            <a:noAutofit/>
          </a:bodyPr>
          <a:lstStyle/>
          <a:p>
            <a:pPr indent="0" lvl="0" marL="0" marR="0" rtl="0" algn="ctr">
              <a:spcBef>
                <a:spcPts val="0"/>
              </a:spcBef>
              <a:buClr>
                <a:srgbClr val="7F7F7F"/>
              </a:buClr>
              <a:buSzPct val="25000"/>
              <a:buFont typeface="Bodoni"/>
              <a:buNone/>
            </a:pPr>
            <a:r>
              <a:rPr b="0" i="0" lang="en-US" sz="6000" u="none" cap="none" strike="noStrike">
                <a:solidFill>
                  <a:srgbClr val="7F7F7F"/>
                </a:solidFill>
                <a:latin typeface="Bodoni"/>
                <a:ea typeface="Bodoni"/>
                <a:cs typeface="Bodoni"/>
                <a:sym typeface="Bodoni"/>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A Brief Overview</a:t>
            </a:r>
          </a:p>
        </p:txBody>
      </p:sp>
      <p:sp>
        <p:nvSpPr>
          <p:cNvPr id="128" name="Shape 128"/>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281940" lvl="0" marL="285750" marR="0" rtl="0" algn="l">
              <a:spcBef>
                <a:spcPts val="0"/>
              </a:spcBef>
              <a:spcAft>
                <a:spcPts val="0"/>
              </a:spcAft>
              <a:buClr>
                <a:schemeClr val="accent1"/>
              </a:buClr>
              <a:buSzPct val="100000"/>
              <a:buFont typeface="Arial"/>
              <a:buChar char="•"/>
            </a:pPr>
            <a:r>
              <a:rPr lang="en-US" sz="2700">
                <a:solidFill>
                  <a:srgbClr val="262626"/>
                </a:solidFill>
                <a:latin typeface="Garamond"/>
                <a:ea typeface="Garamond"/>
                <a:cs typeface="Garamond"/>
                <a:sym typeface="Garamond"/>
              </a:rPr>
              <a:t>A Bidding website is an online platform to conduct auctions over the internet.</a:t>
            </a:r>
            <a:br>
              <a:rPr lang="en-US" sz="2700">
                <a:solidFill>
                  <a:srgbClr val="262626"/>
                </a:solidFill>
                <a:latin typeface="Garamond"/>
                <a:ea typeface="Garamond"/>
                <a:cs typeface="Garamond"/>
                <a:sym typeface="Garamond"/>
              </a:rPr>
            </a:br>
            <a:r>
              <a:rPr lang="en-US" sz="2700">
                <a:solidFill>
                  <a:srgbClr val="262626"/>
                </a:solidFill>
                <a:latin typeface="Garamond"/>
                <a:ea typeface="Garamond"/>
                <a:cs typeface="Garamond"/>
                <a:sym typeface="Garamond"/>
              </a:rPr>
              <a:t>In September 1995, eBay came up with the idea of </a:t>
            </a:r>
            <a:r>
              <a:rPr lang="en-US" sz="2700">
                <a:solidFill>
                  <a:srgbClr val="252525"/>
                </a:solidFill>
                <a:highlight>
                  <a:srgbClr val="FFFFFF"/>
                </a:highlight>
              </a:rPr>
              <a:t> </a:t>
            </a:r>
            <a:r>
              <a:rPr lang="en-US" sz="2700">
                <a:solidFill>
                  <a:srgbClr val="252525"/>
                </a:solidFill>
                <a:highlight>
                  <a:srgbClr val="FFFFFF"/>
                </a:highlight>
                <a:latin typeface="Garamond"/>
                <a:ea typeface="Garamond"/>
                <a:cs typeface="Garamond"/>
                <a:sym typeface="Garamond"/>
              </a:rPr>
              <a:t>first Web-based commercial activity regarding online auctions that made significant sales.</a:t>
            </a:r>
          </a:p>
          <a:p>
            <a:pPr indent="-281940" lvl="0" marL="285750" marR="0" rtl="0" algn="l">
              <a:spcBef>
                <a:spcPts val="0"/>
              </a:spcBef>
              <a:spcAft>
                <a:spcPts val="0"/>
              </a:spcAft>
              <a:buClr>
                <a:srgbClr val="252525"/>
              </a:buClr>
              <a:buSzPct val="100000"/>
              <a:buFont typeface="Garamond"/>
              <a:buChar char="•"/>
            </a:pPr>
            <a:r>
              <a:rPr lang="en-US" sz="2700">
                <a:solidFill>
                  <a:srgbClr val="252525"/>
                </a:solidFill>
                <a:highlight>
                  <a:srgbClr val="FFFFFF"/>
                </a:highlight>
                <a:latin typeface="Garamond"/>
                <a:ea typeface="Garamond"/>
                <a:cs typeface="Garamond"/>
                <a:sym typeface="Garamond"/>
              </a:rPr>
              <a:t>Online Auctions have greatly increased the variety of goods and services that can be bought and sold using auction mechanisms along with expanding the possibilities for the ways auctions can be conducted and in general created new uses for auctions.</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About</a:t>
            </a:r>
            <a:r>
              <a:rPr b="0" i="0" lang="en-US" sz="4400" u="none" cap="none" strike="noStrike">
                <a:solidFill>
                  <a:srgbClr val="3F3F3F"/>
                </a:solidFill>
                <a:latin typeface="Amarante"/>
                <a:ea typeface="Amarante"/>
                <a:cs typeface="Amarante"/>
                <a:sym typeface="Amarante"/>
              </a:rPr>
              <a:t> </a:t>
            </a:r>
            <a:r>
              <a:rPr lang="en-US" sz="4400">
                <a:solidFill>
                  <a:srgbClr val="6D6D6D"/>
                </a:solidFill>
                <a:latin typeface="Amarante"/>
                <a:ea typeface="Amarante"/>
                <a:cs typeface="Amarante"/>
                <a:sym typeface="Amarante"/>
              </a:rPr>
              <a:t>BidX</a:t>
            </a:r>
          </a:p>
        </p:txBody>
      </p:sp>
      <p:sp>
        <p:nvSpPr>
          <p:cNvPr id="134" name="Shape 134"/>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The goal is to develop an efficient and effective </a:t>
            </a:r>
            <a:r>
              <a:rPr b="1" lang="en-US" sz="2400">
                <a:solidFill>
                  <a:srgbClr val="262626"/>
                </a:solidFill>
                <a:latin typeface="Garamond"/>
                <a:ea typeface="Garamond"/>
                <a:cs typeface="Garamond"/>
                <a:sym typeface="Garamond"/>
              </a:rPr>
              <a:t>bidding website</a:t>
            </a:r>
            <a:r>
              <a:rPr b="0" i="0" lang="en-US" sz="2400" u="none" cap="none" strike="noStrike">
                <a:solidFill>
                  <a:srgbClr val="262626"/>
                </a:solidFill>
                <a:latin typeface="Garamond"/>
                <a:ea typeface="Garamond"/>
                <a:cs typeface="Garamond"/>
                <a:sym typeface="Garamond"/>
              </a:rPr>
              <a:t> </a:t>
            </a:r>
            <a:r>
              <a:rPr lang="en-US" sz="2400">
                <a:solidFill>
                  <a:srgbClr val="262626"/>
                </a:solidFill>
                <a:latin typeface="Garamond"/>
                <a:ea typeface="Garamond"/>
                <a:cs typeface="Garamond"/>
                <a:sym typeface="Garamond"/>
              </a:rPr>
              <a:t>where an user can post a auction for a product and other users can bid on that product for a specified time period. At the end of the time period, the server will automatically send a notification email with a transaction link to the user who wins the auction. The user will have to respond within 2 days; thereafter the link would expire and the 2nd user who wins the auction would receive the notification email. If the 2nd user too fails to acknowledge, the bid would thence become void.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Database Model</a:t>
            </a:r>
          </a:p>
        </p:txBody>
      </p:sp>
      <p:sp>
        <p:nvSpPr>
          <p:cNvPr id="140" name="Shape 140"/>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The Database was first designed in a top-down approach using the E-R diagram which gave the initial design.</a:t>
            </a:r>
          </a:p>
          <a:p>
            <a:pPr indent="-285750" lvl="0" marL="285750" marR="0" rtl="0" algn="l">
              <a:spcBef>
                <a:spcPts val="108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The relation schema was designed with the help of the E R diagram and the initial schema looked like:- </a:t>
            </a:r>
            <a:br>
              <a:rPr b="0" i="0" lang="en-US" sz="2400" u="none" cap="none" strike="noStrike">
                <a:solidFill>
                  <a:srgbClr val="262626"/>
                </a:solidFill>
                <a:latin typeface="Garamond"/>
                <a:ea typeface="Garamond"/>
                <a:cs typeface="Garamond"/>
                <a:sym typeface="Garamond"/>
              </a:rPr>
            </a:br>
          </a:p>
          <a:p>
            <a:pPr indent="-175260" lvl="0" marL="175260" marR="0" rtl="0" algn="l">
              <a:spcBef>
                <a:spcPts val="1080"/>
              </a:spcBef>
              <a:spcAft>
                <a:spcPts val="0"/>
              </a:spcAft>
              <a:buClr>
                <a:schemeClr val="accent1"/>
              </a:buClr>
              <a:buSzPct val="115000"/>
              <a:buFont typeface="Arial"/>
              <a:buNone/>
            </a:pPr>
            <a:r>
              <a:rPr lang="en-US" sz="2400">
                <a:solidFill>
                  <a:srgbClr val="262626"/>
                </a:solidFill>
                <a:latin typeface="Garamond"/>
                <a:ea typeface="Garamond"/>
                <a:cs typeface="Garamond"/>
                <a:sym typeface="Garamond"/>
              </a:rPr>
              <a:t>                                                                    (Continued to next slide).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0" lvl="0" marL="0" marR="0" rtl="0" algn="l">
              <a:spcBef>
                <a:spcPts val="1080"/>
              </a:spcBef>
              <a:spcAft>
                <a:spcPts val="0"/>
              </a:spcAft>
              <a:buClr>
                <a:schemeClr val="accent1"/>
              </a:buClr>
              <a:buSzPct val="2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0" lvl="0" marL="0" marR="0" rtl="0" algn="l">
              <a:spcBef>
                <a:spcPts val="1080"/>
              </a:spcBef>
              <a:spcAft>
                <a:spcPts val="0"/>
              </a:spcAft>
              <a:buClr>
                <a:schemeClr val="accent1"/>
              </a:buClr>
              <a:buSzPct val="25000"/>
              <a:buFont typeface="Arial"/>
              <a:buNone/>
            </a:pPr>
            <a:r>
              <a:t/>
            </a:r>
            <a:endParaRPr b="0" i="0" sz="2400" u="none" cap="none" strike="noStrike">
              <a:solidFill>
                <a:srgbClr val="262626"/>
              </a:solidFill>
              <a:latin typeface="Garamond"/>
              <a:ea typeface="Garamond"/>
              <a:cs typeface="Garamond"/>
              <a:sym typeface="Garamond"/>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Database </a:t>
            </a:r>
            <a:r>
              <a:rPr lang="en-US" sz="4400">
                <a:solidFill>
                  <a:srgbClr val="6D6D6D"/>
                </a:solidFill>
                <a:latin typeface="Amarante"/>
                <a:ea typeface="Amarante"/>
                <a:cs typeface="Amarante"/>
                <a:sym typeface="Amarante"/>
              </a:rPr>
              <a:t>Tables</a:t>
            </a:r>
          </a:p>
        </p:txBody>
      </p:sp>
      <p:sp>
        <p:nvSpPr>
          <p:cNvPr id="146" name="Shape 146"/>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285750" lvl="0" marL="285750" rtl="0">
              <a:spcBef>
                <a:spcPts val="1080"/>
              </a:spcBef>
              <a:buClr>
                <a:schemeClr val="accent1"/>
              </a:buClr>
              <a:buSzPct val="115000"/>
              <a:buFont typeface="Arial"/>
              <a:buChar char="•"/>
            </a:pPr>
            <a:r>
              <a:rPr lang="en-US" sz="2400">
                <a:solidFill>
                  <a:srgbClr val="262626"/>
                </a:solidFill>
                <a:latin typeface="Garamond"/>
                <a:ea typeface="Garamond"/>
                <a:cs typeface="Garamond"/>
                <a:sym typeface="Garamond"/>
              </a:rPr>
              <a:t>Item Table:-  </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None/>
            </a:pPr>
            <a:r>
              <a:t/>
            </a:r>
            <a:endParaRPr sz="2400">
              <a:solidFill>
                <a:srgbClr val="262626"/>
              </a:solidFill>
              <a:latin typeface="Garamond"/>
              <a:ea typeface="Garamond"/>
              <a:cs typeface="Garamond"/>
              <a:sym typeface="Garamond"/>
            </a:endParaRPr>
          </a:p>
          <a:p>
            <a:pPr indent="-175260" lvl="0" marL="175260" marR="0" rtl="0" algn="l">
              <a:spcBef>
                <a:spcPts val="1080"/>
              </a:spcBef>
              <a:spcAft>
                <a:spcPts val="0"/>
              </a:spcAft>
              <a:buClr>
                <a:schemeClr val="accent1"/>
              </a:buClr>
              <a:buSzPct val="115000"/>
              <a:buFont typeface="Arial"/>
              <a:buNone/>
            </a:pPr>
            <a:br>
              <a:rPr lang="en-US" sz="2400">
                <a:solidFill>
                  <a:srgbClr val="262626"/>
                </a:solidFill>
                <a:latin typeface="Garamond"/>
                <a:ea typeface="Garamond"/>
                <a:cs typeface="Garamond"/>
                <a:sym typeface="Garamond"/>
              </a:rPr>
            </a:br>
          </a:p>
          <a:p>
            <a:pPr indent="-285750" lvl="0" marL="285750" marR="0" rtl="0" algn="l">
              <a:spcBef>
                <a:spcPts val="1080"/>
              </a:spcBef>
              <a:spcAft>
                <a:spcPts val="0"/>
              </a:spcAft>
              <a:buClr>
                <a:schemeClr val="accent1"/>
              </a:buClr>
              <a:buSzPct val="115000"/>
              <a:buFont typeface="Arial"/>
              <a:buChar char="•"/>
            </a:pPr>
            <a:r>
              <a:rPr lang="en-US" sz="2400">
                <a:solidFill>
                  <a:srgbClr val="262626"/>
                </a:solidFill>
                <a:latin typeface="Garamond"/>
                <a:ea typeface="Garamond"/>
                <a:cs typeface="Garamond"/>
                <a:sym typeface="Garamond"/>
              </a:rPr>
              <a:t>Hot_Deals</a:t>
            </a:r>
            <a:r>
              <a:rPr b="0" i="0" lang="en-US" sz="2400" u="none" cap="none" strike="noStrike">
                <a:solidFill>
                  <a:srgbClr val="262626"/>
                </a:solidFill>
                <a:latin typeface="Garamond"/>
                <a:ea typeface="Garamond"/>
                <a:cs typeface="Garamond"/>
                <a:sym typeface="Garamond"/>
              </a:rPr>
              <a:t> Table:-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p:txBody>
      </p:sp>
      <p:graphicFrame>
        <p:nvGraphicFramePr>
          <p:cNvPr id="147" name="Shape 147"/>
          <p:cNvGraphicFramePr/>
          <p:nvPr/>
        </p:nvGraphicFramePr>
        <p:xfrm>
          <a:off x="128054" y="2637371"/>
          <a:ext cx="3000000" cy="3000000"/>
        </p:xfrm>
        <a:graphic>
          <a:graphicData uri="http://schemas.openxmlformats.org/drawingml/2006/table">
            <a:tbl>
              <a:tblPr bandRow="1" firstRow="1">
                <a:noFill/>
                <a:tableStyleId>{0DEE9634-5505-44B2-B545-C49165474204}</a:tableStyleId>
              </a:tblPr>
              <a:tblGrid>
                <a:gridCol w="1082275"/>
                <a:gridCol w="773975"/>
                <a:gridCol w="1017300"/>
                <a:gridCol w="1364025"/>
                <a:gridCol w="1114425"/>
                <a:gridCol w="839950"/>
                <a:gridCol w="1351350"/>
                <a:gridCol w="790825"/>
                <a:gridCol w="1362750"/>
                <a:gridCol w="1505575"/>
                <a:gridCol w="785300"/>
              </a:tblGrid>
              <a:tr h="721825">
                <a:tc>
                  <a:txBody>
                    <a:bodyPr>
                      <a:noAutofit/>
                    </a:bodyPr>
                    <a:lstStyle/>
                    <a:p>
                      <a:pPr indent="0" lvl="0" marL="0" marR="0" rtl="0" algn="ctr">
                        <a:spcBef>
                          <a:spcPts val="0"/>
                        </a:spcBef>
                        <a:buSzPct val="25000"/>
                        <a:buNone/>
                      </a:pPr>
                      <a:r>
                        <a:rPr lang="en-US" sz="1800" u="sng"/>
                        <a:t>item_id</a:t>
                      </a:r>
                    </a:p>
                  </a:txBody>
                  <a:tcPr marT="45725" marB="45725" marR="91450" marL="91450"/>
                </a:tc>
                <a:tc>
                  <a:txBody>
                    <a:bodyPr>
                      <a:noAutofit/>
                    </a:bodyPr>
                    <a:lstStyle/>
                    <a:p>
                      <a:pPr indent="0" lvl="0" marL="0" marR="0" rtl="0" algn="ctr">
                        <a:spcBef>
                          <a:spcPts val="0"/>
                        </a:spcBef>
                        <a:buSzPct val="25000"/>
                        <a:buNone/>
                      </a:pPr>
                      <a:r>
                        <a:rPr lang="en-US" sz="1800"/>
                        <a:t>name</a:t>
                      </a:r>
                    </a:p>
                  </a:txBody>
                  <a:tcPr marT="45725" marB="45725" marR="91450" marL="91450"/>
                </a:tc>
                <a:tc>
                  <a:txBody>
                    <a:bodyPr>
                      <a:noAutofit/>
                    </a:bodyPr>
                    <a:lstStyle/>
                    <a:p>
                      <a:pPr indent="0" lvl="0" marL="0" marR="0" rtl="0" algn="ctr">
                        <a:spcBef>
                          <a:spcPts val="0"/>
                        </a:spcBef>
                        <a:buSzPct val="25000"/>
                        <a:buNone/>
                      </a:pPr>
                      <a:r>
                        <a:rPr lang="en-US" sz="1800"/>
                        <a:t>seller_id</a:t>
                      </a:r>
                    </a:p>
                  </a:txBody>
                  <a:tcPr marT="45725" marB="45725" marR="91450" marL="91450"/>
                </a:tc>
                <a:tc>
                  <a:txBody>
                    <a:bodyPr>
                      <a:noAutofit/>
                    </a:bodyPr>
                    <a:lstStyle/>
                    <a:p>
                      <a:pPr indent="0" lvl="0" marL="0" marR="0" rtl="0" algn="ctr">
                        <a:spcBef>
                          <a:spcPts val="0"/>
                        </a:spcBef>
                        <a:buSzPct val="25000"/>
                        <a:buNone/>
                      </a:pPr>
                      <a:r>
                        <a:rPr lang="en-US" sz="1800"/>
                        <a:t>commodity type</a:t>
                      </a:r>
                    </a:p>
                  </a:txBody>
                  <a:tcPr marT="45725" marB="45725" marR="91450" marL="91450"/>
                </a:tc>
                <a:tc>
                  <a:txBody>
                    <a:bodyPr>
                      <a:noAutofit/>
                    </a:bodyPr>
                    <a:lstStyle/>
                    <a:p>
                      <a:pPr indent="0" lvl="0" marL="0" marR="0" rtl="0" algn="ctr">
                        <a:spcBef>
                          <a:spcPts val="0"/>
                        </a:spcBef>
                        <a:buSzPct val="25000"/>
                        <a:buNone/>
                      </a:pPr>
                      <a:r>
                        <a:rPr lang="en-US" sz="1800"/>
                        <a:t>company</a:t>
                      </a:r>
                    </a:p>
                  </a:txBody>
                  <a:tcPr marT="45725" marB="45725" marR="91450" marL="91450">
                    <a:lnR cap="flat" cmpd="sng" w="9525">
                      <a:solidFill>
                        <a:srgbClr val="000000">
                          <a:alpha val="0"/>
                        </a:srgbClr>
                      </a:solidFill>
                      <a:prstDash val="solid"/>
                      <a:round/>
                      <a:headEnd len="med" w="med" type="none"/>
                      <a:tailEnd len="med" w="med" type="none"/>
                    </a:lnR>
                  </a:tcPr>
                </a:tc>
                <a:tc>
                  <a:txBody>
                    <a:bodyPr>
                      <a:noAutofit/>
                    </a:bodyPr>
                    <a:lstStyle/>
                    <a:p>
                      <a:pPr indent="0" lvl="0" marL="0" marR="0" rtl="0" algn="ctr">
                        <a:spcBef>
                          <a:spcPts val="0"/>
                        </a:spcBef>
                        <a:buSzPct val="25000"/>
                        <a:buNone/>
                      </a:pPr>
                      <a:r>
                        <a:rPr lang="en-US" sz="1800"/>
                        <a:t>base price</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None/>
                      </a:pPr>
                      <a:r>
                        <a:rPr lang="en-US" sz="1800"/>
                        <a:t>months_old</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None/>
                      </a:pPr>
                      <a:r>
                        <a:rPr lang="en-US" sz="1800"/>
                        <a:t>time_added</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None/>
                      </a:pPr>
                      <a:r>
                        <a:rPr lang="en-US" sz="1800"/>
                        <a:t>time_period</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None/>
                      </a:pPr>
                      <a:r>
                        <a:rPr lang="en-US" sz="1800"/>
                        <a:t>specification</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None/>
                      </a:pPr>
                      <a:r>
                        <a:rPr lang="en-US" sz="1800"/>
                        <a:t>imagelink</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bl>
          </a:graphicData>
        </a:graphic>
      </p:graphicFrame>
      <p:graphicFrame>
        <p:nvGraphicFramePr>
          <p:cNvPr id="148" name="Shape 148"/>
          <p:cNvGraphicFramePr/>
          <p:nvPr/>
        </p:nvGraphicFramePr>
        <p:xfrm>
          <a:off x="4116694" y="5119419"/>
          <a:ext cx="3000000" cy="2999999"/>
        </p:xfrm>
        <a:graphic>
          <a:graphicData uri="http://schemas.openxmlformats.org/drawingml/2006/table">
            <a:tbl>
              <a:tblPr bandRow="1" firstRow="1">
                <a:noFill/>
                <a:tableStyleId>{0DEE9634-5505-44B2-B545-C49165474204}</a:tableStyleId>
              </a:tblPr>
              <a:tblGrid>
                <a:gridCol w="2983675"/>
              </a:tblGrid>
              <a:tr h="612425">
                <a:tc>
                  <a:txBody>
                    <a:bodyPr>
                      <a:noAutofit/>
                    </a:bodyPr>
                    <a:lstStyle/>
                    <a:p>
                      <a:pPr indent="0" lvl="0" marL="0" marR="0" rtl="0" algn="ctr">
                        <a:spcBef>
                          <a:spcPts val="0"/>
                        </a:spcBef>
                        <a:buSzPct val="25000"/>
                        <a:buNone/>
                      </a:pPr>
                      <a:r>
                        <a:rPr lang="en-US" sz="1800" u="sng"/>
                        <a:t>item_id</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Continued…</a:t>
            </a:r>
          </a:p>
        </p:txBody>
      </p:sp>
      <p:sp>
        <p:nvSpPr>
          <p:cNvPr id="154" name="Shape 154"/>
          <p:cNvSpPr txBox="1"/>
          <p:nvPr>
            <p:ph idx="1" type="body"/>
          </p:nvPr>
        </p:nvSpPr>
        <p:spPr>
          <a:xfrm>
            <a:off x="1104900" y="1600200"/>
            <a:ext cx="9982200" cy="4572000"/>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lang="en-US" sz="2400">
                <a:solidFill>
                  <a:srgbClr val="262626"/>
                </a:solidFill>
                <a:latin typeface="Garamond"/>
                <a:ea typeface="Garamond"/>
                <a:cs typeface="Garamond"/>
                <a:sym typeface="Garamond"/>
              </a:rPr>
              <a:t>Buyer</a:t>
            </a:r>
            <a:r>
              <a:rPr b="0" i="0" lang="en-US" sz="2400" u="none" cap="none" strike="noStrike">
                <a:solidFill>
                  <a:srgbClr val="262626"/>
                </a:solidFill>
                <a:latin typeface="Garamond"/>
                <a:ea typeface="Garamond"/>
                <a:cs typeface="Garamond"/>
                <a:sym typeface="Garamond"/>
              </a:rPr>
              <a:t> Table:-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Char char="•"/>
            </a:pPr>
            <a:r>
              <a:rPr lang="en-US" sz="2400">
                <a:solidFill>
                  <a:srgbClr val="262626"/>
                </a:solidFill>
                <a:latin typeface="Garamond"/>
                <a:ea typeface="Garamond"/>
                <a:cs typeface="Garamond"/>
                <a:sym typeface="Garamond"/>
              </a:rPr>
              <a:t>Account</a:t>
            </a:r>
            <a:r>
              <a:rPr b="0" i="0" lang="en-US" sz="2400" u="none" cap="none" strike="noStrike">
                <a:solidFill>
                  <a:srgbClr val="262626"/>
                </a:solidFill>
                <a:latin typeface="Garamond"/>
                <a:ea typeface="Garamond"/>
                <a:cs typeface="Garamond"/>
                <a:sym typeface="Garamond"/>
              </a:rPr>
              <a:t> Table:-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p:txBody>
      </p:sp>
      <p:graphicFrame>
        <p:nvGraphicFramePr>
          <p:cNvPr id="155" name="Shape 155"/>
          <p:cNvGraphicFramePr/>
          <p:nvPr/>
        </p:nvGraphicFramePr>
        <p:xfrm>
          <a:off x="2727744" y="4298217"/>
          <a:ext cx="3000000" cy="3000000"/>
        </p:xfrm>
        <a:graphic>
          <a:graphicData uri="http://schemas.openxmlformats.org/drawingml/2006/table">
            <a:tbl>
              <a:tblPr bandRow="1" firstRow="1">
                <a:noFill/>
                <a:tableStyleId>{0DEE9634-5505-44B2-B545-C49165474204}</a:tableStyleId>
              </a:tblPr>
              <a:tblGrid>
                <a:gridCol w="2032000"/>
                <a:gridCol w="2032000"/>
                <a:gridCol w="2032000"/>
              </a:tblGrid>
              <a:tr h="643625">
                <a:tc>
                  <a:txBody>
                    <a:bodyPr>
                      <a:noAutofit/>
                    </a:bodyPr>
                    <a:lstStyle/>
                    <a:p>
                      <a:pPr indent="0" lvl="0" marL="0" marR="0" rtl="0" algn="ctr">
                        <a:spcBef>
                          <a:spcPts val="0"/>
                        </a:spcBef>
                        <a:buSzPct val="25000"/>
                        <a:buNone/>
                      </a:pPr>
                      <a:r>
                        <a:rPr lang="en-US" sz="1800" u="sng"/>
                        <a:t>card_no</a:t>
                      </a:r>
                    </a:p>
                  </a:txBody>
                  <a:tcPr marT="45725" marB="45725" marR="91450" marL="91450"/>
                </a:tc>
                <a:tc>
                  <a:txBody>
                    <a:bodyPr>
                      <a:noAutofit/>
                    </a:bodyPr>
                    <a:lstStyle/>
                    <a:p>
                      <a:pPr indent="0" lvl="0" marL="0" marR="0" rtl="0" algn="ctr">
                        <a:spcBef>
                          <a:spcPts val="0"/>
                        </a:spcBef>
                        <a:buSzPct val="25000"/>
                        <a:buNone/>
                      </a:pPr>
                      <a:r>
                        <a:rPr lang="en-US" sz="1800"/>
                        <a:t>card_type</a:t>
                      </a:r>
                    </a:p>
                  </a:txBody>
                  <a:tcPr marT="45725" marB="45725" marR="91450" marL="91450"/>
                </a:tc>
                <a:tc>
                  <a:txBody>
                    <a:bodyPr>
                      <a:noAutofit/>
                    </a:bodyPr>
                    <a:lstStyle/>
                    <a:p>
                      <a:pPr indent="0" lvl="0" marL="0" marR="0" rtl="0" algn="ctr">
                        <a:spcBef>
                          <a:spcPts val="0"/>
                        </a:spcBef>
                        <a:buSzPct val="25000"/>
                        <a:buNone/>
                      </a:pPr>
                      <a:r>
                        <a:rPr lang="en-US" sz="1800"/>
                        <a:t>card_name</a:t>
                      </a:r>
                    </a:p>
                  </a:txBody>
                  <a:tcPr marT="45725" marB="45725" marR="91450" marL="91450"/>
                </a:tc>
              </a:tr>
            </a:tbl>
          </a:graphicData>
        </a:graphic>
      </p:graphicFrame>
      <p:graphicFrame>
        <p:nvGraphicFramePr>
          <p:cNvPr id="156" name="Shape 156"/>
          <p:cNvGraphicFramePr/>
          <p:nvPr/>
        </p:nvGraphicFramePr>
        <p:xfrm>
          <a:off x="2791894" y="2408169"/>
          <a:ext cx="3000000" cy="3000000"/>
        </p:xfrm>
        <a:graphic>
          <a:graphicData uri="http://schemas.openxmlformats.org/drawingml/2006/table">
            <a:tbl>
              <a:tblPr bandRow="1" firstRow="1">
                <a:noFill/>
                <a:tableStyleId>{0DEE9634-5505-44B2-B545-C49165474204}</a:tableStyleId>
              </a:tblPr>
              <a:tblGrid>
                <a:gridCol w="2983675"/>
                <a:gridCol w="2983675"/>
              </a:tblGrid>
              <a:tr h="612425">
                <a:tc>
                  <a:txBody>
                    <a:bodyPr>
                      <a:noAutofit/>
                    </a:bodyPr>
                    <a:lstStyle/>
                    <a:p>
                      <a:pPr indent="0" lvl="0" marL="0" marR="0" rtl="0" algn="ctr">
                        <a:spcBef>
                          <a:spcPts val="0"/>
                        </a:spcBef>
                        <a:buSzPct val="25000"/>
                        <a:buNone/>
                      </a:pPr>
                      <a:r>
                        <a:rPr lang="en-US" sz="1800" u="sng"/>
                        <a:t>user_id</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lang="en-US" sz="1800"/>
                        <a:t>buyer_id</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bl>
          </a:graphicData>
        </a:graphic>
      </p:graphicFrame>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Continued…</a:t>
            </a:r>
          </a:p>
        </p:txBody>
      </p:sp>
      <p:sp>
        <p:nvSpPr>
          <p:cNvPr id="162" name="Shape 162"/>
          <p:cNvSpPr txBox="1"/>
          <p:nvPr>
            <p:ph idx="1" type="body"/>
          </p:nvPr>
        </p:nvSpPr>
        <p:spPr>
          <a:xfrm>
            <a:off x="1104900" y="1593812"/>
            <a:ext cx="9982200" cy="4572000"/>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lang="en-US" sz="2400">
                <a:solidFill>
                  <a:srgbClr val="262626"/>
                </a:solidFill>
                <a:latin typeface="Garamond"/>
                <a:ea typeface="Garamond"/>
                <a:cs typeface="Garamond"/>
                <a:sym typeface="Garamond"/>
              </a:rPr>
              <a:t>Bid</a:t>
            </a:r>
            <a:r>
              <a:rPr b="0" i="0" lang="en-US" sz="2400" u="none" cap="none" strike="noStrike">
                <a:solidFill>
                  <a:srgbClr val="262626"/>
                </a:solidFill>
                <a:latin typeface="Garamond"/>
                <a:ea typeface="Garamond"/>
                <a:cs typeface="Garamond"/>
                <a:sym typeface="Garamond"/>
              </a:rPr>
              <a:t> Table:-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0" lvl="0" marL="0" marR="0" rtl="0" algn="l">
              <a:spcBef>
                <a:spcPts val="1080"/>
              </a:spcBef>
              <a:spcAft>
                <a:spcPts val="0"/>
              </a:spcAft>
              <a:buNone/>
            </a:pPr>
            <a:r>
              <a:t/>
            </a:r>
            <a:endParaRPr sz="2400">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Char char="•"/>
            </a:pPr>
            <a:r>
              <a:rPr lang="en-US" sz="2400">
                <a:solidFill>
                  <a:srgbClr val="262626"/>
                </a:solidFill>
                <a:latin typeface="Garamond"/>
                <a:ea typeface="Garamond"/>
                <a:cs typeface="Garamond"/>
                <a:sym typeface="Garamond"/>
              </a:rPr>
              <a:t>Seller</a:t>
            </a:r>
            <a:r>
              <a:rPr b="0" i="0" lang="en-US" sz="2400" u="none" cap="none" strike="noStrike">
                <a:solidFill>
                  <a:srgbClr val="262626"/>
                </a:solidFill>
                <a:latin typeface="Garamond"/>
                <a:ea typeface="Garamond"/>
                <a:cs typeface="Garamond"/>
                <a:sym typeface="Garamond"/>
              </a:rPr>
              <a:t> Table:-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p:txBody>
      </p:sp>
      <p:graphicFrame>
        <p:nvGraphicFramePr>
          <p:cNvPr id="163" name="Shape 163"/>
          <p:cNvGraphicFramePr/>
          <p:nvPr/>
        </p:nvGraphicFramePr>
        <p:xfrm>
          <a:off x="1731749" y="2583555"/>
          <a:ext cx="3000000" cy="3000000"/>
        </p:xfrm>
        <a:graphic>
          <a:graphicData uri="http://schemas.openxmlformats.org/drawingml/2006/table">
            <a:tbl>
              <a:tblPr bandRow="1" firstRow="1">
                <a:noFill/>
                <a:tableStyleId>{0DEE9634-5505-44B2-B545-C49165474204}</a:tableStyleId>
              </a:tblPr>
              <a:tblGrid>
                <a:gridCol w="1204750"/>
                <a:gridCol w="1204750"/>
                <a:gridCol w="1532150"/>
                <a:gridCol w="1656750"/>
                <a:gridCol w="2529600"/>
              </a:tblGrid>
              <a:tr h="643625">
                <a:tc>
                  <a:txBody>
                    <a:bodyPr>
                      <a:noAutofit/>
                    </a:bodyPr>
                    <a:lstStyle/>
                    <a:p>
                      <a:pPr indent="0" lvl="0" marL="0" marR="0" rtl="0" algn="ctr">
                        <a:spcBef>
                          <a:spcPts val="0"/>
                        </a:spcBef>
                        <a:buSzPct val="25000"/>
                        <a:buNone/>
                      </a:pPr>
                      <a:r>
                        <a:rPr lang="en-US" sz="1800" u="sng"/>
                        <a:t>bid_id</a:t>
                      </a:r>
                    </a:p>
                  </a:txBody>
                  <a:tcPr marT="45725" marB="45725" marR="91450" marL="91450"/>
                </a:tc>
                <a:tc>
                  <a:txBody>
                    <a:bodyPr>
                      <a:noAutofit/>
                    </a:bodyPr>
                    <a:lstStyle/>
                    <a:p>
                      <a:pPr indent="0" lvl="0" marL="0" marR="0" rtl="0" algn="ctr">
                        <a:spcBef>
                          <a:spcPts val="0"/>
                        </a:spcBef>
                        <a:buSzPct val="25000"/>
                        <a:buNone/>
                      </a:pPr>
                      <a:r>
                        <a:rPr lang="en-US" sz="1800"/>
                        <a:t>item_id</a:t>
                      </a:r>
                    </a:p>
                  </a:txBody>
                  <a:tcPr marT="45725" marB="45725" marR="91450" marL="91450"/>
                </a:tc>
                <a:tc>
                  <a:txBody>
                    <a:bodyPr>
                      <a:noAutofit/>
                    </a:bodyPr>
                    <a:lstStyle/>
                    <a:p>
                      <a:pPr indent="0" lvl="0" marL="0" marR="0" rtl="0" algn="ctr">
                        <a:spcBef>
                          <a:spcPts val="0"/>
                        </a:spcBef>
                        <a:buSzPct val="25000"/>
                        <a:buNone/>
                      </a:pPr>
                      <a:r>
                        <a:rPr lang="en-US" sz="1800"/>
                        <a:t>buyer_id</a:t>
                      </a:r>
                    </a:p>
                  </a:txBody>
                  <a:tcPr marT="45725" marB="45725" marR="91450" marL="91450"/>
                </a:tc>
                <a:tc>
                  <a:txBody>
                    <a:bodyPr>
                      <a:noAutofit/>
                    </a:bodyPr>
                    <a:lstStyle/>
                    <a:p>
                      <a:pPr indent="0" lvl="0" marL="0" marR="0" rtl="0" algn="ctr">
                        <a:spcBef>
                          <a:spcPts val="0"/>
                        </a:spcBef>
                        <a:buSzPct val="25000"/>
                        <a:buNone/>
                      </a:pPr>
                      <a:r>
                        <a:rPr lang="en-US" sz="1800"/>
                        <a:t>bid_price</a:t>
                      </a:r>
                    </a:p>
                  </a:txBody>
                  <a:tcPr marT="45725" marB="45725" marR="91450" marL="91450"/>
                </a:tc>
                <a:tc>
                  <a:txBody>
                    <a:bodyPr>
                      <a:noAutofit/>
                    </a:bodyPr>
                    <a:lstStyle/>
                    <a:p>
                      <a:pPr indent="0" lvl="0" marL="0" marR="0" rtl="0" algn="ctr">
                        <a:spcBef>
                          <a:spcPts val="0"/>
                        </a:spcBef>
                        <a:buSzPct val="25000"/>
                        <a:buNone/>
                      </a:pPr>
                      <a:r>
                        <a:rPr lang="en-US" sz="1800"/>
                        <a:t>time_stamp</a:t>
                      </a:r>
                    </a:p>
                  </a:txBody>
                  <a:tcPr marT="45725" marB="45725" marR="91450" marL="91450"/>
                </a:tc>
              </a:tr>
            </a:tbl>
          </a:graphicData>
        </a:graphic>
      </p:graphicFrame>
      <p:graphicFrame>
        <p:nvGraphicFramePr>
          <p:cNvPr id="164" name="Shape 164"/>
          <p:cNvGraphicFramePr/>
          <p:nvPr/>
        </p:nvGraphicFramePr>
        <p:xfrm>
          <a:off x="1731750" y="4629648"/>
          <a:ext cx="3000000" cy="3000000"/>
        </p:xfrm>
        <a:graphic>
          <a:graphicData uri="http://schemas.openxmlformats.org/drawingml/2006/table">
            <a:tbl>
              <a:tblPr bandRow="1" firstRow="1">
                <a:noFill/>
                <a:tableStyleId>{0DEE9634-5505-44B2-B545-C49165474204}</a:tableStyleId>
              </a:tblPr>
              <a:tblGrid>
                <a:gridCol w="4064000"/>
                <a:gridCol w="4064000"/>
              </a:tblGrid>
              <a:tr h="573475">
                <a:tc>
                  <a:txBody>
                    <a:bodyPr>
                      <a:noAutofit/>
                    </a:bodyPr>
                    <a:lstStyle/>
                    <a:p>
                      <a:pPr indent="0" lvl="0" marL="0" marR="0" rtl="0" algn="ctr">
                        <a:spcBef>
                          <a:spcPts val="0"/>
                        </a:spcBef>
                        <a:buSzPct val="25000"/>
                        <a:buNone/>
                      </a:pPr>
                      <a:r>
                        <a:rPr lang="en-US" sz="1800" u="sng"/>
                        <a:t>user_id</a:t>
                      </a:r>
                    </a:p>
                  </a:txBody>
                  <a:tcPr marT="45725" marB="45725" marR="91450" marL="91450"/>
                </a:tc>
                <a:tc>
                  <a:txBody>
                    <a:bodyPr>
                      <a:noAutofit/>
                    </a:bodyPr>
                    <a:lstStyle/>
                    <a:p>
                      <a:pPr indent="0" lvl="0" marL="0" marR="0" rtl="0" algn="ctr">
                        <a:spcBef>
                          <a:spcPts val="0"/>
                        </a:spcBef>
                        <a:buSzPct val="25000"/>
                        <a:buNone/>
                      </a:pPr>
                      <a:r>
                        <a:rPr lang="en-US" sz="1800"/>
                        <a:t>seller_id</a:t>
                      </a:r>
                    </a:p>
                  </a:txBody>
                  <a:tcPr marT="45725" marB="45725" marR="91450" marL="91450"/>
                </a:tc>
              </a:tr>
            </a:tbl>
          </a:graphicData>
        </a:graphic>
      </p:graphicFrame>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1104900" y="76200"/>
            <a:ext cx="9980700" cy="1097100"/>
          </a:xfrm>
          <a:prstGeom prst="rect">
            <a:avLst/>
          </a:prstGeom>
          <a:noFill/>
          <a:ln>
            <a:noFill/>
          </a:ln>
        </p:spPr>
        <p:txBody>
          <a:bodyPr anchorCtr="0" anchor="ctr" bIns="45700" lIns="91425" rIns="91425" tIns="45700">
            <a:noAutofit/>
          </a:bodyPr>
          <a:lstStyle/>
          <a:p>
            <a:pPr indent="0" lvl="0" marL="0" marR="0" rtl="0" algn="ctr">
              <a:spcBef>
                <a:spcPts val="0"/>
              </a:spcBef>
              <a:buClr>
                <a:srgbClr val="6D6D6D"/>
              </a:buClr>
              <a:buSzPct val="25000"/>
              <a:buFont typeface="Amarante"/>
              <a:buNone/>
            </a:pPr>
            <a:r>
              <a:rPr b="0" i="0" lang="en-US" sz="4400" u="none" cap="none" strike="noStrike">
                <a:solidFill>
                  <a:srgbClr val="6D6D6D"/>
                </a:solidFill>
                <a:latin typeface="Amarante"/>
                <a:ea typeface="Amarante"/>
                <a:cs typeface="Amarante"/>
                <a:sym typeface="Amarante"/>
              </a:rPr>
              <a:t>Continued…</a:t>
            </a:r>
          </a:p>
        </p:txBody>
      </p:sp>
      <p:sp>
        <p:nvSpPr>
          <p:cNvPr id="170" name="Shape 170"/>
          <p:cNvSpPr txBox="1"/>
          <p:nvPr>
            <p:ph idx="1" type="body"/>
          </p:nvPr>
        </p:nvSpPr>
        <p:spPr>
          <a:xfrm>
            <a:off x="1104900" y="1593812"/>
            <a:ext cx="9982200" cy="4572000"/>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lang="en-US" sz="2400">
                <a:solidFill>
                  <a:srgbClr val="262626"/>
                </a:solidFill>
                <a:latin typeface="Garamond"/>
                <a:ea typeface="Garamond"/>
                <a:cs typeface="Garamond"/>
                <a:sym typeface="Garamond"/>
              </a:rPr>
              <a:t>User_Account</a:t>
            </a:r>
            <a:r>
              <a:rPr b="0" i="0" lang="en-US" sz="2400" u="none" cap="none" strike="noStrike">
                <a:solidFill>
                  <a:srgbClr val="262626"/>
                </a:solidFill>
                <a:latin typeface="Garamond"/>
                <a:ea typeface="Garamond"/>
                <a:cs typeface="Garamond"/>
                <a:sym typeface="Garamond"/>
              </a:rPr>
              <a:t> Table:-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Char char="•"/>
            </a:pPr>
            <a:r>
              <a:rPr lang="en-US" sz="2400">
                <a:solidFill>
                  <a:srgbClr val="262626"/>
                </a:solidFill>
                <a:latin typeface="Garamond"/>
                <a:ea typeface="Garamond"/>
                <a:cs typeface="Garamond"/>
                <a:sym typeface="Garamond"/>
              </a:rPr>
              <a:t>User_Addresss</a:t>
            </a:r>
            <a:r>
              <a:rPr b="0" i="0" lang="en-US" sz="2400" u="none" cap="none" strike="noStrike">
                <a:solidFill>
                  <a:srgbClr val="262626"/>
                </a:solidFill>
                <a:latin typeface="Garamond"/>
                <a:ea typeface="Garamond"/>
                <a:cs typeface="Garamond"/>
                <a:sym typeface="Garamond"/>
              </a:rPr>
              <a:t> Table:-</a:t>
            </a:r>
            <a:br>
              <a:rPr b="0" i="0" lang="en-US" sz="2400" u="none" cap="none" strike="noStrike">
                <a:solidFill>
                  <a:srgbClr val="262626"/>
                </a:solidFill>
                <a:latin typeface="Garamond"/>
                <a:ea typeface="Garamond"/>
                <a:cs typeface="Garamond"/>
                <a:sym typeface="Garamond"/>
              </a:rPr>
            </a:br>
            <a:br>
              <a:rPr b="0" i="0" lang="en-US" sz="2400" u="none" cap="none" strike="noStrike">
                <a:solidFill>
                  <a:srgbClr val="262626"/>
                </a:solidFill>
                <a:latin typeface="Garamond"/>
                <a:ea typeface="Garamond"/>
                <a:cs typeface="Garamond"/>
                <a:sym typeface="Garamond"/>
              </a:rPr>
            </a:br>
            <a:br>
              <a:rPr b="0" i="0" lang="en-US" sz="2400" u="none" cap="none" strike="noStrike">
                <a:solidFill>
                  <a:srgbClr val="262626"/>
                </a:solidFill>
                <a:latin typeface="Garamond"/>
                <a:ea typeface="Garamond"/>
                <a:cs typeface="Garamond"/>
                <a:sym typeface="Garamond"/>
              </a:rPr>
            </a:br>
            <a:br>
              <a:rPr b="0" i="0" lang="en-US" sz="2400" u="none" cap="none" strike="noStrike">
                <a:solidFill>
                  <a:srgbClr val="262626"/>
                </a:solidFill>
                <a:latin typeface="Garamond"/>
                <a:ea typeface="Garamond"/>
                <a:cs typeface="Garamond"/>
                <a:sym typeface="Garamond"/>
              </a:rPr>
            </a:br>
          </a:p>
          <a:p>
            <a:pPr indent="-262890" lvl="0" marL="285750" marR="0" rtl="0" algn="l">
              <a:spcBef>
                <a:spcPts val="1080"/>
              </a:spcBef>
              <a:spcAft>
                <a:spcPts val="0"/>
              </a:spcAft>
              <a:buClr>
                <a:srgbClr val="262626"/>
              </a:buClr>
              <a:buSzPct val="100000"/>
              <a:buFont typeface="Garamond"/>
              <a:buChar char="•"/>
            </a:pPr>
            <a:r>
              <a:rPr lang="en-US" sz="2400">
                <a:solidFill>
                  <a:srgbClr val="262626"/>
                </a:solidFill>
                <a:latin typeface="Garamond"/>
                <a:ea typeface="Garamond"/>
                <a:cs typeface="Garamond"/>
                <a:sym typeface="Garamond"/>
              </a:rPr>
              <a:t>User_Phone Table:-</a:t>
            </a: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a:p>
            <a:pPr indent="-285750" lvl="0" marL="285750" marR="0" rtl="0" algn="l">
              <a:spcBef>
                <a:spcPts val="1080"/>
              </a:spcBef>
              <a:spcAft>
                <a:spcPts val="0"/>
              </a:spcAft>
              <a:buClr>
                <a:schemeClr val="accent1"/>
              </a:buClr>
              <a:buSzPct val="115000"/>
              <a:buFont typeface="Arial"/>
              <a:buNone/>
            </a:pPr>
            <a:r>
              <a:t/>
            </a:r>
            <a:endParaRPr b="0" i="0" sz="2400" u="none" cap="none" strike="noStrike">
              <a:solidFill>
                <a:srgbClr val="262626"/>
              </a:solidFill>
              <a:latin typeface="Garamond"/>
              <a:ea typeface="Garamond"/>
              <a:cs typeface="Garamond"/>
              <a:sym typeface="Garamond"/>
            </a:endParaRPr>
          </a:p>
        </p:txBody>
      </p:sp>
      <p:graphicFrame>
        <p:nvGraphicFramePr>
          <p:cNvPr id="171" name="Shape 171"/>
          <p:cNvGraphicFramePr/>
          <p:nvPr/>
        </p:nvGraphicFramePr>
        <p:xfrm>
          <a:off x="1684700" y="4093623"/>
          <a:ext cx="3000000" cy="3000000"/>
        </p:xfrm>
        <a:graphic>
          <a:graphicData uri="http://schemas.openxmlformats.org/drawingml/2006/table">
            <a:tbl>
              <a:tblPr bandRow="1" firstRow="1">
                <a:noFill/>
                <a:tableStyleId>{0DEE9634-5505-44B2-B545-C49165474204}</a:tableStyleId>
              </a:tblPr>
              <a:tblGrid>
                <a:gridCol w="2709325"/>
                <a:gridCol w="2709325"/>
                <a:gridCol w="2709325"/>
              </a:tblGrid>
              <a:tr h="643625">
                <a:tc>
                  <a:txBody>
                    <a:bodyPr>
                      <a:noAutofit/>
                    </a:bodyPr>
                    <a:lstStyle/>
                    <a:p>
                      <a:pPr indent="0" lvl="0" marL="0" marR="0" rtl="0" algn="ctr">
                        <a:spcBef>
                          <a:spcPts val="0"/>
                        </a:spcBef>
                        <a:buSzPct val="25000"/>
                        <a:buNone/>
                      </a:pPr>
                      <a:r>
                        <a:rPr lang="en-US" sz="1800" u="sng"/>
                        <a:t>user_id</a:t>
                      </a:r>
                    </a:p>
                  </a:txBody>
                  <a:tcPr marT="45725" marB="45725" marR="91450" marL="91450"/>
                </a:tc>
                <a:tc>
                  <a:txBody>
                    <a:bodyPr>
                      <a:noAutofit/>
                    </a:bodyPr>
                    <a:lstStyle/>
                    <a:p>
                      <a:pPr indent="0" lvl="0" marL="0" marR="0" rtl="0" algn="ctr">
                        <a:spcBef>
                          <a:spcPts val="0"/>
                        </a:spcBef>
                        <a:buSzPct val="25000"/>
                        <a:buNone/>
                      </a:pPr>
                      <a:r>
                        <a:rPr lang="en-US" sz="1800"/>
                        <a:t>address</a:t>
                      </a:r>
                    </a:p>
                  </a:txBody>
                  <a:tcPr marT="45725" marB="45725" marR="91450" marL="91450"/>
                </a:tc>
                <a:tc>
                  <a:txBody>
                    <a:bodyPr>
                      <a:noAutofit/>
                    </a:bodyPr>
                    <a:lstStyle/>
                    <a:p>
                      <a:pPr indent="0" lvl="0" marL="0" marR="0" rtl="0" algn="ctr">
                        <a:spcBef>
                          <a:spcPts val="0"/>
                        </a:spcBef>
                        <a:buNone/>
                      </a:pPr>
                      <a:r>
                        <a:rPr lang="en-US" sz="1800"/>
                        <a:t>city</a:t>
                      </a:r>
                    </a:p>
                  </a:txBody>
                  <a:tcPr marT="45725" marB="45725" marR="91450" marL="91450"/>
                </a:tc>
              </a:tr>
            </a:tbl>
          </a:graphicData>
        </a:graphic>
      </p:graphicFrame>
      <p:graphicFrame>
        <p:nvGraphicFramePr>
          <p:cNvPr id="172" name="Shape 172"/>
          <p:cNvGraphicFramePr/>
          <p:nvPr/>
        </p:nvGraphicFramePr>
        <p:xfrm>
          <a:off x="1731749" y="2301567"/>
          <a:ext cx="3000000" cy="3000000"/>
        </p:xfrm>
        <a:graphic>
          <a:graphicData uri="http://schemas.openxmlformats.org/drawingml/2006/table">
            <a:tbl>
              <a:tblPr bandRow="1" firstRow="1">
                <a:noFill/>
                <a:tableStyleId>{0DEE9634-5505-44B2-B545-C49165474204}</a:tableStyleId>
              </a:tblPr>
              <a:tblGrid>
                <a:gridCol w="3709200"/>
                <a:gridCol w="4324675"/>
              </a:tblGrid>
              <a:tr h="573500">
                <a:tc>
                  <a:txBody>
                    <a:bodyPr>
                      <a:noAutofit/>
                    </a:bodyPr>
                    <a:lstStyle/>
                    <a:p>
                      <a:pPr indent="0" lvl="0" marL="0" marR="0" rtl="0" algn="ctr">
                        <a:spcBef>
                          <a:spcPts val="0"/>
                        </a:spcBef>
                        <a:buSzPct val="25000"/>
                        <a:buNone/>
                      </a:pPr>
                      <a:r>
                        <a:rPr lang="en-US" sz="1800" u="sng"/>
                        <a:t>user_id</a:t>
                      </a:r>
                    </a:p>
                  </a:txBody>
                  <a:tcPr marT="45725" marB="45725" marR="91450" marL="91450"/>
                </a:tc>
                <a:tc>
                  <a:txBody>
                    <a:bodyPr>
                      <a:noAutofit/>
                    </a:bodyPr>
                    <a:lstStyle/>
                    <a:p>
                      <a:pPr indent="0" lvl="0" marL="0" marR="0" rtl="0" algn="ctr">
                        <a:spcBef>
                          <a:spcPts val="0"/>
                        </a:spcBef>
                        <a:buSzPct val="25000"/>
                        <a:buNone/>
                      </a:pPr>
                      <a:r>
                        <a:rPr lang="en-US" sz="1800"/>
                        <a:t>card_no</a:t>
                      </a:r>
                    </a:p>
                  </a:txBody>
                  <a:tcPr marT="45725" marB="45725" marR="91450" marL="91450"/>
                </a:tc>
              </a:tr>
            </a:tbl>
          </a:graphicData>
        </a:graphic>
      </p:graphicFrame>
      <p:graphicFrame>
        <p:nvGraphicFramePr>
          <p:cNvPr id="173" name="Shape 173"/>
          <p:cNvGraphicFramePr/>
          <p:nvPr/>
        </p:nvGraphicFramePr>
        <p:xfrm>
          <a:off x="1732575" y="5794973"/>
          <a:ext cx="3000000" cy="3000000"/>
        </p:xfrm>
        <a:graphic>
          <a:graphicData uri="http://schemas.openxmlformats.org/drawingml/2006/table">
            <a:tbl>
              <a:tblPr bandRow="1" firstRow="1">
                <a:noFill/>
                <a:tableStyleId>{0DEE9634-5505-44B2-B545-C49165474204}</a:tableStyleId>
              </a:tblPr>
              <a:tblGrid>
                <a:gridCol w="4049775"/>
                <a:gridCol w="4049775"/>
              </a:tblGrid>
              <a:tr h="557875">
                <a:tc>
                  <a:txBody>
                    <a:bodyPr>
                      <a:noAutofit/>
                    </a:bodyPr>
                    <a:lstStyle/>
                    <a:p>
                      <a:pPr indent="0" lvl="0" marL="0" marR="0" rtl="0" algn="ctr">
                        <a:spcBef>
                          <a:spcPts val="0"/>
                        </a:spcBef>
                        <a:buSzPct val="25000"/>
                        <a:buNone/>
                      </a:pPr>
                      <a:r>
                        <a:rPr lang="en-US" sz="1800" u="sng"/>
                        <a:t>user_id</a:t>
                      </a:r>
                    </a:p>
                  </a:txBody>
                  <a:tcPr marT="45725" marB="45725" marR="91450" marL="91450"/>
                </a:tc>
                <a:tc>
                  <a:txBody>
                    <a:bodyPr>
                      <a:noAutofit/>
                    </a:bodyPr>
                    <a:lstStyle/>
                    <a:p>
                      <a:pPr indent="0" lvl="0" marL="0" marR="0" rtl="0" algn="ctr">
                        <a:spcBef>
                          <a:spcPts val="0"/>
                        </a:spcBef>
                        <a:buSzPct val="25000"/>
                        <a:buNone/>
                      </a:pPr>
                      <a:r>
                        <a:rPr lang="en-US" sz="1800"/>
                        <a:t>phone</a:t>
                      </a:r>
                    </a:p>
                  </a:txBody>
                  <a:tcPr marT="45725" marB="45725" marR="91450" marL="91450"/>
                </a:tc>
              </a:tr>
            </a:tbl>
          </a:graphicData>
        </a:graphic>
      </p:graphicFrame>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