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85" r:id="rId1"/>
  </p:sldMasterIdLst>
  <p:notesMasterIdLst>
    <p:notesMasterId r:id="rId23"/>
  </p:notesMasterIdLst>
  <p:sldIdLst>
    <p:sldId id="256" r:id="rId2"/>
    <p:sldId id="257" r:id="rId3"/>
    <p:sldId id="258" r:id="rId4"/>
    <p:sldId id="259" r:id="rId5"/>
    <p:sldId id="273" r:id="rId6"/>
    <p:sldId id="260" r:id="rId7"/>
    <p:sldId id="261" r:id="rId8"/>
    <p:sldId id="274" r:id="rId9"/>
    <p:sldId id="272" r:id="rId10"/>
    <p:sldId id="262" r:id="rId11"/>
    <p:sldId id="275" r:id="rId12"/>
    <p:sldId id="263" r:id="rId13"/>
    <p:sldId id="276" r:id="rId14"/>
    <p:sldId id="264" r:id="rId15"/>
    <p:sldId id="265" r:id="rId16"/>
    <p:sldId id="266" r:id="rId17"/>
    <p:sldId id="267" r:id="rId18"/>
    <p:sldId id="268" r:id="rId19"/>
    <p:sldId id="269" r:id="rId20"/>
    <p:sldId id="270" r:id="rId21"/>
    <p:sldId id="271" r:id="rId22"/>
  </p:sldIdLst>
  <p:sldSz cx="12192000" cy="6858000"/>
  <p:notesSz cx="7559675" cy="10691813"/>
  <p:embeddedFontLst>
    <p:embeddedFont>
      <p:font typeface="Questrial" charset="0"/>
      <p:regular r:id="rId24"/>
    </p:embeddedFont>
    <p:embeddedFont>
      <p:font typeface="Yu Mincho Demibold" pitchFamily="18" charset="-128"/>
      <p:bold r:id="rId25"/>
    </p:embeddedFont>
    <p:embeddedFont>
      <p:font typeface="Roboto" charset="0"/>
      <p:regular r:id="rId26"/>
      <p:bold r:id="rId27"/>
      <p:italic r:id="rId28"/>
      <p:boldItalic r:id="rId29"/>
    </p:embeddedFont>
    <p:embeddedFont>
      <p:font typeface="Roboto Slab" charset="0"/>
      <p:regular r:id="rId30"/>
      <p:bold r:id="rId31"/>
    </p:embeddedFont>
    <p:embeddedFont>
      <p:font typeface="Georgia" pitchFamily="18" charset="0"/>
      <p:regular r:id="rId32"/>
      <p:bold r:id="rId33"/>
      <p:italic r:id="rId34"/>
      <p:boldItalic r:id="rId35"/>
    </p:embeddedFont>
    <p:embeddedFont>
      <p:font typeface="Wingdings 2" pitchFamily="18" charset="2"/>
      <p:regular r:id="rId36"/>
    </p:embeddedFont>
    <p:embeddedFont>
      <p:font typeface="Comic Sans MS" pitchFamily="66" charset="0"/>
      <p:regular r:id="rId37"/>
      <p:bold r:id="rId38"/>
      <p:italic r:id="rId39"/>
      <p:boldItalic r:id="rId40"/>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86"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755950" y="5078600"/>
            <a:ext cx="6047724" cy="48113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txBox="1">
            <a:spLocks noGrp="1"/>
          </p:cNvSpPr>
          <p:nvPr>
            <p:ph type="body" idx="1"/>
          </p:nvPr>
        </p:nvSpPr>
        <p:spPr>
          <a:xfrm>
            <a:off x="755950" y="5078600"/>
            <a:ext cx="6047724" cy="4811300"/>
          </a:xfrm>
          <a:prstGeom prst="rect">
            <a:avLst/>
          </a:prstGeom>
        </p:spPr>
        <p:txBody>
          <a:bodyPr lIns="91425" tIns="91425" rIns="91425" bIns="91425" anchor="ctr" anchorCtr="0">
            <a:noAutofit/>
          </a:bodyPr>
          <a:lstStyle/>
          <a:p>
            <a:pPr>
              <a:spcBef>
                <a:spcPts val="0"/>
              </a:spcBef>
              <a:buNone/>
            </a:pPr>
            <a:endParaRPr/>
          </a:p>
        </p:txBody>
      </p:sp>
      <p:sp>
        <p:nvSpPr>
          <p:cNvPr id="65" name="Shape 65"/>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755950" y="5078600"/>
            <a:ext cx="6047724" cy="4811300"/>
          </a:xfrm>
          <a:prstGeom prst="rect">
            <a:avLst/>
          </a:prstGeom>
        </p:spPr>
        <p:txBody>
          <a:bodyPr lIns="91425" tIns="91425" rIns="91425" bIns="91425" anchor="ctr" anchorCtr="0">
            <a:noAutofit/>
          </a:bodyPr>
          <a:lstStyle/>
          <a:p>
            <a:pPr>
              <a:spcBef>
                <a:spcPts val="0"/>
              </a:spcBef>
              <a:buNone/>
            </a:pPr>
            <a:endParaRPr/>
          </a:p>
        </p:txBody>
      </p:sp>
      <p:sp>
        <p:nvSpPr>
          <p:cNvPr id="122" name="Shape 122"/>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755950" y="5078600"/>
            <a:ext cx="6047724" cy="4811300"/>
          </a:xfrm>
          <a:prstGeom prst="rect">
            <a:avLst/>
          </a:prstGeom>
        </p:spPr>
        <p:txBody>
          <a:bodyPr lIns="91425" tIns="91425" rIns="91425" bIns="91425" anchor="ctr" anchorCtr="0">
            <a:noAutofit/>
          </a:bodyPr>
          <a:lstStyle/>
          <a:p>
            <a:pPr>
              <a:spcBef>
                <a:spcPts val="0"/>
              </a:spcBef>
              <a:buNone/>
            </a:pPr>
            <a:endParaRPr/>
          </a:p>
        </p:txBody>
      </p:sp>
      <p:sp>
        <p:nvSpPr>
          <p:cNvPr id="129" name="Shape 129"/>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755950" y="5078600"/>
            <a:ext cx="6047724" cy="4811300"/>
          </a:xfrm>
          <a:prstGeom prst="rect">
            <a:avLst/>
          </a:prstGeom>
        </p:spPr>
        <p:txBody>
          <a:bodyPr lIns="91425" tIns="91425" rIns="91425" bIns="91425" anchor="ctr" anchorCtr="0">
            <a:noAutofit/>
          </a:bodyPr>
          <a:lstStyle/>
          <a:p>
            <a:pPr>
              <a:spcBef>
                <a:spcPts val="0"/>
              </a:spcBef>
              <a:buNone/>
            </a:pPr>
            <a:endParaRPr/>
          </a:p>
        </p:txBody>
      </p:sp>
      <p:sp>
        <p:nvSpPr>
          <p:cNvPr id="135" name="Shape 135"/>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755950" y="5078600"/>
            <a:ext cx="6047724" cy="4811300"/>
          </a:xfrm>
          <a:prstGeom prst="rect">
            <a:avLst/>
          </a:prstGeom>
        </p:spPr>
        <p:txBody>
          <a:bodyPr lIns="91425" tIns="91425" rIns="91425" bIns="91425" anchor="ctr" anchorCtr="0">
            <a:noAutofit/>
          </a:bodyPr>
          <a:lstStyle/>
          <a:p>
            <a:pPr>
              <a:spcBef>
                <a:spcPts val="0"/>
              </a:spcBef>
              <a:buNone/>
            </a:pPr>
            <a:endParaRPr/>
          </a:p>
        </p:txBody>
      </p:sp>
      <p:sp>
        <p:nvSpPr>
          <p:cNvPr id="141" name="Shape 141"/>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755950" y="5078600"/>
            <a:ext cx="6047724" cy="4811300"/>
          </a:xfrm>
          <a:prstGeom prst="rect">
            <a:avLst/>
          </a:prstGeom>
        </p:spPr>
        <p:txBody>
          <a:bodyPr lIns="91425" tIns="91425" rIns="91425" bIns="91425" anchor="ctr" anchorCtr="0">
            <a:noAutofit/>
          </a:bodyPr>
          <a:lstStyle/>
          <a:p>
            <a:pPr>
              <a:spcBef>
                <a:spcPts val="0"/>
              </a:spcBef>
              <a:buNone/>
            </a:pPr>
            <a:endParaRPr/>
          </a:p>
        </p:txBody>
      </p:sp>
      <p:sp>
        <p:nvSpPr>
          <p:cNvPr id="147" name="Shape 147"/>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755950" y="5078600"/>
            <a:ext cx="6047724" cy="4811300"/>
          </a:xfrm>
          <a:prstGeom prst="rect">
            <a:avLst/>
          </a:prstGeom>
        </p:spPr>
        <p:txBody>
          <a:bodyPr lIns="91425" tIns="91425" rIns="91425" bIns="91425" anchor="ctr" anchorCtr="0">
            <a:noAutofit/>
          </a:bodyPr>
          <a:lstStyle/>
          <a:p>
            <a:pPr>
              <a:spcBef>
                <a:spcPts val="0"/>
              </a:spcBef>
              <a:buNone/>
            </a:pPr>
            <a:endParaRPr/>
          </a:p>
        </p:txBody>
      </p:sp>
      <p:sp>
        <p:nvSpPr>
          <p:cNvPr id="152" name="Shape 152"/>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755950" y="5078600"/>
            <a:ext cx="6047724" cy="4811300"/>
          </a:xfrm>
          <a:prstGeom prst="rect">
            <a:avLst/>
          </a:prstGeom>
        </p:spPr>
        <p:txBody>
          <a:bodyPr lIns="91425" tIns="91425" rIns="91425" bIns="91425" anchor="ctr" anchorCtr="0">
            <a:noAutofit/>
          </a:bodyPr>
          <a:lstStyle/>
          <a:p>
            <a:pPr>
              <a:spcBef>
                <a:spcPts val="0"/>
              </a:spcBef>
              <a:buNone/>
            </a:pPr>
            <a:endParaRPr/>
          </a:p>
        </p:txBody>
      </p:sp>
      <p:sp>
        <p:nvSpPr>
          <p:cNvPr id="157" name="Shape 157"/>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755950" y="5078600"/>
            <a:ext cx="6047724" cy="4811300"/>
          </a:xfrm>
          <a:prstGeom prst="rect">
            <a:avLst/>
          </a:prstGeom>
        </p:spPr>
        <p:txBody>
          <a:bodyPr lIns="91425" tIns="91425" rIns="91425" bIns="91425" anchor="ctr" anchorCtr="0">
            <a:noAutofit/>
          </a:bodyPr>
          <a:lstStyle/>
          <a:p>
            <a:pPr>
              <a:spcBef>
                <a:spcPts val="0"/>
              </a:spcBef>
              <a:buNone/>
            </a:pPr>
            <a:endParaRPr/>
          </a:p>
        </p:txBody>
      </p:sp>
      <p:sp>
        <p:nvSpPr>
          <p:cNvPr id="73" name="Shape 73"/>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755950" y="5078600"/>
            <a:ext cx="6047724" cy="4811300"/>
          </a:xfrm>
          <a:prstGeom prst="rect">
            <a:avLst/>
          </a:prstGeom>
        </p:spPr>
        <p:txBody>
          <a:bodyPr lIns="91425" tIns="91425" rIns="91425" bIns="91425" anchor="ctr" anchorCtr="0">
            <a:noAutofit/>
          </a:bodyPr>
          <a:lstStyle/>
          <a:p>
            <a:pPr>
              <a:spcBef>
                <a:spcPts val="0"/>
              </a:spcBef>
              <a:buNone/>
            </a:pPr>
            <a:endParaRPr/>
          </a:p>
        </p:txBody>
      </p:sp>
      <p:sp>
        <p:nvSpPr>
          <p:cNvPr id="79" name="Shape 79"/>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755950" y="5078600"/>
            <a:ext cx="6047724" cy="4811300"/>
          </a:xfrm>
          <a:prstGeom prst="rect">
            <a:avLst/>
          </a:prstGeom>
        </p:spPr>
        <p:txBody>
          <a:bodyPr lIns="91425" tIns="91425" rIns="91425" bIns="91425" anchor="ctr" anchorCtr="0">
            <a:noAutofit/>
          </a:bodyPr>
          <a:lstStyle/>
          <a:p>
            <a:pPr>
              <a:spcBef>
                <a:spcPts val="0"/>
              </a:spcBef>
              <a:buNone/>
            </a:pPr>
            <a:endParaRPr/>
          </a:p>
        </p:txBody>
      </p:sp>
      <p:sp>
        <p:nvSpPr>
          <p:cNvPr id="85" name="Shape 85"/>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755950" y="5078600"/>
            <a:ext cx="6047724" cy="4811300"/>
          </a:xfrm>
          <a:prstGeom prst="rect">
            <a:avLst/>
          </a:prstGeom>
        </p:spPr>
        <p:txBody>
          <a:bodyPr lIns="91425" tIns="91425" rIns="91425" bIns="91425" anchor="ctr" anchorCtr="0">
            <a:noAutofit/>
          </a:bodyPr>
          <a:lstStyle/>
          <a:p>
            <a:pPr>
              <a:spcBef>
                <a:spcPts val="0"/>
              </a:spcBef>
              <a:buNone/>
            </a:pPr>
            <a:endParaRPr/>
          </a:p>
        </p:txBody>
      </p:sp>
      <p:sp>
        <p:nvSpPr>
          <p:cNvPr id="92" name="Shape 92"/>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7" name="Shape 97"/>
          <p:cNvSpPr txBox="1">
            <a:spLocks noGrp="1"/>
          </p:cNvSpPr>
          <p:nvPr>
            <p:ph type="body" idx="1"/>
          </p:nvPr>
        </p:nvSpPr>
        <p:spPr>
          <a:xfrm>
            <a:off x="755950" y="5078600"/>
            <a:ext cx="6047699" cy="48114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755950" y="5078600"/>
            <a:ext cx="6047724" cy="4811300"/>
          </a:xfrm>
          <a:prstGeom prst="rect">
            <a:avLst/>
          </a:prstGeom>
        </p:spPr>
        <p:txBody>
          <a:bodyPr lIns="91425" tIns="91425" rIns="91425" bIns="91425" anchor="ctr" anchorCtr="0">
            <a:noAutofit/>
          </a:bodyPr>
          <a:lstStyle/>
          <a:p>
            <a:pPr>
              <a:spcBef>
                <a:spcPts val="0"/>
              </a:spcBef>
              <a:buNone/>
            </a:pPr>
            <a:endParaRPr dirty="0"/>
          </a:p>
        </p:txBody>
      </p:sp>
      <p:sp>
        <p:nvSpPr>
          <p:cNvPr id="102" name="Shape 102"/>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755950" y="5078600"/>
            <a:ext cx="6047724" cy="4811300"/>
          </a:xfrm>
          <a:prstGeom prst="rect">
            <a:avLst/>
          </a:prstGeom>
        </p:spPr>
        <p:txBody>
          <a:bodyPr lIns="91425" tIns="91425" rIns="91425" bIns="91425" anchor="ctr" anchorCtr="0">
            <a:noAutofit/>
          </a:bodyPr>
          <a:lstStyle/>
          <a:p>
            <a:pPr>
              <a:spcBef>
                <a:spcPts val="0"/>
              </a:spcBef>
              <a:buNone/>
            </a:pPr>
            <a:endParaRPr/>
          </a:p>
        </p:txBody>
      </p:sp>
      <p:sp>
        <p:nvSpPr>
          <p:cNvPr id="108" name="Shape 108"/>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755950" y="5078600"/>
            <a:ext cx="6047724" cy="4811300"/>
          </a:xfrm>
          <a:prstGeom prst="rect">
            <a:avLst/>
          </a:prstGeom>
        </p:spPr>
        <p:txBody>
          <a:bodyPr lIns="91425" tIns="91425" rIns="91425" bIns="91425" anchor="ctr" anchorCtr="0">
            <a:noAutofit/>
          </a:bodyPr>
          <a:lstStyle/>
          <a:p>
            <a:pPr>
              <a:spcBef>
                <a:spcPts val="0"/>
              </a:spcBef>
              <a:buNone/>
            </a:pPr>
            <a:endParaRPr/>
          </a:p>
        </p:txBody>
      </p:sp>
      <p:sp>
        <p:nvSpPr>
          <p:cNvPr id="114" name="Shape 114"/>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B528A63-2E50-4C6F-B089-3A1278D9F2F0}" type="datetimeFigureOut">
              <a:rPr lang="en-IN" smtClean="0"/>
              <a:pPr/>
              <a:t>17-11-2015</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pPr algn="r">
              <a:spcBef>
                <a:spcPts val="0"/>
              </a:spcBef>
              <a:buNone/>
            </a:pPr>
            <a:fld id="{00000000-1234-1234-1234-123412341234}" type="slidenum">
              <a:rPr lang="en-IN" sz="1300" smtClean="0">
                <a:solidFill>
                  <a:schemeClr val="dk1"/>
                </a:solidFill>
                <a:latin typeface="Roboto"/>
                <a:ea typeface="Roboto"/>
                <a:cs typeface="Roboto"/>
                <a:sym typeface="Roboto"/>
              </a:rPr>
              <a:pPr algn="r">
                <a:spcBef>
                  <a:spcPts val="0"/>
                </a:spcBef>
                <a:buNone/>
              </a:pPr>
              <a:t>‹#›</a:t>
            </a:fld>
            <a:endParaRPr lang="en-IN" sz="1300">
              <a:solidFill>
                <a:schemeClr val="dk1"/>
              </a:solidFill>
              <a:latin typeface="Roboto"/>
              <a:ea typeface="Roboto"/>
              <a:cs typeface="Roboto"/>
              <a:sym typeface="Roboto"/>
            </a:endParaRPr>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528A63-2E50-4C6F-B089-3A1278D9F2F0}" type="datetimeFigureOut">
              <a:rPr lang="en-IN" smtClean="0"/>
              <a:pPr/>
              <a:t>17-11-2015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IN" sz="1300" smtClean="0">
                <a:solidFill>
                  <a:schemeClr val="dk1"/>
                </a:solidFill>
                <a:latin typeface="Roboto"/>
                <a:ea typeface="Roboto"/>
                <a:cs typeface="Roboto"/>
                <a:sym typeface="Roboto"/>
              </a:rPr>
              <a:pPr algn="r">
                <a:spcBef>
                  <a:spcPts val="0"/>
                </a:spcBef>
                <a:buNone/>
              </a:pPr>
              <a:t>‹#›</a:t>
            </a:fld>
            <a:endParaRPr lang="en-IN" sz="1300">
              <a:solidFill>
                <a:schemeClr val="dk1"/>
              </a:solidFill>
              <a:latin typeface="Roboto"/>
              <a:ea typeface="Roboto"/>
              <a:cs typeface="Roboto"/>
              <a:sym typeface="Roboto"/>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pPr algn="r">
              <a:spcBef>
                <a:spcPts val="0"/>
              </a:spcBef>
              <a:buNone/>
            </a:pPr>
            <a:fld id="{00000000-1234-1234-1234-123412341234}" type="slidenum">
              <a:rPr lang="en-IN" sz="1300" smtClean="0">
                <a:solidFill>
                  <a:schemeClr val="dk1"/>
                </a:solidFill>
                <a:latin typeface="Roboto"/>
                <a:ea typeface="Roboto"/>
                <a:cs typeface="Roboto"/>
                <a:sym typeface="Roboto"/>
              </a:rPr>
              <a:pPr algn="r">
                <a:spcBef>
                  <a:spcPts val="0"/>
                </a:spcBef>
                <a:buNone/>
              </a:pPr>
              <a:t>‹#›</a:t>
            </a:fld>
            <a:endParaRPr lang="en-IN" sz="1300">
              <a:solidFill>
                <a:schemeClr val="dk1"/>
              </a:solidFill>
              <a:latin typeface="Roboto"/>
              <a:ea typeface="Roboto"/>
              <a:cs typeface="Roboto"/>
              <a:sym typeface="Roboto"/>
            </a:endParaRPr>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528A63-2E50-4C6F-B089-3A1278D9F2F0}" type="datetimeFigureOut">
              <a:rPr lang="en-IN" smtClean="0"/>
              <a:pPr/>
              <a:t>17-11-2015</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B528A63-2E50-4C6F-B089-3A1278D9F2F0}" type="datetimeFigureOut">
              <a:rPr lang="en-IN" smtClean="0"/>
              <a:pPr/>
              <a:t>17-11-2015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5815584" y="1026373"/>
            <a:ext cx="609600" cy="441325"/>
          </a:xfrm>
        </p:spPr>
        <p:txBody>
          <a:bodyPr/>
          <a:lstStyle/>
          <a:p>
            <a:pPr algn="r">
              <a:spcBef>
                <a:spcPts val="0"/>
              </a:spcBef>
              <a:buNone/>
            </a:pPr>
            <a:fld id="{00000000-1234-1234-1234-123412341234}" type="slidenum">
              <a:rPr lang="en-IN" sz="1300" smtClean="0">
                <a:solidFill>
                  <a:schemeClr val="dk1"/>
                </a:solidFill>
                <a:latin typeface="Roboto"/>
                <a:ea typeface="Roboto"/>
                <a:cs typeface="Roboto"/>
                <a:sym typeface="Roboto"/>
              </a:rPr>
              <a:pPr algn="r">
                <a:spcBef>
                  <a:spcPts val="0"/>
                </a:spcBef>
                <a:buNone/>
              </a:pPr>
              <a:t>‹#›</a:t>
            </a:fld>
            <a:endParaRPr lang="en-IN" sz="1300">
              <a:solidFill>
                <a:schemeClr val="dk1"/>
              </a:solidFill>
              <a:latin typeface="Roboto"/>
              <a:ea typeface="Roboto"/>
              <a:cs typeface="Roboto"/>
              <a:sym typeface="Roboto"/>
            </a:endParaRPr>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DB528A63-2E50-4C6F-B089-3A1278D9F2F0}" type="datetimeFigureOut">
              <a:rPr lang="en-IN" smtClean="0"/>
              <a:pPr/>
              <a:t>17-11-2015</a:t>
            </a:fld>
            <a:endParaRPr lang="en-IN"/>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pPr algn="r">
              <a:spcBef>
                <a:spcPts val="0"/>
              </a:spcBef>
              <a:buNone/>
            </a:pPr>
            <a:fld id="{00000000-1234-1234-1234-123412341234}" type="slidenum">
              <a:rPr lang="en-IN" sz="1300" smtClean="0">
                <a:solidFill>
                  <a:schemeClr val="dk1"/>
                </a:solidFill>
                <a:latin typeface="Roboto"/>
                <a:ea typeface="Roboto"/>
                <a:cs typeface="Roboto"/>
                <a:sym typeface="Roboto"/>
              </a:rPr>
              <a:pPr algn="r">
                <a:spcBef>
                  <a:spcPts val="0"/>
                </a:spcBef>
                <a:buNone/>
              </a:pPr>
              <a:t>‹#›</a:t>
            </a:fld>
            <a:endParaRPr lang="en-IN" sz="1300">
              <a:solidFill>
                <a:schemeClr val="dk1"/>
              </a:solidFill>
              <a:latin typeface="Roboto"/>
              <a:ea typeface="Roboto"/>
              <a:cs typeface="Roboto"/>
              <a:sym typeface="Roboto"/>
            </a:endParaRPr>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DB528A63-2E50-4C6F-B089-3A1278D9F2F0}" type="datetimeFigureOut">
              <a:rPr lang="en-IN" smtClean="0"/>
              <a:pPr/>
              <a:t>17-11-2015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IN" sz="1300" smtClean="0">
                <a:solidFill>
                  <a:schemeClr val="dk1"/>
                </a:solidFill>
                <a:latin typeface="Roboto"/>
                <a:ea typeface="Roboto"/>
                <a:cs typeface="Roboto"/>
                <a:sym typeface="Roboto"/>
              </a:rPr>
              <a:pPr algn="r">
                <a:spcBef>
                  <a:spcPts val="0"/>
                </a:spcBef>
                <a:buNone/>
              </a:pPr>
              <a:t>‹#›</a:t>
            </a:fld>
            <a:endParaRPr lang="en-IN" sz="1300">
              <a:solidFill>
                <a:schemeClr val="dk1"/>
              </a:solidFill>
              <a:latin typeface="Roboto"/>
              <a:ea typeface="Roboto"/>
              <a:cs typeface="Roboto"/>
              <a:sym typeface="Roboto"/>
            </a:endParaRPr>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B528A63-2E50-4C6F-B089-3A1278D9F2F0}" type="datetimeFigureOut">
              <a:rPr lang="en-IN" smtClean="0"/>
              <a:pPr/>
              <a:t>17-11-2015</a:t>
            </a:fld>
            <a:endParaRPr lang="en-IN"/>
          </a:p>
        </p:txBody>
      </p:sp>
      <p:sp>
        <p:nvSpPr>
          <p:cNvPr id="8" name="Footer Placeholder 7"/>
          <p:cNvSpPr>
            <a:spLocks noGrp="1"/>
          </p:cNvSpPr>
          <p:nvPr>
            <p:ph type="ftr" sz="quarter" idx="11"/>
          </p:nvPr>
        </p:nvSpPr>
        <p:spPr>
          <a:xfrm>
            <a:off x="406400" y="6409944"/>
            <a:ext cx="4775200" cy="365760"/>
          </a:xfrm>
        </p:spPr>
        <p:txBody>
          <a:bodyPr/>
          <a:lstStyle/>
          <a:p>
            <a:endParaRPr lang="en-IN"/>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pPr algn="r">
              <a:spcBef>
                <a:spcPts val="0"/>
              </a:spcBef>
              <a:buNone/>
            </a:pPr>
            <a:fld id="{00000000-1234-1234-1234-123412341234}" type="slidenum">
              <a:rPr lang="en-IN" sz="1300" smtClean="0">
                <a:solidFill>
                  <a:schemeClr val="dk1"/>
                </a:solidFill>
                <a:latin typeface="Roboto"/>
                <a:ea typeface="Roboto"/>
                <a:cs typeface="Roboto"/>
                <a:sym typeface="Roboto"/>
              </a:rPr>
              <a:pPr algn="r">
                <a:spcBef>
                  <a:spcPts val="0"/>
                </a:spcBef>
                <a:buNone/>
              </a:pPr>
              <a:t>‹#›</a:t>
            </a:fld>
            <a:endParaRPr lang="en-IN" sz="1300">
              <a:solidFill>
                <a:schemeClr val="dk1"/>
              </a:solidFill>
              <a:latin typeface="Roboto"/>
              <a:ea typeface="Roboto"/>
              <a:cs typeface="Roboto"/>
              <a:sym typeface="Roboto"/>
            </a:endParaRPr>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B528A63-2E50-4C6F-B089-3A1278D9F2F0}" type="datetimeFigureOut">
              <a:rPr lang="en-IN" smtClean="0"/>
              <a:pPr/>
              <a:t>17-11-2015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5791200" y="1036021"/>
            <a:ext cx="609600" cy="441325"/>
          </a:xfrm>
        </p:spPr>
        <p:txBody>
          <a:bodyPr/>
          <a:lstStyle/>
          <a:p>
            <a:pPr algn="r">
              <a:spcBef>
                <a:spcPts val="0"/>
              </a:spcBef>
              <a:buNone/>
            </a:pPr>
            <a:fld id="{00000000-1234-1234-1234-123412341234}" type="slidenum">
              <a:rPr lang="en-IN" sz="1300" smtClean="0">
                <a:solidFill>
                  <a:schemeClr val="dk1"/>
                </a:solidFill>
                <a:latin typeface="Roboto"/>
                <a:ea typeface="Roboto"/>
                <a:cs typeface="Roboto"/>
                <a:sym typeface="Roboto"/>
              </a:rPr>
              <a:pPr algn="r">
                <a:spcBef>
                  <a:spcPts val="0"/>
                </a:spcBef>
                <a:buNone/>
              </a:pPr>
              <a:t>‹#›</a:t>
            </a:fld>
            <a:endParaRPr lang="en-IN" sz="1300">
              <a:solidFill>
                <a:schemeClr val="dk1"/>
              </a:solidFill>
              <a:latin typeface="Roboto"/>
              <a:ea typeface="Roboto"/>
              <a:cs typeface="Roboto"/>
              <a:sym typeface="Roboto"/>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B528A63-2E50-4C6F-B089-3A1278D9F2F0}" type="datetimeFigureOut">
              <a:rPr lang="en-IN" smtClean="0"/>
              <a:pPr/>
              <a:t>17-11-2015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pPr>
              <a:spcBef>
                <a:spcPts val="0"/>
              </a:spcBef>
              <a:buNone/>
            </a:pPr>
            <a:fld id="{00000000-1234-1234-1234-123412341234}" type="slidenum">
              <a:rPr lang="en-IN" smtClean="0"/>
              <a:pPr>
                <a:spcBef>
                  <a:spcPts val="0"/>
                </a:spcBef>
                <a:buNone/>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pPr algn="r">
              <a:spcBef>
                <a:spcPts val="0"/>
              </a:spcBef>
              <a:buNone/>
            </a:pPr>
            <a:fld id="{00000000-1234-1234-1234-123412341234}" type="slidenum">
              <a:rPr lang="en-IN" sz="1300" smtClean="0">
                <a:solidFill>
                  <a:schemeClr val="dk1"/>
                </a:solidFill>
                <a:latin typeface="Roboto"/>
                <a:ea typeface="Roboto"/>
                <a:cs typeface="Roboto"/>
                <a:sym typeface="Roboto"/>
              </a:rPr>
              <a:pPr algn="r">
                <a:spcBef>
                  <a:spcPts val="0"/>
                </a:spcBef>
                <a:buNone/>
              </a:pPr>
              <a:t>‹#›</a:t>
            </a:fld>
            <a:endParaRPr lang="en-IN" sz="1300">
              <a:solidFill>
                <a:schemeClr val="dk1"/>
              </a:solidFill>
              <a:latin typeface="Roboto"/>
              <a:ea typeface="Roboto"/>
              <a:cs typeface="Roboto"/>
              <a:sym typeface="Roboto"/>
            </a:endParaRPr>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DB528A63-2E50-4C6F-B089-3A1278D9F2F0}" type="datetimeFigureOut">
              <a:rPr lang="en-IN" smtClean="0"/>
              <a:pPr/>
              <a:t>17-11-2015</a:t>
            </a:fld>
            <a:endParaRPr lang="en-IN"/>
          </a:p>
        </p:txBody>
      </p:sp>
      <p:sp>
        <p:nvSpPr>
          <p:cNvPr id="6" name="Footer Placeholder 5"/>
          <p:cNvSpPr>
            <a:spLocks noGrp="1"/>
          </p:cNvSpPr>
          <p:nvPr>
            <p:ph type="ftr" sz="quarter" idx="11"/>
          </p:nvPr>
        </p:nvSpPr>
        <p:spPr>
          <a:xfrm>
            <a:off x="402336" y="6410848"/>
            <a:ext cx="451104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pPr algn="r">
              <a:spcBef>
                <a:spcPts val="0"/>
              </a:spcBef>
              <a:buNone/>
            </a:pPr>
            <a:fld id="{00000000-1234-1234-1234-123412341234}" type="slidenum">
              <a:rPr lang="en-IN" sz="1300" smtClean="0">
                <a:solidFill>
                  <a:schemeClr val="dk1"/>
                </a:solidFill>
                <a:latin typeface="Roboto"/>
                <a:ea typeface="Roboto"/>
                <a:cs typeface="Roboto"/>
                <a:sym typeface="Roboto"/>
              </a:rPr>
              <a:pPr algn="r">
                <a:spcBef>
                  <a:spcPts val="0"/>
                </a:spcBef>
                <a:buNone/>
              </a:pPr>
              <a:t>‹#›</a:t>
            </a:fld>
            <a:endParaRPr lang="en-IN" sz="1300">
              <a:solidFill>
                <a:schemeClr val="dk1"/>
              </a:solidFill>
              <a:latin typeface="Roboto"/>
              <a:ea typeface="Roboto"/>
              <a:cs typeface="Roboto"/>
              <a:sym typeface="Roboto"/>
            </a:endParaRPr>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DB528A63-2E50-4C6F-B089-3A1278D9F2F0}" type="datetimeFigureOut">
              <a:rPr lang="en-IN" smtClean="0"/>
              <a:pPr/>
              <a:t>17-11-2015</a:t>
            </a:fld>
            <a:endParaRPr lang="en-IN"/>
          </a:p>
        </p:txBody>
      </p:sp>
      <p:sp>
        <p:nvSpPr>
          <p:cNvPr id="6" name="Footer Placeholder 5"/>
          <p:cNvSpPr>
            <a:spLocks noGrp="1"/>
          </p:cNvSpPr>
          <p:nvPr>
            <p:ph type="ftr" sz="quarter" idx="11"/>
          </p:nvPr>
        </p:nvSpPr>
        <p:spPr>
          <a:xfrm>
            <a:off x="402336" y="6410848"/>
            <a:ext cx="4779264" cy="365760"/>
          </a:xfrm>
        </p:spPr>
        <p:txBody>
          <a:bodyPr/>
          <a:lstStyle/>
          <a:p>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DB528A63-2E50-4C6F-B089-3A1278D9F2F0}" type="datetimeFigureOut">
              <a:rPr lang="en-IN" smtClean="0"/>
              <a:pPr/>
              <a:t>17-11-2015</a:t>
            </a:fld>
            <a:endParaRPr lang="en-IN"/>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r">
              <a:spcBef>
                <a:spcPts val="0"/>
              </a:spcBef>
              <a:buNone/>
            </a:pPr>
            <a:fld id="{00000000-1234-1234-1234-123412341234}" type="slidenum">
              <a:rPr lang="en-IN" sz="1300" smtClean="0">
                <a:solidFill>
                  <a:schemeClr val="dk1"/>
                </a:solidFill>
                <a:latin typeface="Roboto"/>
                <a:ea typeface="Roboto"/>
                <a:cs typeface="Roboto"/>
                <a:sym typeface="Roboto"/>
              </a:rPr>
              <a:pPr algn="r">
                <a:spcBef>
                  <a:spcPts val="0"/>
                </a:spcBef>
                <a:buNone/>
              </a:pPr>
              <a:t>‹#›</a:t>
            </a:fld>
            <a:endParaRPr lang="en-IN" sz="1300">
              <a:solidFill>
                <a:schemeClr val="dk1"/>
              </a:solidFill>
              <a:latin typeface="Roboto"/>
              <a:ea typeface="Roboto"/>
              <a:cs typeface="Roboto"/>
              <a:sym typeface="Roboto"/>
            </a:endParaRPr>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Orthogona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en.wikipedia.org/wiki/Moore_neighborhoo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p:nvPr/>
        </p:nvSpPr>
        <p:spPr>
          <a:xfrm>
            <a:off x="1847528" y="2564904"/>
            <a:ext cx="9077100" cy="1214700"/>
          </a:xfrm>
          <a:prstGeom prst="rect">
            <a:avLst/>
          </a:prstGeom>
          <a:noFill/>
          <a:ln>
            <a:noFill/>
          </a:ln>
        </p:spPr>
        <p:txBody>
          <a:bodyPr lIns="90000" tIns="45000" rIns="90000" bIns="45000" anchor="b" anchorCtr="0">
            <a:noAutofit/>
          </a:bodyPr>
          <a:lstStyle/>
          <a:p>
            <a:pPr marL="0" marR="0" lvl="0" indent="0" algn="l" rtl="0">
              <a:lnSpc>
                <a:spcPct val="100000"/>
              </a:lnSpc>
              <a:spcBef>
                <a:spcPts val="0"/>
              </a:spcBef>
              <a:buSzPct val="25000"/>
              <a:buNone/>
            </a:pPr>
            <a:r>
              <a:rPr lang="en-IN" sz="7200" b="0" i="0" u="none" strike="noStrike" cap="none" baseline="0" dirty="0">
                <a:solidFill>
                  <a:schemeClr val="bg2">
                    <a:lumMod val="50000"/>
                  </a:schemeClr>
                </a:solidFill>
                <a:latin typeface="Questrial"/>
                <a:ea typeface="Questrial"/>
                <a:cs typeface="Questrial"/>
                <a:sym typeface="Questrial"/>
              </a:rPr>
              <a:t>OOM MINI PROJECT</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p:nvPr/>
        </p:nvSpPr>
        <p:spPr>
          <a:xfrm>
            <a:off x="983435" y="836726"/>
            <a:ext cx="10972500" cy="3977399"/>
          </a:xfrm>
          <a:prstGeom prst="rect">
            <a:avLst/>
          </a:prstGeom>
          <a:noFill/>
          <a:ln>
            <a:noFill/>
          </a:ln>
        </p:spPr>
        <p:txBody>
          <a:bodyPr lIns="0" tIns="0" rIns="0" bIns="0" anchor="t" anchorCtr="0">
            <a:noAutofit/>
          </a:bodyPr>
          <a:lstStyle/>
          <a:p>
            <a:pPr marL="457200" lvl="0" indent="-419100" rtl="0">
              <a:lnSpc>
                <a:spcPct val="130000"/>
              </a:lnSpc>
              <a:spcBef>
                <a:spcPts val="1700"/>
              </a:spcBef>
              <a:spcAft>
                <a:spcPts val="400"/>
              </a:spcAft>
              <a:buClr>
                <a:srgbClr val="FFFFFF"/>
              </a:buClr>
              <a:buSzPct val="93750"/>
            </a:pPr>
            <a:endParaRPr lang="en-IN" sz="3200" b="1" u="sng" dirty="0" smtClean="0">
              <a:solidFill>
                <a:schemeClr val="dk1"/>
              </a:solidFill>
              <a:latin typeface="Questrial"/>
              <a:sym typeface="Questrial"/>
            </a:endParaRPr>
          </a:p>
          <a:p>
            <a:pPr marL="457200" lvl="0" indent="-419100" rtl="0">
              <a:lnSpc>
                <a:spcPct val="130000"/>
              </a:lnSpc>
              <a:spcBef>
                <a:spcPts val="1700"/>
              </a:spcBef>
              <a:spcAft>
                <a:spcPts val="400"/>
              </a:spcAft>
              <a:buClr>
                <a:srgbClr val="FFFFFF"/>
              </a:buClr>
              <a:buSzPct val="93750"/>
            </a:pPr>
            <a:endParaRPr lang="en-IN" sz="3000" dirty="0"/>
          </a:p>
          <a:p>
            <a:pPr marL="457200" lvl="0" indent="-350520" rtl="0">
              <a:spcBef>
                <a:spcPts val="0"/>
              </a:spcBef>
              <a:buClr>
                <a:schemeClr val="dk1"/>
              </a:buClr>
              <a:buSzPct val="80000"/>
              <a:buFont typeface="Noto Sans Symbols"/>
              <a:buChar char="❖"/>
            </a:pPr>
            <a:r>
              <a:rPr lang="en-IN" sz="2400" dirty="0">
                <a:solidFill>
                  <a:schemeClr val="dk1"/>
                </a:solidFill>
                <a:latin typeface="Questrial"/>
                <a:ea typeface="Questrial"/>
                <a:cs typeface="Questrial"/>
                <a:sym typeface="Questrial"/>
              </a:rPr>
              <a:t>A pause/play button.</a:t>
            </a:r>
          </a:p>
          <a:p>
            <a:pPr marL="457200" lvl="0" indent="-350520" rtl="0">
              <a:spcBef>
                <a:spcPts val="0"/>
              </a:spcBef>
              <a:buClr>
                <a:schemeClr val="dk1"/>
              </a:buClr>
              <a:buSzPct val="80000"/>
              <a:buFont typeface="Noto Sans Symbols"/>
              <a:buChar char="❖"/>
            </a:pPr>
            <a:r>
              <a:rPr lang="en-IN" sz="2400" dirty="0">
                <a:solidFill>
                  <a:schemeClr val="dk1"/>
                </a:solidFill>
                <a:latin typeface="Questrial"/>
                <a:ea typeface="Questrial"/>
                <a:cs typeface="Questrial"/>
                <a:sym typeface="Questrial"/>
              </a:rPr>
              <a:t>A clear button to erase the window.</a:t>
            </a:r>
          </a:p>
          <a:p>
            <a:pPr marL="457200" lvl="0" indent="-350520" rtl="0">
              <a:spcBef>
                <a:spcPts val="0"/>
              </a:spcBef>
              <a:buClr>
                <a:schemeClr val="dk1"/>
              </a:buClr>
              <a:buSzPct val="80000"/>
              <a:buFont typeface="Noto Sans Symbols"/>
              <a:buChar char="❖"/>
            </a:pPr>
            <a:r>
              <a:rPr lang="en-IN" sz="2400" dirty="0">
                <a:solidFill>
                  <a:schemeClr val="dk1"/>
                </a:solidFill>
                <a:latin typeface="Questrial"/>
                <a:ea typeface="Questrial"/>
                <a:cs typeface="Questrial"/>
                <a:sym typeface="Questrial"/>
              </a:rPr>
              <a:t>A drop down menu to select any pre-designed pattern.</a:t>
            </a:r>
          </a:p>
          <a:p>
            <a:pPr marL="457200" lvl="0" indent="-350520" rtl="0">
              <a:spcBef>
                <a:spcPts val="0"/>
              </a:spcBef>
              <a:buClr>
                <a:schemeClr val="dk1"/>
              </a:buClr>
              <a:buSzPct val="80000"/>
              <a:buFont typeface="Noto Sans Symbols"/>
              <a:buChar char="❖"/>
            </a:pPr>
            <a:r>
              <a:rPr lang="en-IN" sz="2400" dirty="0">
                <a:solidFill>
                  <a:schemeClr val="dk1"/>
                </a:solidFill>
                <a:latin typeface="Questrial"/>
                <a:ea typeface="Questrial"/>
                <a:cs typeface="Questrial"/>
                <a:sym typeface="Questrial"/>
              </a:rPr>
              <a:t>An add button to add selected pattern from drop down menu.</a:t>
            </a:r>
          </a:p>
          <a:p>
            <a:pPr marL="457200" lvl="0" indent="-350520" rtl="0">
              <a:spcBef>
                <a:spcPts val="0"/>
              </a:spcBef>
              <a:buClr>
                <a:schemeClr val="dk1"/>
              </a:buClr>
              <a:buSzPct val="80000"/>
              <a:buFont typeface="Noto Sans Symbols"/>
              <a:buChar char="❖"/>
            </a:pPr>
            <a:r>
              <a:rPr lang="en-IN" sz="2400" dirty="0">
                <a:solidFill>
                  <a:schemeClr val="dk1"/>
                </a:solidFill>
                <a:latin typeface="Questrial"/>
                <a:ea typeface="Questrial"/>
                <a:cs typeface="Questrial"/>
                <a:sym typeface="Questrial"/>
              </a:rPr>
              <a:t>A slider to control the speed of the game.</a:t>
            </a:r>
          </a:p>
          <a:p>
            <a:pPr lvl="0" rtl="0">
              <a:spcBef>
                <a:spcPts val="0"/>
              </a:spcBef>
              <a:buNone/>
            </a:pPr>
            <a:endParaRPr sz="1800" dirty="0">
              <a:solidFill>
                <a:srgbClr val="FFFFFF"/>
              </a:solidFill>
              <a:latin typeface="Roboto Slab"/>
              <a:ea typeface="Roboto Slab"/>
              <a:cs typeface="Roboto Slab"/>
              <a:sym typeface="Roboto Slab"/>
            </a:endParaRPr>
          </a:p>
        </p:txBody>
      </p:sp>
      <p:sp>
        <p:nvSpPr>
          <p:cNvPr id="3" name="Shape 75"/>
          <p:cNvSpPr/>
          <p:nvPr/>
        </p:nvSpPr>
        <p:spPr>
          <a:xfrm>
            <a:off x="474759" y="359354"/>
            <a:ext cx="9403799" cy="1399800"/>
          </a:xfrm>
          <a:prstGeom prst="rect">
            <a:avLst/>
          </a:prstGeom>
          <a:noFill/>
          <a:ln>
            <a:noFill/>
          </a:ln>
        </p:spPr>
        <p:txBody>
          <a:bodyPr lIns="90000" tIns="45000" rIns="90000" bIns="45000" anchor="t" anchorCtr="0">
            <a:noAutofit/>
          </a:bodyPr>
          <a:lstStyle/>
          <a:p>
            <a:pPr>
              <a:spcBef>
                <a:spcPts val="0"/>
              </a:spcBef>
              <a:buNone/>
            </a:pPr>
            <a:r>
              <a:rPr lang="en-IN" sz="4900" b="1" u="sng" dirty="0" smtClean="0">
                <a:solidFill>
                  <a:schemeClr val="bg2">
                    <a:lumMod val="50000"/>
                  </a:schemeClr>
                </a:solidFill>
                <a:latin typeface="Questrial"/>
                <a:ea typeface="Questrial"/>
                <a:cs typeface="Questrial"/>
                <a:sym typeface="Questrial"/>
              </a:rPr>
              <a:t>FUNCTIONAL COMPONENTS</a:t>
            </a:r>
            <a:endParaRPr lang="en-IN" sz="4900" b="1" i="0" u="sng" strike="noStrike" cap="none" baseline="0" dirty="0">
              <a:solidFill>
                <a:schemeClr val="bg2">
                  <a:lumMod val="50000"/>
                </a:schemeClr>
              </a:solidFill>
              <a:latin typeface="Questrial"/>
              <a:ea typeface="Questrial"/>
              <a:cs typeface="Questrial"/>
              <a:sym typeface="Questrial"/>
            </a:endParaRPr>
          </a:p>
          <a:p>
            <a:pPr marL="0" marR="0" lvl="0" indent="0" algn="l" rtl="0">
              <a:lnSpc>
                <a:spcPct val="100000"/>
              </a:lnSpc>
              <a:spcBef>
                <a:spcPts val="0"/>
              </a:spcBef>
              <a:buNone/>
            </a:pPr>
            <a:endParaRPr sz="1800" b="0" i="0" u="sng" strike="noStrike" cap="none" baseline="0" dirty="0">
              <a:solidFill>
                <a:schemeClr val="bg2">
                  <a:lumMod val="50000"/>
                </a:schemeClr>
              </a:solidFill>
            </a:endParaRP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04"/>
          <p:cNvSpPr/>
          <p:nvPr/>
        </p:nvSpPr>
        <p:spPr>
          <a:xfrm>
            <a:off x="386079" y="365053"/>
            <a:ext cx="10515000" cy="89429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4200" b="1" i="0" u="sng" strike="noStrike" cap="none" baseline="0" dirty="0" smtClean="0">
                <a:solidFill>
                  <a:schemeClr val="bg2">
                    <a:lumMod val="50000"/>
                  </a:schemeClr>
                </a:solidFill>
                <a:latin typeface="Questrial"/>
                <a:ea typeface="Questrial"/>
                <a:cs typeface="Questrial"/>
                <a:sym typeface="Questrial"/>
              </a:rPr>
              <a:t>USE  CASE  DIAGRAM</a:t>
            </a:r>
            <a:r>
              <a:rPr lang="en-IN" sz="4200" b="1" u="sng" dirty="0" smtClean="0">
                <a:solidFill>
                  <a:schemeClr val="bg2">
                    <a:lumMod val="50000"/>
                  </a:schemeClr>
                </a:solidFill>
                <a:latin typeface="Questrial"/>
                <a:ea typeface="Questrial"/>
                <a:cs typeface="Questrial"/>
                <a:sym typeface="Questrial"/>
              </a:rPr>
              <a:t> :</a:t>
            </a:r>
            <a:endParaRPr lang="en-IN" sz="4200" b="1" u="sng" dirty="0">
              <a:solidFill>
                <a:schemeClr val="bg2">
                  <a:lumMod val="50000"/>
                </a:schemeClr>
              </a:solidFill>
              <a:latin typeface="Questrial"/>
              <a:ea typeface="Questrial"/>
              <a:cs typeface="Questrial"/>
              <a:sym typeface="Questrial"/>
            </a:endParaRPr>
          </a:p>
        </p:txBody>
      </p:sp>
      <p:pic>
        <p:nvPicPr>
          <p:cNvPr id="4100" name="Picture 4" descr="http://www.cyut.edu.tw/~fmlee/course/oosaad/images/06Srof2.jpg"/>
          <p:cNvPicPr>
            <a:picLocks noChangeAspect="1" noChangeArrowheads="1"/>
          </p:cNvPicPr>
          <p:nvPr/>
        </p:nvPicPr>
        <p:blipFill>
          <a:blip r:embed="rId2"/>
          <a:srcRect l="30483" t="6163" r="35375" b="7556"/>
          <a:stretch>
            <a:fillRect/>
          </a:stretch>
        </p:blipFill>
        <p:spPr bwMode="auto">
          <a:xfrm>
            <a:off x="1991544" y="2420888"/>
            <a:ext cx="1248139" cy="1872208"/>
          </a:xfrm>
          <a:prstGeom prst="rect">
            <a:avLst/>
          </a:prstGeom>
          <a:noFill/>
        </p:spPr>
      </p:pic>
      <p:cxnSp>
        <p:nvCxnSpPr>
          <p:cNvPr id="6" name="Straight Connector 5"/>
          <p:cNvCxnSpPr/>
          <p:nvPr/>
        </p:nvCxnSpPr>
        <p:spPr>
          <a:xfrm>
            <a:off x="3287688" y="3356992"/>
            <a:ext cx="26642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096000" y="2924944"/>
            <a:ext cx="2952328" cy="864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rPr>
              <a:t>Use Case</a:t>
            </a:r>
            <a:endParaRPr lang="en-IN" sz="2400"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p:nvPr/>
        </p:nvSpPr>
        <p:spPr>
          <a:xfrm>
            <a:off x="386079" y="365053"/>
            <a:ext cx="10515000" cy="89429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4200" b="1" i="0" u="sng" strike="noStrike" cap="none" baseline="0" dirty="0" smtClean="0">
                <a:solidFill>
                  <a:schemeClr val="bg2">
                    <a:lumMod val="50000"/>
                  </a:schemeClr>
                </a:solidFill>
                <a:latin typeface="Questrial"/>
                <a:ea typeface="Questrial"/>
                <a:cs typeface="Questrial"/>
                <a:sym typeface="Questrial"/>
              </a:rPr>
              <a:t>USE  CASE  DIAGRAM</a:t>
            </a:r>
            <a:r>
              <a:rPr lang="en-IN" sz="4200" b="1" u="sng" dirty="0" smtClean="0">
                <a:solidFill>
                  <a:schemeClr val="bg2">
                    <a:lumMod val="50000"/>
                  </a:schemeClr>
                </a:solidFill>
                <a:latin typeface="Questrial"/>
                <a:ea typeface="Questrial"/>
                <a:cs typeface="Questrial"/>
                <a:sym typeface="Questrial"/>
              </a:rPr>
              <a:t> :</a:t>
            </a:r>
            <a:endParaRPr lang="en-IN" sz="4200" b="1" u="sng" dirty="0">
              <a:solidFill>
                <a:schemeClr val="bg2">
                  <a:lumMod val="50000"/>
                </a:schemeClr>
              </a:solidFill>
              <a:latin typeface="Questrial"/>
              <a:ea typeface="Questrial"/>
              <a:cs typeface="Questrial"/>
              <a:sym typeface="Questrial"/>
            </a:endParaRPr>
          </a:p>
        </p:txBody>
      </p:sp>
      <p:pic>
        <p:nvPicPr>
          <p:cNvPr id="105" name="Shape 105"/>
          <p:cNvPicPr preferRelativeResize="0"/>
          <p:nvPr/>
        </p:nvPicPr>
        <p:blipFill>
          <a:blip r:embed="rId3">
            <a:alphaModFix/>
          </a:blip>
          <a:srcRect l="812" r="101"/>
          <a:stretch>
            <a:fillRect/>
          </a:stretch>
        </p:blipFill>
        <p:spPr>
          <a:xfrm>
            <a:off x="1847528" y="1268760"/>
            <a:ext cx="8784976" cy="4762013"/>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10"/>
          <p:cNvSpPr/>
          <p:nvPr/>
        </p:nvSpPr>
        <p:spPr>
          <a:xfrm>
            <a:off x="329016" y="188641"/>
            <a:ext cx="10951560" cy="61271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4200" b="1" i="0" u="sng" strike="noStrike" cap="none" baseline="0" dirty="0" smtClean="0">
                <a:solidFill>
                  <a:schemeClr val="bg2">
                    <a:lumMod val="50000"/>
                  </a:schemeClr>
                </a:solidFill>
                <a:latin typeface="Questrial"/>
                <a:ea typeface="Questrial"/>
                <a:cs typeface="Questrial"/>
                <a:sym typeface="Questrial"/>
              </a:rPr>
              <a:t>CLASS  DIAGRAM </a:t>
            </a:r>
            <a:endParaRPr lang="en-IN" sz="4200" b="1" i="0" u="sng" strike="noStrike" cap="none" baseline="0" dirty="0">
              <a:solidFill>
                <a:schemeClr val="bg2">
                  <a:lumMod val="50000"/>
                </a:schemeClr>
              </a:solidFill>
              <a:latin typeface="Questrial"/>
              <a:ea typeface="Questrial"/>
              <a:cs typeface="Questrial"/>
              <a:sym typeface="Questrial"/>
            </a:endParaRPr>
          </a:p>
        </p:txBody>
      </p:sp>
      <p:pic>
        <p:nvPicPr>
          <p:cNvPr id="3" name="Picture 2" descr="http://2.bp.blogspot.com/-EjTahSiP7is/UKj8B-wIQeI/AAAAAAAAACE/seDeXyS8pKU/s1600/relationships.jpg"/>
          <p:cNvPicPr>
            <a:picLocks noChangeAspect="1" noChangeArrowheads="1"/>
          </p:cNvPicPr>
          <p:nvPr/>
        </p:nvPicPr>
        <p:blipFill>
          <a:blip r:embed="rId2"/>
          <a:srcRect/>
          <a:stretch>
            <a:fillRect/>
          </a:stretch>
        </p:blipFill>
        <p:spPr bwMode="auto">
          <a:xfrm>
            <a:off x="3503712" y="1268760"/>
            <a:ext cx="4608512" cy="5066668"/>
          </a:xfrm>
          <a:prstGeom prst="rect">
            <a:avLst/>
          </a:prstGeom>
          <a:noFill/>
        </p:spPr>
      </p:pic>
      <p:sp>
        <p:nvSpPr>
          <p:cNvPr id="4" name="Rounded Rectangle 3"/>
          <p:cNvSpPr/>
          <p:nvPr/>
        </p:nvSpPr>
        <p:spPr>
          <a:xfrm>
            <a:off x="3935760" y="6309320"/>
            <a:ext cx="3960440"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bg1"/>
                </a:solidFill>
              </a:rPr>
              <a:t>Relationships in Class Diagram</a:t>
            </a:r>
            <a:endParaRPr lang="en-IN" b="1"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p:nvPr/>
        </p:nvSpPr>
        <p:spPr>
          <a:xfrm>
            <a:off x="390239" y="151985"/>
            <a:ext cx="10951560" cy="61271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4200" b="1" i="0" u="sng" strike="noStrike" cap="none" baseline="0" dirty="0" smtClean="0">
                <a:solidFill>
                  <a:schemeClr val="bg2">
                    <a:lumMod val="50000"/>
                  </a:schemeClr>
                </a:solidFill>
                <a:latin typeface="Questrial"/>
                <a:ea typeface="Questrial"/>
                <a:cs typeface="Questrial"/>
                <a:sym typeface="Questrial"/>
              </a:rPr>
              <a:t>CLASS  DIAGRAM </a:t>
            </a:r>
            <a:endParaRPr lang="en-IN" sz="4200" b="1" i="0" u="sng" strike="noStrike" cap="none" baseline="0" dirty="0">
              <a:solidFill>
                <a:schemeClr val="bg2">
                  <a:lumMod val="50000"/>
                </a:schemeClr>
              </a:solidFill>
              <a:latin typeface="Questrial"/>
              <a:ea typeface="Questrial"/>
              <a:cs typeface="Questrial"/>
              <a:sym typeface="Questrial"/>
            </a:endParaRPr>
          </a:p>
        </p:txBody>
      </p:sp>
      <p:pic>
        <p:nvPicPr>
          <p:cNvPr id="4" name="Picture 3" descr="1.png"/>
          <p:cNvPicPr>
            <a:picLocks noChangeAspect="1"/>
          </p:cNvPicPr>
          <p:nvPr/>
        </p:nvPicPr>
        <p:blipFill>
          <a:blip r:embed="rId3"/>
          <a:srcRect l="15744" t="12182" r="9838" b="9031"/>
          <a:stretch>
            <a:fillRect/>
          </a:stretch>
        </p:blipFill>
        <p:spPr>
          <a:xfrm>
            <a:off x="1703512" y="908720"/>
            <a:ext cx="9073008" cy="5400600"/>
          </a:xfrm>
          <a:prstGeom prst="rect">
            <a:avLst/>
          </a:prstGeom>
        </p:spPr>
      </p:pic>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p:nvPr/>
        </p:nvSpPr>
        <p:spPr>
          <a:xfrm>
            <a:off x="335360" y="260648"/>
            <a:ext cx="11712624" cy="893440"/>
          </a:xfrm>
          <a:prstGeom prst="rect">
            <a:avLst/>
          </a:prstGeom>
          <a:noFill/>
          <a:ln>
            <a:noFill/>
          </a:ln>
        </p:spPr>
        <p:txBody>
          <a:bodyPr lIns="90000" tIns="45000" rIns="90000" bIns="45000" anchor="b" anchorCtr="0">
            <a:noAutofit/>
          </a:bodyPr>
          <a:lstStyle/>
          <a:p>
            <a:pPr marL="0" marR="0" lvl="0" indent="0" algn="l" rtl="0">
              <a:lnSpc>
                <a:spcPct val="100000"/>
              </a:lnSpc>
              <a:spcBef>
                <a:spcPts val="0"/>
              </a:spcBef>
              <a:buSzPct val="25000"/>
              <a:buNone/>
            </a:pPr>
            <a:r>
              <a:rPr lang="en-IN" sz="4200" b="1" i="0" u="sng" strike="noStrike" cap="none" baseline="0" dirty="0" smtClean="0">
                <a:solidFill>
                  <a:schemeClr val="bg2">
                    <a:lumMod val="50000"/>
                  </a:schemeClr>
                </a:solidFill>
                <a:latin typeface="Questrial"/>
                <a:ea typeface="Questrial"/>
                <a:cs typeface="Questrial"/>
                <a:sym typeface="Questrial"/>
              </a:rPr>
              <a:t>Class-responsibility-Collaboration</a:t>
            </a:r>
            <a:r>
              <a:rPr lang="en-IN" sz="7200" b="0" i="0" u="sng" strike="noStrike" cap="none" baseline="0" dirty="0">
                <a:solidFill>
                  <a:schemeClr val="bg2">
                    <a:lumMod val="50000"/>
                  </a:schemeClr>
                </a:solidFill>
                <a:latin typeface="Questrial"/>
                <a:ea typeface="Questrial"/>
                <a:cs typeface="Questrial"/>
                <a:sym typeface="Questrial"/>
              </a:rPr>
              <a:t> </a:t>
            </a:r>
            <a:r>
              <a:rPr lang="en-IN" sz="4200" b="0" i="0" u="sng" strike="noStrike" cap="none" baseline="0" dirty="0">
                <a:solidFill>
                  <a:schemeClr val="bg2">
                    <a:lumMod val="50000"/>
                  </a:schemeClr>
                </a:solidFill>
                <a:latin typeface="Questrial"/>
                <a:ea typeface="Questrial"/>
                <a:cs typeface="Questrial"/>
                <a:sym typeface="Questrial"/>
              </a:rPr>
              <a:t>(</a:t>
            </a:r>
            <a:r>
              <a:rPr lang="en-IN" sz="4200" b="1" i="0" u="sng" strike="noStrike" cap="none" baseline="0" dirty="0">
                <a:solidFill>
                  <a:schemeClr val="bg2">
                    <a:lumMod val="50000"/>
                  </a:schemeClr>
                </a:solidFill>
                <a:latin typeface="Questrial"/>
                <a:ea typeface="Questrial"/>
                <a:cs typeface="Questrial"/>
                <a:sym typeface="Questrial"/>
              </a:rPr>
              <a:t>CRC</a:t>
            </a:r>
            <a:r>
              <a:rPr lang="en-IN" sz="4200" b="0" i="0" u="sng" strike="noStrike" cap="none" baseline="0" dirty="0">
                <a:solidFill>
                  <a:schemeClr val="bg2">
                    <a:lumMod val="50000"/>
                  </a:schemeClr>
                </a:solidFill>
                <a:latin typeface="Questrial"/>
                <a:ea typeface="Questrial"/>
                <a:cs typeface="Questrial"/>
                <a:sym typeface="Questrial"/>
              </a:rPr>
              <a:t>) </a:t>
            </a:r>
            <a:r>
              <a:rPr lang="en-IN" sz="4200" b="1" i="0" u="sng" strike="noStrike" cap="none" baseline="0" dirty="0">
                <a:solidFill>
                  <a:schemeClr val="bg2">
                    <a:lumMod val="50000"/>
                  </a:schemeClr>
                </a:solidFill>
                <a:latin typeface="Questrial"/>
                <a:ea typeface="Questrial"/>
                <a:cs typeface="Questrial"/>
                <a:sym typeface="Questrial"/>
              </a:rPr>
              <a:t>cards</a:t>
            </a:r>
          </a:p>
        </p:txBody>
      </p:sp>
      <p:sp>
        <p:nvSpPr>
          <p:cNvPr id="117" name="Shape 117"/>
          <p:cNvSpPr/>
          <p:nvPr/>
        </p:nvSpPr>
        <p:spPr>
          <a:xfrm>
            <a:off x="2650680" y="3298607"/>
            <a:ext cx="6955560" cy="755604"/>
          </a:xfrm>
          <a:prstGeom prst="rect">
            <a:avLst/>
          </a:prstGeom>
          <a:solidFill>
            <a:srgbClr val="FFFFFF"/>
          </a:solidFill>
          <a:ln w="19075" cap="flat" cmpd="sng">
            <a:solidFill>
              <a:srgbClr val="EA6312"/>
            </a:solidFill>
            <a:prstDash val="solid"/>
            <a:round/>
            <a:headEnd type="none" w="med" len="med"/>
            <a:tailEnd type="none" w="med" len="med"/>
          </a:ln>
        </p:spPr>
        <p:txBody>
          <a:bodyPr lIns="90000" tIns="45000" rIns="90000" bIns="45000" anchor="t" anchorCtr="0">
            <a:noAutofit/>
          </a:bodyPr>
          <a:lstStyle/>
          <a:p>
            <a:pPr marL="0" marR="0" lvl="0" indent="0" algn="l" rtl="0">
              <a:lnSpc>
                <a:spcPct val="100000"/>
              </a:lnSpc>
              <a:spcBef>
                <a:spcPts val="0"/>
              </a:spcBef>
              <a:buSzPct val="25000"/>
              <a:buNone/>
            </a:pPr>
            <a:r>
              <a:rPr lang="en-IN" sz="3200" b="0" i="0" u="none" strike="noStrike" cap="none" baseline="0" dirty="0">
                <a:solidFill>
                  <a:srgbClr val="000000"/>
                </a:solidFill>
                <a:latin typeface="Questrial"/>
                <a:ea typeface="Questrial"/>
                <a:cs typeface="Questrial"/>
                <a:sym typeface="Questrial"/>
              </a:rPr>
              <a:t>Responsibility       	Collaboration</a:t>
            </a:r>
          </a:p>
          <a:p>
            <a:pPr marL="0" marR="0" lvl="0" indent="0" algn="l" rtl="0">
              <a:lnSpc>
                <a:spcPct val="100000"/>
              </a:lnSpc>
              <a:spcBef>
                <a:spcPts val="0"/>
              </a:spcBef>
              <a:buNone/>
            </a:pPr>
            <a:endParaRPr sz="1800" b="0" i="0" u="none" strike="noStrike" cap="none" baseline="0" dirty="0"/>
          </a:p>
        </p:txBody>
      </p:sp>
      <p:cxnSp>
        <p:nvCxnSpPr>
          <p:cNvPr id="118" name="Shape 118"/>
          <p:cNvCxnSpPr>
            <a:stCxn id="117" idx="0"/>
            <a:endCxn id="117" idx="2"/>
          </p:cNvCxnSpPr>
          <p:nvPr/>
        </p:nvCxnSpPr>
        <p:spPr>
          <a:xfrm>
            <a:off x="6128460" y="3298607"/>
            <a:ext cx="0" cy="755604"/>
          </a:xfrm>
          <a:prstGeom prst="straightConnector1">
            <a:avLst/>
          </a:prstGeom>
          <a:noFill/>
          <a:ln w="9525" cap="flat" cmpd="sng">
            <a:solidFill>
              <a:srgbClr val="B01513"/>
            </a:solidFill>
            <a:prstDash val="solid"/>
            <a:round/>
            <a:headEnd type="none" w="med" len="med"/>
            <a:tailEnd type="none" w="med" len="med"/>
          </a:ln>
        </p:spPr>
      </p:cxnSp>
      <p:sp>
        <p:nvSpPr>
          <p:cNvPr id="119" name="Shape 119"/>
          <p:cNvSpPr/>
          <p:nvPr/>
        </p:nvSpPr>
        <p:spPr>
          <a:xfrm>
            <a:off x="2639616" y="2614064"/>
            <a:ext cx="2661480" cy="516599"/>
          </a:xfrm>
          <a:prstGeom prst="rect">
            <a:avLst/>
          </a:prstGeom>
          <a:solidFill>
            <a:schemeClr val="accent5">
              <a:lumMod val="75000"/>
            </a:schemeClr>
          </a:solidFill>
          <a:ln w="19075" cap="flat" cmpd="sng">
            <a:solidFill>
              <a:srgbClr val="AD490D"/>
            </a:solidFill>
            <a:prstDash val="solid"/>
            <a:round/>
            <a:headEnd type="none" w="med" len="med"/>
            <a:tailEnd type="none" w="med" len="med"/>
          </a:ln>
        </p:spPr>
        <p:txBody>
          <a:bodyPr lIns="90000" tIns="45000" rIns="90000" bIns="45000" anchor="t" anchorCtr="0">
            <a:noAutofit/>
          </a:bodyPr>
          <a:lstStyle/>
          <a:p>
            <a:pPr marL="0" marR="0" lvl="0" indent="0" algn="l" rtl="0">
              <a:lnSpc>
                <a:spcPct val="100000"/>
              </a:lnSpc>
              <a:spcBef>
                <a:spcPts val="0"/>
              </a:spcBef>
              <a:buSzPct val="25000"/>
              <a:buNone/>
            </a:pPr>
            <a:r>
              <a:rPr lang="en-IN" sz="2800" b="0" i="0" u="none" strike="noStrike" cap="none" baseline="0" dirty="0" smtClean="0">
                <a:solidFill>
                  <a:srgbClr val="FFFFFF"/>
                </a:solidFill>
                <a:latin typeface="Questrial"/>
                <a:ea typeface="Questrial"/>
                <a:cs typeface="Questrial"/>
                <a:sym typeface="Questrial"/>
              </a:rPr>
              <a:t>Class name</a:t>
            </a:r>
            <a:endParaRPr lang="en-IN" sz="2800" b="0" i="0" u="none" strike="noStrike" cap="none" baseline="0" dirty="0">
              <a:solidFill>
                <a:srgbClr val="FFFFFF"/>
              </a:solidFill>
              <a:latin typeface="Questrial"/>
              <a:ea typeface="Questrial"/>
              <a:cs typeface="Questrial"/>
              <a:sym typeface="Questrial"/>
            </a:endParaRP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p:nvPr/>
        </p:nvSpPr>
        <p:spPr>
          <a:xfrm>
            <a:off x="646210" y="452879"/>
            <a:ext cx="9403919" cy="1399680"/>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4200" b="0" i="0" u="none" strike="noStrike" cap="none" baseline="0">
                <a:solidFill>
                  <a:srgbClr val="EBEBEB"/>
                </a:solidFill>
                <a:latin typeface="Questrial"/>
                <a:ea typeface="Questrial"/>
                <a:cs typeface="Questrial"/>
                <a:sym typeface="Questrial"/>
              </a:rPr>
              <a:t> </a:t>
            </a:r>
          </a:p>
        </p:txBody>
      </p:sp>
      <p:sp>
        <p:nvSpPr>
          <p:cNvPr id="5" name="Shape 117"/>
          <p:cNvSpPr/>
          <p:nvPr/>
        </p:nvSpPr>
        <p:spPr>
          <a:xfrm>
            <a:off x="2495600" y="2124509"/>
            <a:ext cx="6480720" cy="1064879"/>
          </a:xfrm>
          <a:prstGeom prst="rect">
            <a:avLst/>
          </a:prstGeom>
          <a:solidFill>
            <a:srgbClr val="FFFFFF"/>
          </a:solidFill>
          <a:ln w="19075" cap="flat" cmpd="sng">
            <a:solidFill>
              <a:srgbClr val="EA6312"/>
            </a:solidFill>
            <a:prstDash val="solid"/>
            <a:round/>
            <a:headEnd type="none" w="med" len="med"/>
            <a:tailEnd type="none" w="med" len="med"/>
          </a:ln>
        </p:spPr>
        <p:txBody>
          <a:bodyPr lIns="90000" tIns="45000" rIns="90000" bIns="45000" anchor="t" anchorCtr="0">
            <a:noAutofit/>
          </a:bodyPr>
          <a:lstStyle/>
          <a:p>
            <a:pPr marL="0" marR="0" lvl="0" indent="0" algn="l" rtl="0">
              <a:lnSpc>
                <a:spcPct val="100000"/>
              </a:lnSpc>
              <a:spcBef>
                <a:spcPts val="0"/>
              </a:spcBef>
              <a:buSzPct val="25000"/>
              <a:buNone/>
            </a:pPr>
            <a:r>
              <a:rPr lang="en-IN" sz="3200" b="0" i="0" u="none" strike="noStrike" cap="none" baseline="0" dirty="0">
                <a:solidFill>
                  <a:srgbClr val="000000"/>
                </a:solidFill>
                <a:latin typeface="Questrial"/>
                <a:ea typeface="Questrial"/>
                <a:cs typeface="Questrial"/>
                <a:sym typeface="Questrial"/>
              </a:rPr>
              <a:t>Responsibility       	Collaboration</a:t>
            </a:r>
          </a:p>
          <a:p>
            <a:pPr marL="0" marR="0" lvl="0" indent="0" algn="l" rtl="0">
              <a:lnSpc>
                <a:spcPct val="100000"/>
              </a:lnSpc>
              <a:spcBef>
                <a:spcPts val="0"/>
              </a:spcBef>
              <a:buNone/>
            </a:pPr>
            <a:endParaRPr sz="1800" b="0" i="0" u="none" strike="noStrike" cap="none" baseline="0" dirty="0"/>
          </a:p>
        </p:txBody>
      </p:sp>
      <p:sp>
        <p:nvSpPr>
          <p:cNvPr id="6" name="Shape 119"/>
          <p:cNvSpPr/>
          <p:nvPr/>
        </p:nvSpPr>
        <p:spPr>
          <a:xfrm>
            <a:off x="2495600" y="1412790"/>
            <a:ext cx="2661480" cy="516599"/>
          </a:xfrm>
          <a:prstGeom prst="rect">
            <a:avLst/>
          </a:prstGeom>
          <a:solidFill>
            <a:schemeClr val="accent5">
              <a:lumMod val="75000"/>
            </a:schemeClr>
          </a:solidFill>
          <a:ln w="19075" cap="flat" cmpd="sng">
            <a:solidFill>
              <a:srgbClr val="AD490D"/>
            </a:solidFill>
            <a:prstDash val="solid"/>
            <a:round/>
            <a:headEnd type="none" w="med" len="med"/>
            <a:tailEnd type="none" w="med" len="med"/>
          </a:ln>
        </p:spPr>
        <p:txBody>
          <a:bodyPr lIns="90000" tIns="45000" rIns="90000" bIns="45000" anchor="t" anchorCtr="0">
            <a:noAutofit/>
          </a:bodyPr>
          <a:lstStyle/>
          <a:p>
            <a:pPr marL="0" marR="0" lvl="0" indent="0" algn="l" rtl="0">
              <a:lnSpc>
                <a:spcPct val="100000"/>
              </a:lnSpc>
              <a:spcBef>
                <a:spcPts val="0"/>
              </a:spcBef>
              <a:buSzPct val="25000"/>
              <a:buNone/>
            </a:pPr>
            <a:r>
              <a:rPr lang="en-IN" sz="2800" dirty="0" err="1" smtClean="0">
                <a:solidFill>
                  <a:srgbClr val="FFFFFF"/>
                </a:solidFill>
                <a:latin typeface="Questrial"/>
                <a:ea typeface="Questrial"/>
                <a:cs typeface="Questrial"/>
                <a:sym typeface="Questrial"/>
              </a:rPr>
              <a:t>GameOfLife</a:t>
            </a:r>
            <a:endParaRPr lang="en-IN" sz="2800" b="0" i="0" u="none" strike="noStrike" cap="none" baseline="0" dirty="0">
              <a:solidFill>
                <a:srgbClr val="FFFFFF"/>
              </a:solidFill>
              <a:latin typeface="Questrial"/>
              <a:ea typeface="Questrial"/>
              <a:cs typeface="Questrial"/>
              <a:sym typeface="Questrial"/>
            </a:endParaRPr>
          </a:p>
        </p:txBody>
      </p:sp>
      <p:cxnSp>
        <p:nvCxnSpPr>
          <p:cNvPr id="7" name="Shape 118"/>
          <p:cNvCxnSpPr/>
          <p:nvPr/>
        </p:nvCxnSpPr>
        <p:spPr>
          <a:xfrm>
            <a:off x="5591944" y="2124509"/>
            <a:ext cx="0" cy="1077119"/>
          </a:xfrm>
          <a:prstGeom prst="straightConnector1">
            <a:avLst/>
          </a:prstGeom>
          <a:noFill/>
          <a:ln w="9525" cap="flat" cmpd="sng">
            <a:solidFill>
              <a:srgbClr val="B01513"/>
            </a:solidFill>
            <a:prstDash val="solid"/>
            <a:round/>
            <a:headEnd type="none" w="med" len="med"/>
            <a:tailEnd type="none" w="med" len="med"/>
          </a:ln>
        </p:spPr>
      </p:cxnSp>
      <p:sp>
        <p:nvSpPr>
          <p:cNvPr id="8" name="Shape 117"/>
          <p:cNvSpPr/>
          <p:nvPr/>
        </p:nvSpPr>
        <p:spPr>
          <a:xfrm>
            <a:off x="2495600" y="3204629"/>
            <a:ext cx="3096344" cy="3081103"/>
          </a:xfrm>
          <a:prstGeom prst="rect">
            <a:avLst/>
          </a:prstGeom>
          <a:solidFill>
            <a:srgbClr val="FFFFFF"/>
          </a:solidFill>
          <a:ln w="19075" cap="flat" cmpd="sng">
            <a:solidFill>
              <a:srgbClr val="EA6312"/>
            </a:solidFill>
            <a:prstDash val="solid"/>
            <a:round/>
            <a:headEnd type="none" w="med" len="med"/>
            <a:tailEnd type="none" w="med" len="med"/>
          </a:ln>
        </p:spPr>
        <p:txBody>
          <a:bodyPr lIns="90000" tIns="45000" rIns="90000" bIns="45000" anchor="t" anchorCtr="0">
            <a:noAutofit/>
          </a:bodyPr>
          <a:lstStyle/>
          <a:p>
            <a:pPr marL="0" marR="0" lvl="0" indent="0" algn="l" rtl="0">
              <a:lnSpc>
                <a:spcPct val="100000"/>
              </a:lnSpc>
              <a:spcBef>
                <a:spcPts val="0"/>
              </a:spcBef>
              <a:buNone/>
            </a:pPr>
            <a:endParaRPr lang="en-IN" sz="1800" b="0" i="0" u="none" strike="noStrike" cap="none" baseline="0" dirty="0" smtClean="0"/>
          </a:p>
          <a:p>
            <a:pPr marL="0" marR="0" lvl="0" indent="0" algn="l" rtl="0">
              <a:lnSpc>
                <a:spcPct val="100000"/>
              </a:lnSpc>
              <a:spcBef>
                <a:spcPts val="0"/>
              </a:spcBef>
              <a:buNone/>
            </a:pPr>
            <a:r>
              <a:rPr lang="en-IN" sz="1800" dirty="0" smtClean="0"/>
              <a:t>   Main Class. </a:t>
            </a:r>
          </a:p>
          <a:p>
            <a:pPr marL="0" marR="0" lvl="0" indent="0" algn="l" rtl="0">
              <a:lnSpc>
                <a:spcPct val="100000"/>
              </a:lnSpc>
              <a:spcBef>
                <a:spcPts val="0"/>
              </a:spcBef>
              <a:buNone/>
            </a:pPr>
            <a:r>
              <a:rPr lang="en-IN" sz="1800" dirty="0" smtClean="0"/>
              <a:t>   Initializes Game</a:t>
            </a:r>
            <a:endParaRPr sz="1800" b="0" i="0" u="none" strike="noStrike" cap="none" baseline="0" dirty="0"/>
          </a:p>
        </p:txBody>
      </p:sp>
      <p:sp>
        <p:nvSpPr>
          <p:cNvPr id="10" name="Shape 117"/>
          <p:cNvSpPr/>
          <p:nvPr/>
        </p:nvSpPr>
        <p:spPr>
          <a:xfrm>
            <a:off x="5591944" y="3204629"/>
            <a:ext cx="3375992" cy="3081103"/>
          </a:xfrm>
          <a:prstGeom prst="rect">
            <a:avLst/>
          </a:prstGeom>
          <a:solidFill>
            <a:srgbClr val="FFFFFF"/>
          </a:solidFill>
          <a:ln w="19075" cap="flat" cmpd="sng">
            <a:solidFill>
              <a:srgbClr val="EA6312"/>
            </a:solidFill>
            <a:prstDash val="solid"/>
            <a:round/>
            <a:headEnd type="none" w="med" len="med"/>
            <a:tailEnd type="none" w="med" len="med"/>
          </a:ln>
        </p:spPr>
        <p:txBody>
          <a:bodyPr lIns="90000" tIns="45000" rIns="90000" bIns="45000" anchor="t" anchorCtr="0">
            <a:noAutofit/>
          </a:bodyPr>
          <a:lstStyle/>
          <a:p>
            <a:pPr marL="0" marR="0" lvl="0" indent="0" algn="l" rtl="0">
              <a:lnSpc>
                <a:spcPct val="100000"/>
              </a:lnSpc>
              <a:spcBef>
                <a:spcPts val="0"/>
              </a:spcBef>
              <a:buNone/>
            </a:pPr>
            <a:endParaRPr lang="en-IN" sz="1800" b="0" i="0" u="none" strike="noStrike" cap="none" baseline="0" dirty="0" smtClean="0"/>
          </a:p>
          <a:p>
            <a:pPr marL="0" marR="0" lvl="0" indent="0" algn="l" rtl="0">
              <a:lnSpc>
                <a:spcPct val="100000"/>
              </a:lnSpc>
              <a:spcBef>
                <a:spcPts val="0"/>
              </a:spcBef>
              <a:buNone/>
            </a:pPr>
            <a:r>
              <a:rPr lang="en-IN" sz="1800" dirty="0" smtClean="0"/>
              <a:t>     GUI</a:t>
            </a:r>
            <a:endParaRPr sz="1800" b="0" i="0" u="none" strike="noStrike" cap="none" baseline="0" dirty="0"/>
          </a:p>
        </p:txBody>
      </p:sp>
      <p:sp>
        <p:nvSpPr>
          <p:cNvPr id="9" name="Shape 116"/>
          <p:cNvSpPr/>
          <p:nvPr/>
        </p:nvSpPr>
        <p:spPr>
          <a:xfrm>
            <a:off x="335360" y="260648"/>
            <a:ext cx="11712624" cy="893440"/>
          </a:xfrm>
          <a:prstGeom prst="rect">
            <a:avLst/>
          </a:prstGeom>
          <a:noFill/>
          <a:ln>
            <a:noFill/>
          </a:ln>
        </p:spPr>
        <p:txBody>
          <a:bodyPr lIns="90000" tIns="45000" rIns="90000" bIns="45000" anchor="b" anchorCtr="0">
            <a:noAutofit/>
          </a:bodyPr>
          <a:lstStyle/>
          <a:p>
            <a:pPr marL="0" marR="0" lvl="0" indent="0" algn="l" rtl="0">
              <a:lnSpc>
                <a:spcPct val="100000"/>
              </a:lnSpc>
              <a:spcBef>
                <a:spcPts val="0"/>
              </a:spcBef>
              <a:buSzPct val="25000"/>
              <a:buNone/>
            </a:pPr>
            <a:r>
              <a:rPr lang="en-IN" sz="4200" b="1" i="0" u="sng" strike="noStrike" cap="none" baseline="0" dirty="0" smtClean="0">
                <a:solidFill>
                  <a:schemeClr val="bg2">
                    <a:lumMod val="50000"/>
                  </a:schemeClr>
                </a:solidFill>
                <a:latin typeface="Questrial"/>
                <a:ea typeface="Questrial"/>
                <a:cs typeface="Questrial"/>
                <a:sym typeface="Questrial"/>
              </a:rPr>
              <a:t>Class-responsibility-Collaboration</a:t>
            </a:r>
            <a:r>
              <a:rPr lang="en-IN" sz="7200" b="0" i="0" u="sng" strike="noStrike" cap="none" baseline="0" dirty="0">
                <a:solidFill>
                  <a:schemeClr val="bg2">
                    <a:lumMod val="50000"/>
                  </a:schemeClr>
                </a:solidFill>
                <a:latin typeface="Questrial"/>
                <a:ea typeface="Questrial"/>
                <a:cs typeface="Questrial"/>
                <a:sym typeface="Questrial"/>
              </a:rPr>
              <a:t> </a:t>
            </a:r>
            <a:r>
              <a:rPr lang="en-IN" sz="4200" b="0" i="0" u="sng" strike="noStrike" cap="none" baseline="0" dirty="0">
                <a:solidFill>
                  <a:schemeClr val="bg2">
                    <a:lumMod val="50000"/>
                  </a:schemeClr>
                </a:solidFill>
                <a:latin typeface="Questrial"/>
                <a:ea typeface="Questrial"/>
                <a:cs typeface="Questrial"/>
                <a:sym typeface="Questrial"/>
              </a:rPr>
              <a:t>(</a:t>
            </a:r>
            <a:r>
              <a:rPr lang="en-IN" sz="4200" b="1" i="0" u="sng" strike="noStrike" cap="none" baseline="0" dirty="0">
                <a:solidFill>
                  <a:schemeClr val="bg2">
                    <a:lumMod val="50000"/>
                  </a:schemeClr>
                </a:solidFill>
                <a:latin typeface="Questrial"/>
                <a:ea typeface="Questrial"/>
                <a:cs typeface="Questrial"/>
                <a:sym typeface="Questrial"/>
              </a:rPr>
              <a:t>CRC</a:t>
            </a:r>
            <a:r>
              <a:rPr lang="en-IN" sz="4200" b="0" i="0" u="sng" strike="noStrike" cap="none" baseline="0" dirty="0">
                <a:solidFill>
                  <a:schemeClr val="bg2">
                    <a:lumMod val="50000"/>
                  </a:schemeClr>
                </a:solidFill>
                <a:latin typeface="Questrial"/>
                <a:ea typeface="Questrial"/>
                <a:cs typeface="Questrial"/>
                <a:sym typeface="Questrial"/>
              </a:rPr>
              <a:t>) </a:t>
            </a:r>
            <a:r>
              <a:rPr lang="en-IN" sz="4200" b="1" i="0" u="sng" strike="noStrike" cap="none" baseline="0" dirty="0">
                <a:solidFill>
                  <a:schemeClr val="bg2">
                    <a:lumMod val="50000"/>
                  </a:schemeClr>
                </a:solidFill>
                <a:latin typeface="Questrial"/>
                <a:ea typeface="Questrial"/>
                <a:cs typeface="Questrial"/>
                <a:sym typeface="Questrial"/>
              </a:rPr>
              <a:t>cards</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4" name="Shape 117"/>
          <p:cNvSpPr/>
          <p:nvPr/>
        </p:nvSpPr>
        <p:spPr>
          <a:xfrm>
            <a:off x="2639616" y="2076103"/>
            <a:ext cx="6480720" cy="1064879"/>
          </a:xfrm>
          <a:prstGeom prst="rect">
            <a:avLst/>
          </a:prstGeom>
          <a:solidFill>
            <a:srgbClr val="FFFFFF"/>
          </a:solidFill>
          <a:ln w="19075" cap="flat" cmpd="sng">
            <a:solidFill>
              <a:srgbClr val="EA6312"/>
            </a:solidFill>
            <a:prstDash val="solid"/>
            <a:round/>
            <a:headEnd type="none" w="med" len="med"/>
            <a:tailEnd type="none" w="med" len="med"/>
          </a:ln>
        </p:spPr>
        <p:txBody>
          <a:bodyPr lIns="90000" tIns="45000" rIns="90000" bIns="45000" anchor="t" anchorCtr="0">
            <a:noAutofit/>
          </a:bodyPr>
          <a:lstStyle/>
          <a:p>
            <a:pPr marL="0" marR="0" lvl="0" indent="0" algn="l" rtl="0">
              <a:lnSpc>
                <a:spcPct val="100000"/>
              </a:lnSpc>
              <a:spcBef>
                <a:spcPts val="0"/>
              </a:spcBef>
              <a:buSzPct val="25000"/>
              <a:buNone/>
            </a:pPr>
            <a:r>
              <a:rPr lang="en-IN" sz="3200" b="0" i="0" u="none" strike="noStrike" cap="none" baseline="0" dirty="0">
                <a:solidFill>
                  <a:srgbClr val="000000"/>
                </a:solidFill>
                <a:latin typeface="Questrial"/>
                <a:ea typeface="Questrial"/>
                <a:cs typeface="Questrial"/>
                <a:sym typeface="Questrial"/>
              </a:rPr>
              <a:t>Responsibility       	Collaboration</a:t>
            </a:r>
          </a:p>
          <a:p>
            <a:pPr marL="0" marR="0" lvl="0" indent="0" algn="l" rtl="0">
              <a:lnSpc>
                <a:spcPct val="100000"/>
              </a:lnSpc>
              <a:spcBef>
                <a:spcPts val="0"/>
              </a:spcBef>
              <a:buNone/>
            </a:pPr>
            <a:endParaRPr sz="1800" b="0" i="0" u="none" strike="noStrike" cap="none" baseline="0" dirty="0"/>
          </a:p>
        </p:txBody>
      </p:sp>
      <p:sp>
        <p:nvSpPr>
          <p:cNvPr id="5" name="Shape 119"/>
          <p:cNvSpPr/>
          <p:nvPr/>
        </p:nvSpPr>
        <p:spPr>
          <a:xfrm>
            <a:off x="2639616" y="1364384"/>
            <a:ext cx="2661480" cy="516599"/>
          </a:xfrm>
          <a:prstGeom prst="rect">
            <a:avLst/>
          </a:prstGeom>
          <a:solidFill>
            <a:schemeClr val="accent5">
              <a:lumMod val="75000"/>
            </a:schemeClr>
          </a:solidFill>
          <a:ln w="19075" cap="flat" cmpd="sng">
            <a:solidFill>
              <a:srgbClr val="AD490D"/>
            </a:solidFill>
            <a:prstDash val="solid"/>
            <a:round/>
            <a:headEnd type="none" w="med" len="med"/>
            <a:tailEnd type="none" w="med" len="med"/>
          </a:ln>
        </p:spPr>
        <p:txBody>
          <a:bodyPr lIns="90000" tIns="45000" rIns="90000" bIns="45000" anchor="t" anchorCtr="0">
            <a:noAutofit/>
          </a:bodyPr>
          <a:lstStyle/>
          <a:p>
            <a:pPr marL="0" marR="0" lvl="0" indent="0" algn="l" rtl="0">
              <a:lnSpc>
                <a:spcPct val="100000"/>
              </a:lnSpc>
              <a:spcBef>
                <a:spcPts val="0"/>
              </a:spcBef>
              <a:buSzPct val="25000"/>
              <a:buNone/>
            </a:pPr>
            <a:r>
              <a:rPr lang="en-IN" sz="2800" dirty="0" smtClean="0">
                <a:solidFill>
                  <a:srgbClr val="FFFFFF"/>
                </a:solidFill>
                <a:latin typeface="Questrial"/>
                <a:ea typeface="Questrial"/>
                <a:cs typeface="Questrial"/>
                <a:sym typeface="Questrial"/>
              </a:rPr>
              <a:t>GUI</a:t>
            </a:r>
            <a:endParaRPr lang="en-IN" sz="2800" b="0" i="0" u="none" strike="noStrike" cap="none" baseline="0" dirty="0">
              <a:solidFill>
                <a:srgbClr val="FFFFFF"/>
              </a:solidFill>
              <a:latin typeface="Questrial"/>
              <a:ea typeface="Questrial"/>
              <a:cs typeface="Questrial"/>
              <a:sym typeface="Questrial"/>
            </a:endParaRPr>
          </a:p>
        </p:txBody>
      </p:sp>
      <p:cxnSp>
        <p:nvCxnSpPr>
          <p:cNvPr id="6" name="Shape 118"/>
          <p:cNvCxnSpPr/>
          <p:nvPr/>
        </p:nvCxnSpPr>
        <p:spPr>
          <a:xfrm>
            <a:off x="5735960" y="2076103"/>
            <a:ext cx="0" cy="1077119"/>
          </a:xfrm>
          <a:prstGeom prst="straightConnector1">
            <a:avLst/>
          </a:prstGeom>
          <a:noFill/>
          <a:ln w="9525" cap="flat" cmpd="sng">
            <a:solidFill>
              <a:srgbClr val="B01513"/>
            </a:solidFill>
            <a:prstDash val="solid"/>
            <a:round/>
            <a:headEnd type="none" w="med" len="med"/>
            <a:tailEnd type="none" w="med" len="med"/>
          </a:ln>
        </p:spPr>
      </p:cxnSp>
      <p:sp>
        <p:nvSpPr>
          <p:cNvPr id="7" name="Shape 117"/>
          <p:cNvSpPr/>
          <p:nvPr/>
        </p:nvSpPr>
        <p:spPr>
          <a:xfrm>
            <a:off x="2639616" y="3156223"/>
            <a:ext cx="3096344" cy="3081103"/>
          </a:xfrm>
          <a:prstGeom prst="rect">
            <a:avLst/>
          </a:prstGeom>
          <a:solidFill>
            <a:srgbClr val="FFFFFF"/>
          </a:solidFill>
          <a:ln w="19075" cap="flat" cmpd="sng">
            <a:solidFill>
              <a:srgbClr val="EA6312"/>
            </a:solidFill>
            <a:prstDash val="solid"/>
            <a:round/>
            <a:headEnd type="none" w="med" len="med"/>
            <a:tailEnd type="none" w="med" len="med"/>
          </a:ln>
        </p:spPr>
        <p:txBody>
          <a:bodyPr lIns="90000" tIns="45000" rIns="90000" bIns="45000" anchor="t" anchorCtr="0">
            <a:noAutofit/>
          </a:bodyPr>
          <a:lstStyle/>
          <a:p>
            <a:pPr marL="0" marR="0" lvl="0" indent="0" algn="l" rtl="0">
              <a:lnSpc>
                <a:spcPct val="100000"/>
              </a:lnSpc>
              <a:spcBef>
                <a:spcPts val="0"/>
              </a:spcBef>
              <a:buNone/>
            </a:pPr>
            <a:endParaRPr lang="en-IN" sz="1800" b="0" i="0" u="none" strike="noStrike" cap="none" baseline="0" dirty="0" smtClean="0"/>
          </a:p>
          <a:p>
            <a:pPr marL="0" marR="0" lvl="0" indent="0" algn="l" rtl="0">
              <a:lnSpc>
                <a:spcPct val="100000"/>
              </a:lnSpc>
              <a:spcBef>
                <a:spcPts val="0"/>
              </a:spcBef>
              <a:buNone/>
            </a:pPr>
            <a:r>
              <a:rPr lang="en-IN" sz="1800" dirty="0" smtClean="0"/>
              <a:t> Defines how the Grid and </a:t>
            </a:r>
          </a:p>
          <a:p>
            <a:pPr marL="0" marR="0" lvl="0" indent="0" algn="l" rtl="0">
              <a:lnSpc>
                <a:spcPct val="100000"/>
              </a:lnSpc>
              <a:spcBef>
                <a:spcPts val="0"/>
              </a:spcBef>
              <a:buNone/>
            </a:pPr>
            <a:r>
              <a:rPr lang="en-IN" sz="1800" dirty="0" smtClean="0"/>
              <a:t> buttons appears.</a:t>
            </a:r>
          </a:p>
        </p:txBody>
      </p:sp>
      <p:sp>
        <p:nvSpPr>
          <p:cNvPr id="8" name="Shape 117"/>
          <p:cNvSpPr/>
          <p:nvPr/>
        </p:nvSpPr>
        <p:spPr>
          <a:xfrm>
            <a:off x="5735960" y="3156223"/>
            <a:ext cx="3375992" cy="3081103"/>
          </a:xfrm>
          <a:prstGeom prst="rect">
            <a:avLst/>
          </a:prstGeom>
          <a:solidFill>
            <a:srgbClr val="FFFFFF"/>
          </a:solidFill>
          <a:ln w="19075" cap="flat" cmpd="sng">
            <a:solidFill>
              <a:srgbClr val="EA6312"/>
            </a:solidFill>
            <a:prstDash val="solid"/>
            <a:round/>
            <a:headEnd type="none" w="med" len="med"/>
            <a:tailEnd type="none" w="med" len="med"/>
          </a:ln>
        </p:spPr>
        <p:txBody>
          <a:bodyPr lIns="90000" tIns="45000" rIns="90000" bIns="45000" anchor="t" anchorCtr="0">
            <a:noAutofit/>
          </a:bodyPr>
          <a:lstStyle/>
          <a:p>
            <a:pPr marL="0" marR="0" lvl="0" indent="0" algn="l" rtl="0">
              <a:lnSpc>
                <a:spcPct val="100000"/>
              </a:lnSpc>
              <a:spcBef>
                <a:spcPts val="0"/>
              </a:spcBef>
              <a:buNone/>
            </a:pPr>
            <a:r>
              <a:rPr lang="en-IN" sz="1800" b="0" i="0" u="none" strike="noStrike" cap="none" baseline="0" dirty="0" smtClean="0"/>
              <a:t>   </a:t>
            </a:r>
          </a:p>
          <a:p>
            <a:pPr marL="0" marR="0" lvl="0" indent="0" algn="l" rtl="0">
              <a:lnSpc>
                <a:spcPct val="100000"/>
              </a:lnSpc>
              <a:spcBef>
                <a:spcPts val="0"/>
              </a:spcBef>
              <a:buNone/>
            </a:pPr>
            <a:r>
              <a:rPr lang="en-IN" sz="1800" dirty="0" smtClean="0"/>
              <a:t>    Board</a:t>
            </a:r>
            <a:endParaRPr sz="1800" b="0" i="0" u="none" strike="noStrike" cap="none" baseline="0" dirty="0"/>
          </a:p>
        </p:txBody>
      </p:sp>
      <p:sp>
        <p:nvSpPr>
          <p:cNvPr id="9" name="Shape 116"/>
          <p:cNvSpPr/>
          <p:nvPr/>
        </p:nvSpPr>
        <p:spPr>
          <a:xfrm>
            <a:off x="335360" y="260648"/>
            <a:ext cx="11712624" cy="893440"/>
          </a:xfrm>
          <a:prstGeom prst="rect">
            <a:avLst/>
          </a:prstGeom>
          <a:noFill/>
          <a:ln>
            <a:noFill/>
          </a:ln>
        </p:spPr>
        <p:txBody>
          <a:bodyPr lIns="90000" tIns="45000" rIns="90000" bIns="45000" anchor="b" anchorCtr="0">
            <a:noAutofit/>
          </a:bodyPr>
          <a:lstStyle/>
          <a:p>
            <a:pPr marL="0" marR="0" lvl="0" indent="0" algn="l" rtl="0">
              <a:lnSpc>
                <a:spcPct val="100000"/>
              </a:lnSpc>
              <a:spcBef>
                <a:spcPts val="0"/>
              </a:spcBef>
              <a:buSzPct val="25000"/>
              <a:buNone/>
            </a:pPr>
            <a:r>
              <a:rPr lang="en-IN" sz="4200" b="1" i="0" u="sng" strike="noStrike" cap="none" baseline="0" dirty="0" smtClean="0">
                <a:solidFill>
                  <a:schemeClr val="bg2">
                    <a:lumMod val="50000"/>
                  </a:schemeClr>
                </a:solidFill>
                <a:latin typeface="Questrial"/>
                <a:ea typeface="Questrial"/>
                <a:cs typeface="Questrial"/>
                <a:sym typeface="Questrial"/>
              </a:rPr>
              <a:t>Class-responsibility-Collaboration</a:t>
            </a:r>
            <a:r>
              <a:rPr lang="en-IN" sz="7200" b="0" i="0" u="sng" strike="noStrike" cap="none" baseline="0" dirty="0">
                <a:solidFill>
                  <a:schemeClr val="bg2">
                    <a:lumMod val="50000"/>
                  </a:schemeClr>
                </a:solidFill>
                <a:latin typeface="Questrial"/>
                <a:ea typeface="Questrial"/>
                <a:cs typeface="Questrial"/>
                <a:sym typeface="Questrial"/>
              </a:rPr>
              <a:t> </a:t>
            </a:r>
            <a:r>
              <a:rPr lang="en-IN" sz="4200" b="0" i="0" u="sng" strike="noStrike" cap="none" baseline="0" dirty="0">
                <a:solidFill>
                  <a:schemeClr val="bg2">
                    <a:lumMod val="50000"/>
                  </a:schemeClr>
                </a:solidFill>
                <a:latin typeface="Questrial"/>
                <a:ea typeface="Questrial"/>
                <a:cs typeface="Questrial"/>
                <a:sym typeface="Questrial"/>
              </a:rPr>
              <a:t>(</a:t>
            </a:r>
            <a:r>
              <a:rPr lang="en-IN" sz="4200" b="1" i="0" u="sng" strike="noStrike" cap="none" baseline="0" dirty="0">
                <a:solidFill>
                  <a:schemeClr val="bg2">
                    <a:lumMod val="50000"/>
                  </a:schemeClr>
                </a:solidFill>
                <a:latin typeface="Questrial"/>
                <a:ea typeface="Questrial"/>
                <a:cs typeface="Questrial"/>
                <a:sym typeface="Questrial"/>
              </a:rPr>
              <a:t>CRC</a:t>
            </a:r>
            <a:r>
              <a:rPr lang="en-IN" sz="4200" b="0" i="0" u="sng" strike="noStrike" cap="none" baseline="0" dirty="0">
                <a:solidFill>
                  <a:schemeClr val="bg2">
                    <a:lumMod val="50000"/>
                  </a:schemeClr>
                </a:solidFill>
                <a:latin typeface="Questrial"/>
                <a:ea typeface="Questrial"/>
                <a:cs typeface="Questrial"/>
                <a:sym typeface="Questrial"/>
              </a:rPr>
              <a:t>) </a:t>
            </a:r>
            <a:r>
              <a:rPr lang="en-IN" sz="4200" b="1" i="0" u="sng" strike="noStrike" cap="none" baseline="0" dirty="0">
                <a:solidFill>
                  <a:schemeClr val="bg2">
                    <a:lumMod val="50000"/>
                  </a:schemeClr>
                </a:solidFill>
                <a:latin typeface="Questrial"/>
                <a:ea typeface="Questrial"/>
                <a:cs typeface="Questrial"/>
                <a:sym typeface="Questrial"/>
              </a:rPr>
              <a:t>cards</a:t>
            </a: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4" name="Shape 117"/>
          <p:cNvSpPr/>
          <p:nvPr/>
        </p:nvSpPr>
        <p:spPr>
          <a:xfrm>
            <a:off x="2639616" y="1980493"/>
            <a:ext cx="6480720" cy="1064879"/>
          </a:xfrm>
          <a:prstGeom prst="rect">
            <a:avLst/>
          </a:prstGeom>
          <a:solidFill>
            <a:srgbClr val="FFFFFF"/>
          </a:solidFill>
          <a:ln w="19075" cap="flat" cmpd="sng">
            <a:solidFill>
              <a:srgbClr val="EA6312"/>
            </a:solidFill>
            <a:prstDash val="solid"/>
            <a:round/>
            <a:headEnd type="none" w="med" len="med"/>
            <a:tailEnd type="none" w="med" len="med"/>
          </a:ln>
        </p:spPr>
        <p:txBody>
          <a:bodyPr lIns="90000" tIns="45000" rIns="90000" bIns="45000" anchor="t" anchorCtr="0">
            <a:noAutofit/>
          </a:bodyPr>
          <a:lstStyle/>
          <a:p>
            <a:pPr marL="0" marR="0" lvl="0" indent="0" algn="l" rtl="0">
              <a:lnSpc>
                <a:spcPct val="100000"/>
              </a:lnSpc>
              <a:spcBef>
                <a:spcPts val="0"/>
              </a:spcBef>
              <a:buSzPct val="25000"/>
              <a:buNone/>
            </a:pPr>
            <a:r>
              <a:rPr lang="en-IN" sz="3200" b="0" i="0" u="none" strike="noStrike" cap="none" baseline="0" dirty="0">
                <a:solidFill>
                  <a:srgbClr val="000000"/>
                </a:solidFill>
                <a:latin typeface="Questrial"/>
                <a:ea typeface="Questrial"/>
                <a:cs typeface="Questrial"/>
                <a:sym typeface="Questrial"/>
              </a:rPr>
              <a:t>Responsibility       	Collaboration</a:t>
            </a:r>
          </a:p>
          <a:p>
            <a:pPr marL="0" marR="0" lvl="0" indent="0" algn="l" rtl="0">
              <a:lnSpc>
                <a:spcPct val="100000"/>
              </a:lnSpc>
              <a:spcBef>
                <a:spcPts val="0"/>
              </a:spcBef>
              <a:buNone/>
            </a:pPr>
            <a:endParaRPr sz="1800" b="0" i="0" u="none" strike="noStrike" cap="none" baseline="0" dirty="0"/>
          </a:p>
        </p:txBody>
      </p:sp>
      <p:sp>
        <p:nvSpPr>
          <p:cNvPr id="5" name="Shape 119"/>
          <p:cNvSpPr/>
          <p:nvPr/>
        </p:nvSpPr>
        <p:spPr>
          <a:xfrm>
            <a:off x="2639616" y="1268774"/>
            <a:ext cx="2661480" cy="516599"/>
          </a:xfrm>
          <a:prstGeom prst="rect">
            <a:avLst/>
          </a:prstGeom>
          <a:solidFill>
            <a:schemeClr val="accent5">
              <a:lumMod val="75000"/>
            </a:schemeClr>
          </a:solidFill>
          <a:ln w="19075" cap="flat" cmpd="sng">
            <a:solidFill>
              <a:srgbClr val="AD490D"/>
            </a:solidFill>
            <a:prstDash val="solid"/>
            <a:round/>
            <a:headEnd type="none" w="med" len="med"/>
            <a:tailEnd type="none" w="med" len="med"/>
          </a:ln>
        </p:spPr>
        <p:txBody>
          <a:bodyPr lIns="90000" tIns="45000" rIns="90000" bIns="45000" anchor="t" anchorCtr="0">
            <a:noAutofit/>
          </a:bodyPr>
          <a:lstStyle/>
          <a:p>
            <a:pPr marL="0" marR="0" lvl="0" indent="0" algn="l" rtl="0">
              <a:lnSpc>
                <a:spcPct val="100000"/>
              </a:lnSpc>
              <a:spcBef>
                <a:spcPts val="0"/>
              </a:spcBef>
              <a:buSzPct val="25000"/>
              <a:buNone/>
            </a:pPr>
            <a:r>
              <a:rPr lang="en-IN" sz="2800" dirty="0" smtClean="0">
                <a:solidFill>
                  <a:srgbClr val="FFFFFF"/>
                </a:solidFill>
                <a:latin typeface="Questrial"/>
                <a:ea typeface="Questrial"/>
                <a:cs typeface="Questrial"/>
                <a:sym typeface="Questrial"/>
              </a:rPr>
              <a:t>Board</a:t>
            </a:r>
            <a:endParaRPr lang="en-IN" sz="2800" b="0" i="0" u="none" strike="noStrike" cap="none" baseline="0" dirty="0">
              <a:solidFill>
                <a:srgbClr val="FFFFFF"/>
              </a:solidFill>
              <a:latin typeface="Questrial"/>
              <a:ea typeface="Questrial"/>
              <a:cs typeface="Questrial"/>
              <a:sym typeface="Questrial"/>
            </a:endParaRPr>
          </a:p>
        </p:txBody>
      </p:sp>
      <p:cxnSp>
        <p:nvCxnSpPr>
          <p:cNvPr id="6" name="Shape 118"/>
          <p:cNvCxnSpPr/>
          <p:nvPr/>
        </p:nvCxnSpPr>
        <p:spPr>
          <a:xfrm>
            <a:off x="5735960" y="1980493"/>
            <a:ext cx="0" cy="1077119"/>
          </a:xfrm>
          <a:prstGeom prst="straightConnector1">
            <a:avLst/>
          </a:prstGeom>
          <a:noFill/>
          <a:ln w="9525" cap="flat" cmpd="sng">
            <a:solidFill>
              <a:srgbClr val="B01513"/>
            </a:solidFill>
            <a:prstDash val="solid"/>
            <a:round/>
            <a:headEnd type="none" w="med" len="med"/>
            <a:tailEnd type="none" w="med" len="med"/>
          </a:ln>
        </p:spPr>
      </p:cxnSp>
      <p:sp>
        <p:nvSpPr>
          <p:cNvPr id="7" name="Shape 117"/>
          <p:cNvSpPr/>
          <p:nvPr/>
        </p:nvSpPr>
        <p:spPr>
          <a:xfrm>
            <a:off x="2639616" y="3060613"/>
            <a:ext cx="3096344" cy="3081103"/>
          </a:xfrm>
          <a:prstGeom prst="rect">
            <a:avLst/>
          </a:prstGeom>
          <a:solidFill>
            <a:srgbClr val="FFFFFF"/>
          </a:solidFill>
          <a:ln w="19075" cap="flat" cmpd="sng">
            <a:solidFill>
              <a:srgbClr val="EA6312"/>
            </a:solidFill>
            <a:prstDash val="solid"/>
            <a:round/>
            <a:headEnd type="none" w="med" len="med"/>
            <a:tailEnd type="none" w="med" len="med"/>
          </a:ln>
        </p:spPr>
        <p:txBody>
          <a:bodyPr lIns="90000" tIns="45000" rIns="90000" bIns="45000" anchor="t" anchorCtr="0">
            <a:noAutofit/>
          </a:bodyPr>
          <a:lstStyle/>
          <a:p>
            <a:pPr marL="0" marR="0" lvl="0" indent="0" algn="l" rtl="0">
              <a:lnSpc>
                <a:spcPct val="100000"/>
              </a:lnSpc>
              <a:spcBef>
                <a:spcPts val="0"/>
              </a:spcBef>
              <a:buNone/>
            </a:pPr>
            <a:endParaRPr lang="en-IN" sz="1800" b="0" i="0" u="none" strike="noStrike" cap="none" baseline="0" dirty="0" smtClean="0"/>
          </a:p>
          <a:p>
            <a:pPr marL="0" marR="0" lvl="0" indent="0" algn="l" rtl="0">
              <a:lnSpc>
                <a:spcPct val="100000"/>
              </a:lnSpc>
              <a:spcBef>
                <a:spcPts val="0"/>
              </a:spcBef>
              <a:buNone/>
            </a:pPr>
            <a:r>
              <a:rPr lang="en-IN" sz="1800" dirty="0" smtClean="0"/>
              <a:t>    Determines what happens</a:t>
            </a:r>
          </a:p>
          <a:p>
            <a:pPr marL="0" marR="0" lvl="0" indent="0" algn="l" rtl="0">
              <a:lnSpc>
                <a:spcPct val="100000"/>
              </a:lnSpc>
              <a:spcBef>
                <a:spcPts val="0"/>
              </a:spcBef>
              <a:buNone/>
            </a:pPr>
            <a:r>
              <a:rPr lang="en-IN" sz="1800" dirty="0" smtClean="0"/>
              <a:t>    on every event on the</a:t>
            </a:r>
          </a:p>
          <a:p>
            <a:pPr marL="0" marR="0" lvl="0" indent="0" algn="l" rtl="0">
              <a:lnSpc>
                <a:spcPct val="100000"/>
              </a:lnSpc>
              <a:spcBef>
                <a:spcPts val="0"/>
              </a:spcBef>
              <a:buNone/>
            </a:pPr>
            <a:r>
              <a:rPr lang="en-IN" sz="1800" dirty="0" smtClean="0"/>
              <a:t>    board.</a:t>
            </a:r>
            <a:endParaRPr sz="1800" b="0" i="0" u="none" strike="noStrike" cap="none" baseline="0" dirty="0"/>
          </a:p>
        </p:txBody>
      </p:sp>
      <p:sp>
        <p:nvSpPr>
          <p:cNvPr id="8" name="Shape 117"/>
          <p:cNvSpPr/>
          <p:nvPr/>
        </p:nvSpPr>
        <p:spPr>
          <a:xfrm>
            <a:off x="5735960" y="3060613"/>
            <a:ext cx="3375992" cy="3081103"/>
          </a:xfrm>
          <a:prstGeom prst="rect">
            <a:avLst/>
          </a:prstGeom>
          <a:solidFill>
            <a:srgbClr val="FFFFFF"/>
          </a:solidFill>
          <a:ln w="19075" cap="flat" cmpd="sng">
            <a:solidFill>
              <a:srgbClr val="EA6312"/>
            </a:solidFill>
            <a:prstDash val="solid"/>
            <a:round/>
            <a:headEnd type="none" w="med" len="med"/>
            <a:tailEnd type="none" w="med" len="med"/>
          </a:ln>
        </p:spPr>
        <p:txBody>
          <a:bodyPr lIns="90000" tIns="45000" rIns="90000" bIns="45000" anchor="t" anchorCtr="0">
            <a:noAutofit/>
          </a:bodyPr>
          <a:lstStyle/>
          <a:p>
            <a:pPr marL="0" marR="0" lvl="0" indent="0" algn="l" rtl="0">
              <a:lnSpc>
                <a:spcPct val="100000"/>
              </a:lnSpc>
              <a:spcBef>
                <a:spcPts val="0"/>
              </a:spcBef>
              <a:buNone/>
            </a:pPr>
            <a:endParaRPr lang="en-IN" sz="1800" b="0" i="0" u="none" strike="noStrike" cap="none" baseline="0" dirty="0" smtClean="0"/>
          </a:p>
          <a:p>
            <a:pPr marL="0" marR="0" lvl="0" indent="0" algn="l" rtl="0">
              <a:lnSpc>
                <a:spcPct val="100000"/>
              </a:lnSpc>
              <a:spcBef>
                <a:spcPts val="0"/>
              </a:spcBef>
              <a:buNone/>
            </a:pPr>
            <a:r>
              <a:rPr lang="en-IN" sz="1800" dirty="0" smtClean="0"/>
              <a:t>     Point</a:t>
            </a:r>
          </a:p>
          <a:p>
            <a:pPr marL="0" marR="0" lvl="0" indent="0" algn="l" rtl="0">
              <a:lnSpc>
                <a:spcPct val="100000"/>
              </a:lnSpc>
              <a:spcBef>
                <a:spcPts val="0"/>
              </a:spcBef>
              <a:buNone/>
            </a:pPr>
            <a:endParaRPr lang="en-IN" sz="1800" b="0" i="0" u="none" strike="noStrike" cap="none" baseline="0" dirty="0" smtClean="0"/>
          </a:p>
          <a:p>
            <a:pPr marL="0" marR="0" lvl="0" indent="0" algn="l" rtl="0">
              <a:lnSpc>
                <a:spcPct val="100000"/>
              </a:lnSpc>
              <a:spcBef>
                <a:spcPts val="0"/>
              </a:spcBef>
              <a:buNone/>
            </a:pPr>
            <a:r>
              <a:rPr lang="en-IN" sz="1800" dirty="0" smtClean="0"/>
              <a:t>     Pattern</a:t>
            </a:r>
            <a:endParaRPr sz="1800" b="0" i="0" u="none" strike="noStrike" cap="none" baseline="0" dirty="0"/>
          </a:p>
        </p:txBody>
      </p:sp>
      <p:sp>
        <p:nvSpPr>
          <p:cNvPr id="10" name="Shape 116"/>
          <p:cNvSpPr/>
          <p:nvPr/>
        </p:nvSpPr>
        <p:spPr>
          <a:xfrm>
            <a:off x="335360" y="260648"/>
            <a:ext cx="11712624" cy="893440"/>
          </a:xfrm>
          <a:prstGeom prst="rect">
            <a:avLst/>
          </a:prstGeom>
          <a:noFill/>
          <a:ln>
            <a:noFill/>
          </a:ln>
        </p:spPr>
        <p:txBody>
          <a:bodyPr lIns="90000" tIns="45000" rIns="90000" bIns="45000" anchor="b" anchorCtr="0">
            <a:noAutofit/>
          </a:bodyPr>
          <a:lstStyle/>
          <a:p>
            <a:pPr marL="0" marR="0" lvl="0" indent="0" algn="l" rtl="0">
              <a:lnSpc>
                <a:spcPct val="100000"/>
              </a:lnSpc>
              <a:spcBef>
                <a:spcPts val="0"/>
              </a:spcBef>
              <a:buSzPct val="25000"/>
              <a:buNone/>
            </a:pPr>
            <a:r>
              <a:rPr lang="en-IN" sz="4200" b="1" i="0" u="sng" strike="noStrike" cap="none" baseline="0" dirty="0" smtClean="0">
                <a:solidFill>
                  <a:schemeClr val="bg2">
                    <a:lumMod val="50000"/>
                  </a:schemeClr>
                </a:solidFill>
                <a:latin typeface="Questrial"/>
                <a:ea typeface="Questrial"/>
                <a:cs typeface="Questrial"/>
                <a:sym typeface="Questrial"/>
              </a:rPr>
              <a:t>Class-responsibility-Collaboration</a:t>
            </a:r>
            <a:r>
              <a:rPr lang="en-IN" sz="7200" b="0" i="0" u="sng" strike="noStrike" cap="none" baseline="0" dirty="0">
                <a:solidFill>
                  <a:schemeClr val="bg2">
                    <a:lumMod val="50000"/>
                  </a:schemeClr>
                </a:solidFill>
                <a:latin typeface="Questrial"/>
                <a:ea typeface="Questrial"/>
                <a:cs typeface="Questrial"/>
                <a:sym typeface="Questrial"/>
              </a:rPr>
              <a:t> </a:t>
            </a:r>
            <a:r>
              <a:rPr lang="en-IN" sz="4200" b="0" i="0" u="sng" strike="noStrike" cap="none" baseline="0" dirty="0">
                <a:solidFill>
                  <a:schemeClr val="bg2">
                    <a:lumMod val="50000"/>
                  </a:schemeClr>
                </a:solidFill>
                <a:latin typeface="Questrial"/>
                <a:ea typeface="Questrial"/>
                <a:cs typeface="Questrial"/>
                <a:sym typeface="Questrial"/>
              </a:rPr>
              <a:t>(</a:t>
            </a:r>
            <a:r>
              <a:rPr lang="en-IN" sz="4200" b="1" i="0" u="sng" strike="noStrike" cap="none" baseline="0" dirty="0">
                <a:solidFill>
                  <a:schemeClr val="bg2">
                    <a:lumMod val="50000"/>
                  </a:schemeClr>
                </a:solidFill>
                <a:latin typeface="Questrial"/>
                <a:ea typeface="Questrial"/>
                <a:cs typeface="Questrial"/>
                <a:sym typeface="Questrial"/>
              </a:rPr>
              <a:t>CRC</a:t>
            </a:r>
            <a:r>
              <a:rPr lang="en-IN" sz="4200" b="0" i="0" u="sng" strike="noStrike" cap="none" baseline="0" dirty="0">
                <a:solidFill>
                  <a:schemeClr val="bg2">
                    <a:lumMod val="50000"/>
                  </a:schemeClr>
                </a:solidFill>
                <a:latin typeface="Questrial"/>
                <a:ea typeface="Questrial"/>
                <a:cs typeface="Questrial"/>
                <a:sym typeface="Questrial"/>
              </a:rPr>
              <a:t>) </a:t>
            </a:r>
            <a:r>
              <a:rPr lang="en-IN" sz="4200" b="1" i="0" u="sng" strike="noStrike" cap="none" baseline="0" dirty="0">
                <a:solidFill>
                  <a:schemeClr val="bg2">
                    <a:lumMod val="50000"/>
                  </a:schemeClr>
                </a:solidFill>
                <a:latin typeface="Questrial"/>
                <a:ea typeface="Questrial"/>
                <a:cs typeface="Questrial"/>
                <a:sym typeface="Questrial"/>
              </a:rPr>
              <a:t>cards</a:t>
            </a: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4" name="Shape 117"/>
          <p:cNvSpPr/>
          <p:nvPr/>
        </p:nvSpPr>
        <p:spPr>
          <a:xfrm>
            <a:off x="2927648" y="1932087"/>
            <a:ext cx="6480720" cy="1064879"/>
          </a:xfrm>
          <a:prstGeom prst="rect">
            <a:avLst/>
          </a:prstGeom>
          <a:solidFill>
            <a:srgbClr val="FFFFFF"/>
          </a:solidFill>
          <a:ln w="19075" cap="flat" cmpd="sng">
            <a:solidFill>
              <a:srgbClr val="EA6312"/>
            </a:solidFill>
            <a:prstDash val="solid"/>
            <a:round/>
            <a:headEnd type="none" w="med" len="med"/>
            <a:tailEnd type="none" w="med" len="med"/>
          </a:ln>
        </p:spPr>
        <p:txBody>
          <a:bodyPr lIns="90000" tIns="45000" rIns="90000" bIns="45000" anchor="t" anchorCtr="0">
            <a:noAutofit/>
          </a:bodyPr>
          <a:lstStyle/>
          <a:p>
            <a:pPr marL="0" marR="0" lvl="0" indent="0" algn="l" rtl="0">
              <a:lnSpc>
                <a:spcPct val="100000"/>
              </a:lnSpc>
              <a:spcBef>
                <a:spcPts val="0"/>
              </a:spcBef>
              <a:buSzPct val="25000"/>
              <a:buNone/>
            </a:pPr>
            <a:r>
              <a:rPr lang="en-IN" sz="3200" b="0" i="0" u="none" strike="noStrike" cap="none" baseline="0" dirty="0">
                <a:solidFill>
                  <a:srgbClr val="000000"/>
                </a:solidFill>
                <a:latin typeface="Questrial"/>
                <a:ea typeface="Questrial"/>
                <a:cs typeface="Questrial"/>
                <a:sym typeface="Questrial"/>
              </a:rPr>
              <a:t>Responsibility       	Collaboration</a:t>
            </a:r>
          </a:p>
          <a:p>
            <a:pPr marL="0" marR="0" lvl="0" indent="0" algn="l" rtl="0">
              <a:lnSpc>
                <a:spcPct val="100000"/>
              </a:lnSpc>
              <a:spcBef>
                <a:spcPts val="0"/>
              </a:spcBef>
              <a:buNone/>
            </a:pPr>
            <a:endParaRPr sz="1800" b="0" i="0" u="none" strike="noStrike" cap="none" baseline="0" dirty="0"/>
          </a:p>
        </p:txBody>
      </p:sp>
      <p:sp>
        <p:nvSpPr>
          <p:cNvPr id="5" name="Shape 119"/>
          <p:cNvSpPr/>
          <p:nvPr/>
        </p:nvSpPr>
        <p:spPr>
          <a:xfrm>
            <a:off x="2927648" y="1220368"/>
            <a:ext cx="2661480" cy="516599"/>
          </a:xfrm>
          <a:prstGeom prst="rect">
            <a:avLst/>
          </a:prstGeom>
          <a:solidFill>
            <a:schemeClr val="accent5">
              <a:lumMod val="75000"/>
            </a:schemeClr>
          </a:solidFill>
          <a:ln w="19075" cap="flat" cmpd="sng">
            <a:solidFill>
              <a:srgbClr val="AD490D"/>
            </a:solidFill>
            <a:prstDash val="solid"/>
            <a:round/>
            <a:headEnd type="none" w="med" len="med"/>
            <a:tailEnd type="none" w="med" len="med"/>
          </a:ln>
        </p:spPr>
        <p:txBody>
          <a:bodyPr lIns="90000" tIns="45000" rIns="90000" bIns="45000" anchor="t" anchorCtr="0">
            <a:noAutofit/>
          </a:bodyPr>
          <a:lstStyle/>
          <a:p>
            <a:pPr marL="0" marR="0" lvl="0" indent="0" algn="l" rtl="0">
              <a:lnSpc>
                <a:spcPct val="100000"/>
              </a:lnSpc>
              <a:spcBef>
                <a:spcPts val="0"/>
              </a:spcBef>
              <a:buSzPct val="25000"/>
              <a:buNone/>
            </a:pPr>
            <a:r>
              <a:rPr lang="en-IN" sz="2800" dirty="0" smtClean="0">
                <a:solidFill>
                  <a:srgbClr val="FFFFFF"/>
                </a:solidFill>
                <a:latin typeface="Questrial"/>
                <a:ea typeface="Questrial"/>
                <a:cs typeface="Questrial"/>
                <a:sym typeface="Questrial"/>
              </a:rPr>
              <a:t>Point</a:t>
            </a:r>
            <a:endParaRPr lang="en-IN" sz="2800" b="0" i="0" u="none" strike="noStrike" cap="none" baseline="0" dirty="0">
              <a:solidFill>
                <a:srgbClr val="FFFFFF"/>
              </a:solidFill>
              <a:latin typeface="Questrial"/>
              <a:ea typeface="Questrial"/>
              <a:cs typeface="Questrial"/>
              <a:sym typeface="Questrial"/>
            </a:endParaRPr>
          </a:p>
        </p:txBody>
      </p:sp>
      <p:cxnSp>
        <p:nvCxnSpPr>
          <p:cNvPr id="6" name="Shape 118"/>
          <p:cNvCxnSpPr/>
          <p:nvPr/>
        </p:nvCxnSpPr>
        <p:spPr>
          <a:xfrm>
            <a:off x="6023992" y="1932087"/>
            <a:ext cx="0" cy="1077119"/>
          </a:xfrm>
          <a:prstGeom prst="straightConnector1">
            <a:avLst/>
          </a:prstGeom>
          <a:noFill/>
          <a:ln w="9525" cap="flat" cmpd="sng">
            <a:solidFill>
              <a:srgbClr val="B01513"/>
            </a:solidFill>
            <a:prstDash val="solid"/>
            <a:round/>
            <a:headEnd type="none" w="med" len="med"/>
            <a:tailEnd type="none" w="med" len="med"/>
          </a:ln>
        </p:spPr>
      </p:cxnSp>
      <p:sp>
        <p:nvSpPr>
          <p:cNvPr id="7" name="Shape 117"/>
          <p:cNvSpPr/>
          <p:nvPr/>
        </p:nvSpPr>
        <p:spPr>
          <a:xfrm>
            <a:off x="2927648" y="3012207"/>
            <a:ext cx="3096344" cy="3081103"/>
          </a:xfrm>
          <a:prstGeom prst="rect">
            <a:avLst/>
          </a:prstGeom>
          <a:solidFill>
            <a:srgbClr val="FFFFFF"/>
          </a:solidFill>
          <a:ln w="19075" cap="flat" cmpd="sng">
            <a:solidFill>
              <a:srgbClr val="EA6312"/>
            </a:solidFill>
            <a:prstDash val="solid"/>
            <a:round/>
            <a:headEnd type="none" w="med" len="med"/>
            <a:tailEnd type="none" w="med" len="med"/>
          </a:ln>
        </p:spPr>
        <p:txBody>
          <a:bodyPr lIns="90000" tIns="45000" rIns="90000" bIns="45000" anchor="t" anchorCtr="0">
            <a:noAutofit/>
          </a:bodyPr>
          <a:lstStyle/>
          <a:p>
            <a:pPr marL="0" marR="0" lvl="0" indent="0" algn="l" rtl="0">
              <a:lnSpc>
                <a:spcPct val="100000"/>
              </a:lnSpc>
              <a:spcBef>
                <a:spcPts val="0"/>
              </a:spcBef>
              <a:buNone/>
            </a:pPr>
            <a:r>
              <a:rPr lang="en-IN" sz="1800" b="0" i="0" u="none" strike="noStrike" cap="none" baseline="0" dirty="0" smtClean="0"/>
              <a:t>Determines the </a:t>
            </a:r>
            <a:r>
              <a:rPr lang="en-IN" sz="1800" dirty="0" smtClean="0"/>
              <a:t>operations</a:t>
            </a:r>
            <a:r>
              <a:rPr lang="en-IN" sz="1800" b="0" i="0" u="none" strike="noStrike" cap="none" baseline="0" dirty="0" smtClean="0"/>
              <a:t> </a:t>
            </a:r>
            <a:r>
              <a:rPr lang="en-IN" sz="1800" b="0" i="0" u="none" strike="noStrike" cap="none" baseline="0" dirty="0" smtClean="0"/>
              <a:t>related</a:t>
            </a:r>
            <a:r>
              <a:rPr lang="en-IN" sz="1800" b="0" i="0" u="none" strike="noStrike" cap="none" dirty="0" smtClean="0"/>
              <a:t> to every point (pixel) on the grid.</a:t>
            </a:r>
            <a:endParaRPr sz="1800" b="0" i="0" u="none" strike="noStrike" cap="none" baseline="0" dirty="0"/>
          </a:p>
        </p:txBody>
      </p:sp>
      <p:sp>
        <p:nvSpPr>
          <p:cNvPr id="8" name="Shape 117"/>
          <p:cNvSpPr/>
          <p:nvPr/>
        </p:nvSpPr>
        <p:spPr>
          <a:xfrm>
            <a:off x="6023992" y="3012207"/>
            <a:ext cx="3375992" cy="3081103"/>
          </a:xfrm>
          <a:prstGeom prst="rect">
            <a:avLst/>
          </a:prstGeom>
          <a:solidFill>
            <a:srgbClr val="FFFFFF"/>
          </a:solidFill>
          <a:ln w="19075" cap="flat" cmpd="sng">
            <a:solidFill>
              <a:srgbClr val="EA6312"/>
            </a:solidFill>
            <a:prstDash val="solid"/>
            <a:round/>
            <a:headEnd type="none" w="med" len="med"/>
            <a:tailEnd type="none" w="med" len="med"/>
          </a:ln>
        </p:spPr>
        <p:txBody>
          <a:bodyPr lIns="90000" tIns="45000" rIns="90000" bIns="45000" anchor="t" anchorCtr="0">
            <a:noAutofit/>
          </a:bodyPr>
          <a:lstStyle/>
          <a:p>
            <a:pPr marL="0" marR="0" lvl="0" indent="0" algn="l" rtl="0">
              <a:lnSpc>
                <a:spcPct val="100000"/>
              </a:lnSpc>
              <a:spcBef>
                <a:spcPts val="0"/>
              </a:spcBef>
              <a:buNone/>
            </a:pPr>
            <a:endParaRPr sz="1800" b="0" i="0" u="none" strike="noStrike" cap="none" baseline="0" dirty="0"/>
          </a:p>
        </p:txBody>
      </p:sp>
      <p:sp>
        <p:nvSpPr>
          <p:cNvPr id="10" name="Shape 116"/>
          <p:cNvSpPr/>
          <p:nvPr/>
        </p:nvSpPr>
        <p:spPr>
          <a:xfrm>
            <a:off x="335360" y="260648"/>
            <a:ext cx="11712624" cy="893440"/>
          </a:xfrm>
          <a:prstGeom prst="rect">
            <a:avLst/>
          </a:prstGeom>
          <a:noFill/>
          <a:ln>
            <a:noFill/>
          </a:ln>
        </p:spPr>
        <p:txBody>
          <a:bodyPr lIns="90000" tIns="45000" rIns="90000" bIns="45000" anchor="b" anchorCtr="0">
            <a:noAutofit/>
          </a:bodyPr>
          <a:lstStyle/>
          <a:p>
            <a:pPr marL="0" marR="0" lvl="0" indent="0" algn="l" rtl="0">
              <a:lnSpc>
                <a:spcPct val="100000"/>
              </a:lnSpc>
              <a:spcBef>
                <a:spcPts val="0"/>
              </a:spcBef>
              <a:buSzPct val="25000"/>
              <a:buNone/>
            </a:pPr>
            <a:r>
              <a:rPr lang="en-IN" sz="4200" b="1" i="0" u="sng" strike="noStrike" cap="none" baseline="0" dirty="0" smtClean="0">
                <a:solidFill>
                  <a:schemeClr val="bg2">
                    <a:lumMod val="50000"/>
                  </a:schemeClr>
                </a:solidFill>
                <a:latin typeface="Questrial"/>
                <a:ea typeface="Questrial"/>
                <a:cs typeface="Questrial"/>
                <a:sym typeface="Questrial"/>
              </a:rPr>
              <a:t>Class-responsibility-Collaboration</a:t>
            </a:r>
            <a:r>
              <a:rPr lang="en-IN" sz="7200" b="0" i="0" u="sng" strike="noStrike" cap="none" baseline="0" dirty="0">
                <a:solidFill>
                  <a:schemeClr val="bg2">
                    <a:lumMod val="50000"/>
                  </a:schemeClr>
                </a:solidFill>
                <a:latin typeface="Questrial"/>
                <a:ea typeface="Questrial"/>
                <a:cs typeface="Questrial"/>
                <a:sym typeface="Questrial"/>
              </a:rPr>
              <a:t> </a:t>
            </a:r>
            <a:r>
              <a:rPr lang="en-IN" sz="4200" b="0" i="0" u="sng" strike="noStrike" cap="none" baseline="0" dirty="0">
                <a:solidFill>
                  <a:schemeClr val="bg2">
                    <a:lumMod val="50000"/>
                  </a:schemeClr>
                </a:solidFill>
                <a:latin typeface="Questrial"/>
                <a:ea typeface="Questrial"/>
                <a:cs typeface="Questrial"/>
                <a:sym typeface="Questrial"/>
              </a:rPr>
              <a:t>(</a:t>
            </a:r>
            <a:r>
              <a:rPr lang="en-IN" sz="4200" b="1" i="0" u="sng" strike="noStrike" cap="none" baseline="0" dirty="0">
                <a:solidFill>
                  <a:schemeClr val="bg2">
                    <a:lumMod val="50000"/>
                  </a:schemeClr>
                </a:solidFill>
                <a:latin typeface="Questrial"/>
                <a:ea typeface="Questrial"/>
                <a:cs typeface="Questrial"/>
                <a:sym typeface="Questrial"/>
              </a:rPr>
              <a:t>CRC</a:t>
            </a:r>
            <a:r>
              <a:rPr lang="en-IN" sz="4200" b="0" i="0" u="sng" strike="noStrike" cap="none" baseline="0" dirty="0">
                <a:solidFill>
                  <a:schemeClr val="bg2">
                    <a:lumMod val="50000"/>
                  </a:schemeClr>
                </a:solidFill>
                <a:latin typeface="Questrial"/>
                <a:ea typeface="Questrial"/>
                <a:cs typeface="Questrial"/>
                <a:sym typeface="Questrial"/>
              </a:rPr>
              <a:t>) </a:t>
            </a:r>
            <a:r>
              <a:rPr lang="en-IN" sz="4200" b="1" i="0" u="sng" strike="noStrike" cap="none" baseline="0" dirty="0">
                <a:solidFill>
                  <a:schemeClr val="bg2">
                    <a:lumMod val="50000"/>
                  </a:schemeClr>
                </a:solidFill>
                <a:latin typeface="Questrial"/>
                <a:ea typeface="Questrial"/>
                <a:cs typeface="Questrial"/>
                <a:sym typeface="Questrial"/>
              </a:rPr>
              <a:t>cards</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p:nvPr/>
        </p:nvSpPr>
        <p:spPr>
          <a:xfrm>
            <a:off x="2423592" y="122752"/>
            <a:ext cx="9143400" cy="1074000"/>
          </a:xfrm>
          <a:prstGeom prst="rect">
            <a:avLst/>
          </a:prstGeom>
          <a:noFill/>
          <a:ln>
            <a:noFill/>
          </a:ln>
        </p:spPr>
        <p:txBody>
          <a:bodyPr lIns="90000" tIns="45000" rIns="90000" bIns="45000" anchor="b" anchorCtr="0">
            <a:noAutofit/>
          </a:bodyPr>
          <a:lstStyle/>
          <a:p>
            <a:pPr marL="0" marR="0" lvl="0" indent="0" algn="l" rtl="0">
              <a:lnSpc>
                <a:spcPct val="100000"/>
              </a:lnSpc>
              <a:spcBef>
                <a:spcPts val="0"/>
              </a:spcBef>
              <a:buSzPct val="25000"/>
              <a:buNone/>
            </a:pPr>
            <a:r>
              <a:rPr lang="en-IN" sz="6600" b="0" i="0" u="none" strike="noStrike" cap="none" baseline="0" dirty="0">
                <a:solidFill>
                  <a:srgbClr val="EBEBEB"/>
                </a:solidFill>
                <a:latin typeface="Questrial"/>
                <a:ea typeface="Questrial"/>
                <a:cs typeface="Questrial"/>
                <a:sym typeface="Questrial"/>
              </a:rPr>
              <a:t>    </a:t>
            </a:r>
            <a:r>
              <a:rPr lang="en-IN" sz="6600" b="0" i="0" u="none" strike="noStrike" cap="none" baseline="0" dirty="0">
                <a:solidFill>
                  <a:schemeClr val="bg2">
                    <a:lumMod val="50000"/>
                  </a:schemeClr>
                </a:solidFill>
                <a:latin typeface="Questrial"/>
                <a:ea typeface="Questrial"/>
                <a:cs typeface="Questrial"/>
                <a:sym typeface="Questrial"/>
              </a:rPr>
              <a:t>GAME OF LIFE</a:t>
            </a:r>
          </a:p>
        </p:txBody>
      </p:sp>
      <p:sp>
        <p:nvSpPr>
          <p:cNvPr id="68" name="Shape 68"/>
          <p:cNvSpPr/>
          <p:nvPr/>
        </p:nvSpPr>
        <p:spPr>
          <a:xfrm>
            <a:off x="3071664" y="1916846"/>
            <a:ext cx="6408712" cy="2028899"/>
          </a:xfrm>
          <a:prstGeom prst="rect">
            <a:avLst/>
          </a:prstGeom>
          <a:noFill/>
          <a:ln>
            <a:noFill/>
          </a:ln>
        </p:spPr>
        <p:txBody>
          <a:bodyPr lIns="90000" tIns="45000" rIns="90000" bIns="45000" anchor="t" anchorCtr="0">
            <a:noAutofit/>
          </a:bodyPr>
          <a:lstStyle/>
          <a:p>
            <a:pPr marL="0" marR="0" lvl="0" indent="0" algn="l" rtl="0">
              <a:lnSpc>
                <a:spcPct val="150000"/>
              </a:lnSpc>
              <a:spcBef>
                <a:spcPts val="0"/>
              </a:spcBef>
              <a:buSzPct val="25000"/>
              <a:buNone/>
            </a:pPr>
            <a:r>
              <a:rPr lang="en-IN" sz="2800" b="1" i="0" u="none" strike="noStrike" cap="none" baseline="0" dirty="0">
                <a:solidFill>
                  <a:schemeClr val="bg2">
                    <a:lumMod val="50000"/>
                  </a:schemeClr>
                </a:solidFill>
                <a:latin typeface="Yu Mincho Demibold" pitchFamily="18" charset="-128"/>
                <a:ea typeface="Yu Mincho Demibold" pitchFamily="18" charset="-128"/>
                <a:cs typeface="Questrial"/>
                <a:sym typeface="Questrial"/>
              </a:rPr>
              <a:t>Members</a:t>
            </a:r>
            <a:r>
              <a:rPr lang="en-IN" sz="2800" b="0" i="0" u="none" strike="noStrike" cap="none" baseline="0" dirty="0">
                <a:solidFill>
                  <a:schemeClr val="bg2">
                    <a:lumMod val="50000"/>
                  </a:schemeClr>
                </a:solidFill>
                <a:latin typeface="Yu Mincho Demibold" pitchFamily="18" charset="-128"/>
                <a:ea typeface="Yu Mincho Demibold" pitchFamily="18" charset="-128"/>
                <a:cs typeface="Questrial"/>
                <a:sym typeface="Questrial"/>
              </a:rPr>
              <a:t>-</a:t>
            </a:r>
          </a:p>
          <a:p>
            <a:pPr>
              <a:lnSpc>
                <a:spcPct val="150000"/>
              </a:lnSpc>
              <a:buSzPct val="25000"/>
            </a:pPr>
            <a:r>
              <a:rPr lang="en-IN" sz="2400" dirty="0" smtClean="0">
                <a:solidFill>
                  <a:schemeClr val="bg2">
                    <a:lumMod val="50000"/>
                  </a:schemeClr>
                </a:solidFill>
                <a:latin typeface="Yu Mincho Demibold" pitchFamily="18" charset="-128"/>
                <a:ea typeface="Yu Mincho Demibold" pitchFamily="18" charset="-128"/>
                <a:cs typeface="Questrial"/>
                <a:sym typeface="Questrial"/>
              </a:rPr>
              <a:t>UTKARSH SRIVASTAVA   -   IIT2014507</a:t>
            </a:r>
          </a:p>
          <a:p>
            <a:pPr marL="0" marR="0" lvl="0" indent="0" algn="l" rtl="0">
              <a:lnSpc>
                <a:spcPct val="150000"/>
              </a:lnSpc>
              <a:spcBef>
                <a:spcPts val="0"/>
              </a:spcBef>
              <a:buSzPct val="25000"/>
              <a:buNone/>
            </a:pPr>
            <a:r>
              <a:rPr lang="en-IN" sz="2400" b="0" i="0" u="none" strike="noStrike" cap="none" baseline="0" dirty="0" smtClean="0">
                <a:solidFill>
                  <a:schemeClr val="bg2">
                    <a:lumMod val="50000"/>
                  </a:schemeClr>
                </a:solidFill>
                <a:latin typeface="Yu Mincho Demibold" pitchFamily="18" charset="-128"/>
                <a:ea typeface="Yu Mincho Demibold" pitchFamily="18" charset="-128"/>
                <a:cs typeface="Questrial"/>
                <a:sym typeface="Questrial"/>
              </a:rPr>
              <a:t>PRANJIT BHARALI           -   IIT2014151</a:t>
            </a:r>
            <a:endParaRPr lang="en-IN" sz="2400" b="0" i="0" u="none" strike="noStrike" cap="none" baseline="0" dirty="0">
              <a:solidFill>
                <a:schemeClr val="bg2">
                  <a:lumMod val="50000"/>
                </a:schemeClr>
              </a:solidFill>
              <a:latin typeface="Yu Mincho Demibold" pitchFamily="18" charset="-128"/>
              <a:ea typeface="Yu Mincho Demibold" pitchFamily="18" charset="-128"/>
              <a:cs typeface="Questrial"/>
              <a:sym typeface="Questrial"/>
            </a:endParaRPr>
          </a:p>
          <a:p>
            <a:pPr marL="0" marR="0" lvl="0" indent="0" algn="l" rtl="0">
              <a:lnSpc>
                <a:spcPct val="150000"/>
              </a:lnSpc>
              <a:spcBef>
                <a:spcPts val="0"/>
              </a:spcBef>
              <a:buSzPct val="25000"/>
              <a:buNone/>
            </a:pPr>
            <a:r>
              <a:rPr lang="en-IN" sz="2400" b="0" i="0" u="none" strike="noStrike" cap="none" baseline="0" dirty="0">
                <a:solidFill>
                  <a:schemeClr val="bg2">
                    <a:lumMod val="50000"/>
                  </a:schemeClr>
                </a:solidFill>
                <a:latin typeface="Yu Mincho Demibold" pitchFamily="18" charset="-128"/>
                <a:ea typeface="Yu Mincho Demibold" pitchFamily="18" charset="-128"/>
                <a:cs typeface="Questrial"/>
                <a:sym typeface="Questrial"/>
              </a:rPr>
              <a:t>SHIVAM </a:t>
            </a:r>
            <a:r>
              <a:rPr lang="en-IN" sz="2400" b="0" i="0" u="none" strike="noStrike" cap="none" baseline="0" dirty="0" smtClean="0">
                <a:solidFill>
                  <a:schemeClr val="bg2">
                    <a:lumMod val="50000"/>
                  </a:schemeClr>
                </a:solidFill>
                <a:latin typeface="Yu Mincho Demibold" pitchFamily="18" charset="-128"/>
                <a:ea typeface="Yu Mincho Demibold" pitchFamily="18" charset="-128"/>
                <a:cs typeface="Questrial"/>
                <a:sym typeface="Questrial"/>
              </a:rPr>
              <a:t>BERI                  -   IIT2014159</a:t>
            </a:r>
            <a:endParaRPr lang="en-IN" sz="2000" b="0" i="0" u="none" strike="noStrike" cap="none" baseline="0" dirty="0">
              <a:solidFill>
                <a:schemeClr val="bg2">
                  <a:lumMod val="50000"/>
                </a:schemeClr>
              </a:solidFill>
              <a:latin typeface="Yu Mincho Demibold" pitchFamily="18" charset="-128"/>
              <a:ea typeface="Yu Mincho Demibold" pitchFamily="18" charset="-128"/>
              <a:cs typeface="Questrial"/>
              <a:sym typeface="Questrial"/>
            </a:endParaRPr>
          </a:p>
        </p:txBody>
      </p:sp>
      <p:sp>
        <p:nvSpPr>
          <p:cNvPr id="69" name="Shape 69"/>
          <p:cNvSpPr/>
          <p:nvPr/>
        </p:nvSpPr>
        <p:spPr>
          <a:xfrm>
            <a:off x="4655840" y="4941182"/>
            <a:ext cx="4495800" cy="118739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2000" b="0" i="0" u="none" strike="noStrike" cap="none" baseline="0" dirty="0">
                <a:solidFill>
                  <a:schemeClr val="bg2">
                    <a:lumMod val="50000"/>
                  </a:schemeClr>
                </a:solidFill>
                <a:latin typeface="Questrial"/>
                <a:ea typeface="Questrial"/>
                <a:cs typeface="Questrial"/>
                <a:sym typeface="Questrial"/>
              </a:rPr>
              <a:t>Under Guidance of –</a:t>
            </a:r>
          </a:p>
          <a:p>
            <a:pPr marL="0" marR="0" lvl="0" indent="0" algn="l" rtl="0">
              <a:lnSpc>
                <a:spcPct val="100000"/>
              </a:lnSpc>
              <a:spcBef>
                <a:spcPts val="0"/>
              </a:spcBef>
              <a:buNone/>
            </a:pPr>
            <a:endParaRPr sz="2000" b="0" i="0" u="none" strike="noStrike" cap="none" baseline="0" dirty="0">
              <a:solidFill>
                <a:schemeClr val="bg2">
                  <a:lumMod val="50000"/>
                </a:schemeClr>
              </a:solidFill>
            </a:endParaRPr>
          </a:p>
          <a:p>
            <a:pPr marL="0" marR="0" lvl="0" indent="0" algn="l" rtl="0">
              <a:lnSpc>
                <a:spcPct val="100000"/>
              </a:lnSpc>
              <a:spcBef>
                <a:spcPts val="0"/>
              </a:spcBef>
              <a:buSzPct val="25000"/>
              <a:buNone/>
            </a:pPr>
            <a:r>
              <a:rPr lang="en-IN" sz="2000" b="0" i="0" u="none" strike="noStrike" cap="none" baseline="0" dirty="0" err="1">
                <a:solidFill>
                  <a:schemeClr val="bg2">
                    <a:lumMod val="50000"/>
                  </a:schemeClr>
                </a:solidFill>
                <a:latin typeface="Questrial"/>
                <a:ea typeface="Questrial"/>
                <a:cs typeface="Questrial"/>
                <a:sym typeface="Questrial"/>
              </a:rPr>
              <a:t>Prof.O.P</a:t>
            </a:r>
            <a:r>
              <a:rPr lang="en-IN" sz="2000" b="0" i="0" u="none" strike="noStrike" cap="none" baseline="0" dirty="0">
                <a:solidFill>
                  <a:schemeClr val="bg2">
                    <a:lumMod val="50000"/>
                  </a:schemeClr>
                </a:solidFill>
                <a:latin typeface="Questrial"/>
                <a:ea typeface="Questrial"/>
                <a:cs typeface="Questrial"/>
                <a:sym typeface="Questrial"/>
              </a:rPr>
              <a:t> </a:t>
            </a:r>
            <a:r>
              <a:rPr lang="en-IN" sz="2000" b="0" i="0" u="none" strike="noStrike" cap="none" baseline="0" dirty="0" err="1">
                <a:solidFill>
                  <a:schemeClr val="bg2">
                    <a:lumMod val="50000"/>
                  </a:schemeClr>
                </a:solidFill>
                <a:latin typeface="Questrial"/>
                <a:ea typeface="Questrial"/>
                <a:cs typeface="Questrial"/>
                <a:sym typeface="Questrial"/>
              </a:rPr>
              <a:t>Vyas</a:t>
            </a:r>
            <a:r>
              <a:rPr lang="en-IN" sz="2000" b="0" i="0" u="none" strike="noStrike" cap="none" baseline="0" dirty="0">
                <a:solidFill>
                  <a:schemeClr val="bg2">
                    <a:lumMod val="50000"/>
                  </a:schemeClr>
                </a:solidFill>
                <a:latin typeface="Questrial"/>
                <a:ea typeface="Questrial"/>
                <a:cs typeface="Questrial"/>
                <a:sym typeface="Questrial"/>
              </a:rPr>
              <a:t>               	</a:t>
            </a:r>
          </a:p>
          <a:p>
            <a:pPr marL="0" marR="0" lvl="0" indent="0" algn="l" rtl="0">
              <a:lnSpc>
                <a:spcPct val="100000"/>
              </a:lnSpc>
              <a:spcBef>
                <a:spcPts val="0"/>
              </a:spcBef>
              <a:buSzPct val="25000"/>
              <a:buNone/>
            </a:pPr>
            <a:r>
              <a:rPr lang="en-IN" sz="2000" b="0" i="0" u="none" strike="noStrike" cap="none" baseline="0" dirty="0" err="1">
                <a:solidFill>
                  <a:schemeClr val="bg2">
                    <a:lumMod val="50000"/>
                  </a:schemeClr>
                </a:solidFill>
                <a:latin typeface="Questrial"/>
                <a:ea typeface="Questrial"/>
                <a:cs typeface="Questrial"/>
                <a:sym typeface="Questrial"/>
              </a:rPr>
              <a:t>Dr.Ranjana</a:t>
            </a:r>
            <a:r>
              <a:rPr lang="en-IN" sz="2000" b="0" i="0" u="none" strike="noStrike" cap="none" baseline="0" dirty="0">
                <a:solidFill>
                  <a:schemeClr val="bg2">
                    <a:lumMod val="50000"/>
                  </a:schemeClr>
                </a:solidFill>
                <a:latin typeface="Questrial"/>
                <a:ea typeface="Questrial"/>
                <a:cs typeface="Questrial"/>
                <a:sym typeface="Questrial"/>
              </a:rPr>
              <a:t> </a:t>
            </a:r>
            <a:r>
              <a:rPr lang="en-IN" sz="2000" b="0" i="0" u="none" strike="noStrike" cap="none" baseline="0" dirty="0" err="1">
                <a:solidFill>
                  <a:schemeClr val="bg2">
                    <a:lumMod val="50000"/>
                  </a:schemeClr>
                </a:solidFill>
                <a:latin typeface="Questrial"/>
                <a:ea typeface="Questrial"/>
                <a:cs typeface="Questrial"/>
                <a:sym typeface="Questrial"/>
              </a:rPr>
              <a:t>Vyas</a:t>
            </a:r>
            <a:endParaRPr lang="en-IN" sz="2000" b="0" i="0" u="none" strike="noStrike" cap="none" baseline="0" dirty="0">
              <a:solidFill>
                <a:schemeClr val="bg2">
                  <a:lumMod val="50000"/>
                </a:schemeClr>
              </a:solidFill>
              <a:latin typeface="Questrial"/>
              <a:ea typeface="Questrial"/>
              <a:cs typeface="Questrial"/>
              <a:sym typeface="Questrial"/>
            </a:endParaRPr>
          </a:p>
        </p:txBody>
      </p:sp>
      <p:pic>
        <p:nvPicPr>
          <p:cNvPr id="70" name="Shape 70"/>
          <p:cNvPicPr preferRelativeResize="0"/>
          <p:nvPr/>
        </p:nvPicPr>
        <p:blipFill rotWithShape="1">
          <a:blip r:embed="rId3">
            <a:alphaModFix/>
          </a:blip>
          <a:srcRect/>
          <a:stretch/>
        </p:blipFill>
        <p:spPr>
          <a:xfrm>
            <a:off x="335360" y="260648"/>
            <a:ext cx="936104" cy="1008112"/>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3" name="Shape 117"/>
          <p:cNvSpPr/>
          <p:nvPr/>
        </p:nvSpPr>
        <p:spPr>
          <a:xfrm>
            <a:off x="2711624" y="2004095"/>
            <a:ext cx="6480720" cy="1064879"/>
          </a:xfrm>
          <a:prstGeom prst="rect">
            <a:avLst/>
          </a:prstGeom>
          <a:solidFill>
            <a:srgbClr val="FFFFFF"/>
          </a:solidFill>
          <a:ln w="19075" cap="flat" cmpd="sng">
            <a:solidFill>
              <a:srgbClr val="EA6312"/>
            </a:solidFill>
            <a:prstDash val="solid"/>
            <a:round/>
            <a:headEnd type="none" w="med" len="med"/>
            <a:tailEnd type="none" w="med" len="med"/>
          </a:ln>
        </p:spPr>
        <p:txBody>
          <a:bodyPr lIns="90000" tIns="45000" rIns="90000" bIns="45000" anchor="t" anchorCtr="0">
            <a:noAutofit/>
          </a:bodyPr>
          <a:lstStyle/>
          <a:p>
            <a:pPr marL="0" marR="0" lvl="0" indent="0" algn="l" rtl="0">
              <a:lnSpc>
                <a:spcPct val="100000"/>
              </a:lnSpc>
              <a:spcBef>
                <a:spcPts val="0"/>
              </a:spcBef>
              <a:buSzPct val="25000"/>
              <a:buNone/>
            </a:pPr>
            <a:r>
              <a:rPr lang="en-IN" sz="3200" b="0" i="0" u="none" strike="noStrike" cap="none" baseline="0" dirty="0">
                <a:solidFill>
                  <a:srgbClr val="000000"/>
                </a:solidFill>
                <a:latin typeface="Questrial"/>
                <a:ea typeface="Questrial"/>
                <a:cs typeface="Questrial"/>
                <a:sym typeface="Questrial"/>
              </a:rPr>
              <a:t>Responsibility       	Collaboration</a:t>
            </a:r>
          </a:p>
          <a:p>
            <a:pPr marL="0" marR="0" lvl="0" indent="0" algn="l" rtl="0">
              <a:lnSpc>
                <a:spcPct val="100000"/>
              </a:lnSpc>
              <a:spcBef>
                <a:spcPts val="0"/>
              </a:spcBef>
              <a:buNone/>
            </a:pPr>
            <a:endParaRPr sz="1800" b="0" i="0" u="none" strike="noStrike" cap="none" baseline="0" dirty="0"/>
          </a:p>
        </p:txBody>
      </p:sp>
      <p:sp>
        <p:nvSpPr>
          <p:cNvPr id="4" name="Shape 119"/>
          <p:cNvSpPr/>
          <p:nvPr/>
        </p:nvSpPr>
        <p:spPr>
          <a:xfrm>
            <a:off x="2711624" y="1292376"/>
            <a:ext cx="2661480" cy="516599"/>
          </a:xfrm>
          <a:prstGeom prst="rect">
            <a:avLst/>
          </a:prstGeom>
          <a:solidFill>
            <a:schemeClr val="accent5">
              <a:lumMod val="75000"/>
            </a:schemeClr>
          </a:solidFill>
          <a:ln w="19075" cap="flat" cmpd="sng">
            <a:solidFill>
              <a:srgbClr val="AD490D"/>
            </a:solidFill>
            <a:prstDash val="solid"/>
            <a:round/>
            <a:headEnd type="none" w="med" len="med"/>
            <a:tailEnd type="none" w="med" len="med"/>
          </a:ln>
        </p:spPr>
        <p:txBody>
          <a:bodyPr lIns="90000" tIns="45000" rIns="90000" bIns="45000" anchor="t" anchorCtr="0">
            <a:noAutofit/>
          </a:bodyPr>
          <a:lstStyle/>
          <a:p>
            <a:pPr marL="0" marR="0" lvl="0" indent="0" algn="l" rtl="0">
              <a:lnSpc>
                <a:spcPct val="100000"/>
              </a:lnSpc>
              <a:spcBef>
                <a:spcPts val="0"/>
              </a:spcBef>
              <a:buSzPct val="25000"/>
              <a:buNone/>
            </a:pPr>
            <a:r>
              <a:rPr lang="en-IN" sz="2800" dirty="0" smtClean="0">
                <a:solidFill>
                  <a:srgbClr val="FFFFFF"/>
                </a:solidFill>
                <a:latin typeface="Questrial"/>
                <a:ea typeface="Questrial"/>
                <a:cs typeface="Questrial"/>
                <a:sym typeface="Questrial"/>
              </a:rPr>
              <a:t>Pattern</a:t>
            </a:r>
            <a:endParaRPr lang="en-IN" sz="2800" b="0" i="0" u="none" strike="noStrike" cap="none" baseline="0" dirty="0">
              <a:solidFill>
                <a:srgbClr val="FFFFFF"/>
              </a:solidFill>
              <a:latin typeface="Questrial"/>
              <a:ea typeface="Questrial"/>
              <a:cs typeface="Questrial"/>
              <a:sym typeface="Questrial"/>
            </a:endParaRPr>
          </a:p>
        </p:txBody>
      </p:sp>
      <p:cxnSp>
        <p:nvCxnSpPr>
          <p:cNvPr id="5" name="Shape 118"/>
          <p:cNvCxnSpPr/>
          <p:nvPr/>
        </p:nvCxnSpPr>
        <p:spPr>
          <a:xfrm>
            <a:off x="5807968" y="2004095"/>
            <a:ext cx="0" cy="1077119"/>
          </a:xfrm>
          <a:prstGeom prst="straightConnector1">
            <a:avLst/>
          </a:prstGeom>
          <a:noFill/>
          <a:ln w="9525" cap="flat" cmpd="sng">
            <a:solidFill>
              <a:srgbClr val="B01513"/>
            </a:solidFill>
            <a:prstDash val="solid"/>
            <a:round/>
            <a:headEnd type="none" w="med" len="med"/>
            <a:tailEnd type="none" w="med" len="med"/>
          </a:ln>
        </p:spPr>
      </p:cxnSp>
      <p:sp>
        <p:nvSpPr>
          <p:cNvPr id="6" name="Shape 117"/>
          <p:cNvSpPr/>
          <p:nvPr/>
        </p:nvSpPr>
        <p:spPr>
          <a:xfrm>
            <a:off x="2711624" y="3084215"/>
            <a:ext cx="3096344" cy="3081103"/>
          </a:xfrm>
          <a:prstGeom prst="rect">
            <a:avLst/>
          </a:prstGeom>
          <a:solidFill>
            <a:srgbClr val="FFFFFF"/>
          </a:solidFill>
          <a:ln w="19075" cap="flat" cmpd="sng">
            <a:solidFill>
              <a:srgbClr val="EA6312"/>
            </a:solidFill>
            <a:prstDash val="solid"/>
            <a:round/>
            <a:headEnd type="none" w="med" len="med"/>
            <a:tailEnd type="none" w="med" len="med"/>
          </a:ln>
        </p:spPr>
        <p:txBody>
          <a:bodyPr lIns="90000" tIns="45000" rIns="90000" bIns="45000" anchor="t" anchorCtr="0">
            <a:noAutofit/>
          </a:bodyPr>
          <a:lstStyle/>
          <a:p>
            <a:pPr marL="0" marR="0" lvl="0" indent="0" algn="l" rtl="0">
              <a:lnSpc>
                <a:spcPct val="100000"/>
              </a:lnSpc>
              <a:spcBef>
                <a:spcPts val="0"/>
              </a:spcBef>
              <a:buNone/>
            </a:pPr>
            <a:endParaRPr lang="en-IN" sz="1800" b="0" i="0" u="none" strike="noStrike" cap="none" baseline="0" dirty="0" smtClean="0"/>
          </a:p>
          <a:p>
            <a:pPr marL="0" marR="0" lvl="0" indent="0" algn="l" rtl="0">
              <a:lnSpc>
                <a:spcPct val="100000"/>
              </a:lnSpc>
              <a:spcBef>
                <a:spcPts val="0"/>
              </a:spcBef>
              <a:buNone/>
            </a:pPr>
            <a:r>
              <a:rPr lang="en-IN" sz="1800" dirty="0" smtClean="0"/>
              <a:t>    Has the predefined</a:t>
            </a:r>
          </a:p>
          <a:p>
            <a:pPr marL="0" marR="0" lvl="0" indent="0" algn="l" rtl="0">
              <a:lnSpc>
                <a:spcPct val="100000"/>
              </a:lnSpc>
              <a:spcBef>
                <a:spcPts val="0"/>
              </a:spcBef>
              <a:buNone/>
            </a:pPr>
            <a:r>
              <a:rPr lang="en-IN" sz="1800" dirty="0" smtClean="0"/>
              <a:t>    patterns stored.</a:t>
            </a:r>
            <a:endParaRPr sz="1800" b="0" i="0" u="none" strike="noStrike" cap="none" baseline="0" dirty="0"/>
          </a:p>
        </p:txBody>
      </p:sp>
      <p:sp>
        <p:nvSpPr>
          <p:cNvPr id="7" name="Shape 117"/>
          <p:cNvSpPr/>
          <p:nvPr/>
        </p:nvSpPr>
        <p:spPr>
          <a:xfrm>
            <a:off x="5807968" y="3084215"/>
            <a:ext cx="3375992" cy="3081103"/>
          </a:xfrm>
          <a:prstGeom prst="rect">
            <a:avLst/>
          </a:prstGeom>
          <a:solidFill>
            <a:srgbClr val="FFFFFF"/>
          </a:solidFill>
          <a:ln w="19075" cap="flat" cmpd="sng">
            <a:solidFill>
              <a:srgbClr val="EA6312"/>
            </a:solidFill>
            <a:prstDash val="solid"/>
            <a:round/>
            <a:headEnd type="none" w="med" len="med"/>
            <a:tailEnd type="none" w="med" len="med"/>
          </a:ln>
        </p:spPr>
        <p:txBody>
          <a:bodyPr lIns="90000" tIns="45000" rIns="90000" bIns="45000" anchor="t" anchorCtr="0">
            <a:noAutofit/>
          </a:bodyPr>
          <a:lstStyle/>
          <a:p>
            <a:pPr marL="0" marR="0" lvl="0" indent="0" algn="l" rtl="0">
              <a:lnSpc>
                <a:spcPct val="100000"/>
              </a:lnSpc>
              <a:spcBef>
                <a:spcPts val="0"/>
              </a:spcBef>
              <a:buNone/>
            </a:pPr>
            <a:endParaRPr sz="1800" b="0" i="0" u="none" strike="noStrike" cap="none" baseline="0" dirty="0"/>
          </a:p>
        </p:txBody>
      </p:sp>
      <p:sp>
        <p:nvSpPr>
          <p:cNvPr id="8" name="Shape 116"/>
          <p:cNvSpPr/>
          <p:nvPr/>
        </p:nvSpPr>
        <p:spPr>
          <a:xfrm>
            <a:off x="335360" y="260648"/>
            <a:ext cx="11712624" cy="893440"/>
          </a:xfrm>
          <a:prstGeom prst="rect">
            <a:avLst/>
          </a:prstGeom>
          <a:noFill/>
          <a:ln>
            <a:noFill/>
          </a:ln>
        </p:spPr>
        <p:txBody>
          <a:bodyPr lIns="90000" tIns="45000" rIns="90000" bIns="45000" anchor="b" anchorCtr="0">
            <a:noAutofit/>
          </a:bodyPr>
          <a:lstStyle/>
          <a:p>
            <a:pPr marL="0" marR="0" lvl="0" indent="0" algn="l" rtl="0">
              <a:lnSpc>
                <a:spcPct val="100000"/>
              </a:lnSpc>
              <a:spcBef>
                <a:spcPts val="0"/>
              </a:spcBef>
              <a:buSzPct val="25000"/>
              <a:buNone/>
            </a:pPr>
            <a:r>
              <a:rPr lang="en-IN" sz="4200" b="1" i="0" u="sng" strike="noStrike" cap="none" baseline="0" dirty="0" smtClean="0">
                <a:solidFill>
                  <a:schemeClr val="bg2">
                    <a:lumMod val="50000"/>
                  </a:schemeClr>
                </a:solidFill>
                <a:latin typeface="Questrial"/>
                <a:ea typeface="Questrial"/>
                <a:cs typeface="Questrial"/>
                <a:sym typeface="Questrial"/>
              </a:rPr>
              <a:t>Class-responsibility-Collaboration</a:t>
            </a:r>
            <a:r>
              <a:rPr lang="en-IN" sz="7200" b="0" i="0" u="sng" strike="noStrike" cap="none" baseline="0" dirty="0">
                <a:solidFill>
                  <a:schemeClr val="bg2">
                    <a:lumMod val="50000"/>
                  </a:schemeClr>
                </a:solidFill>
                <a:latin typeface="Questrial"/>
                <a:ea typeface="Questrial"/>
                <a:cs typeface="Questrial"/>
                <a:sym typeface="Questrial"/>
              </a:rPr>
              <a:t> </a:t>
            </a:r>
            <a:r>
              <a:rPr lang="en-IN" sz="4200" b="0" i="0" u="sng" strike="noStrike" cap="none" baseline="0" dirty="0">
                <a:solidFill>
                  <a:schemeClr val="bg2">
                    <a:lumMod val="50000"/>
                  </a:schemeClr>
                </a:solidFill>
                <a:latin typeface="Questrial"/>
                <a:ea typeface="Questrial"/>
                <a:cs typeface="Questrial"/>
                <a:sym typeface="Questrial"/>
              </a:rPr>
              <a:t>(</a:t>
            </a:r>
            <a:r>
              <a:rPr lang="en-IN" sz="4200" b="1" i="0" u="sng" strike="noStrike" cap="none" baseline="0" dirty="0">
                <a:solidFill>
                  <a:schemeClr val="bg2">
                    <a:lumMod val="50000"/>
                  </a:schemeClr>
                </a:solidFill>
                <a:latin typeface="Questrial"/>
                <a:ea typeface="Questrial"/>
                <a:cs typeface="Questrial"/>
                <a:sym typeface="Questrial"/>
              </a:rPr>
              <a:t>CRC</a:t>
            </a:r>
            <a:r>
              <a:rPr lang="en-IN" sz="4200" b="0" i="0" u="sng" strike="noStrike" cap="none" baseline="0" dirty="0">
                <a:solidFill>
                  <a:schemeClr val="bg2">
                    <a:lumMod val="50000"/>
                  </a:schemeClr>
                </a:solidFill>
                <a:latin typeface="Questrial"/>
                <a:ea typeface="Questrial"/>
                <a:cs typeface="Questrial"/>
                <a:sym typeface="Questrial"/>
              </a:rPr>
              <a:t>) </a:t>
            </a:r>
            <a:r>
              <a:rPr lang="en-IN" sz="4200" b="1" i="0" u="sng" strike="noStrike" cap="none" baseline="0" dirty="0">
                <a:solidFill>
                  <a:schemeClr val="bg2">
                    <a:lumMod val="50000"/>
                  </a:schemeClr>
                </a:solidFill>
                <a:latin typeface="Questrial"/>
                <a:ea typeface="Questrial"/>
                <a:cs typeface="Questrial"/>
                <a:sym typeface="Questrial"/>
              </a:rPr>
              <a:t>cards</a:t>
            </a:r>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p:nvPr/>
        </p:nvSpPr>
        <p:spPr>
          <a:xfrm>
            <a:off x="623392" y="1412776"/>
            <a:ext cx="10514880" cy="4617720"/>
          </a:xfrm>
          <a:prstGeom prst="rect">
            <a:avLst/>
          </a:prstGeom>
          <a:noFill/>
          <a:ln>
            <a:noFill/>
          </a:ln>
        </p:spPr>
        <p:txBody>
          <a:bodyPr lIns="90000" tIns="45000" rIns="90000" bIns="45000" anchor="t" anchorCtr="0">
            <a:noAutofit/>
          </a:bodyPr>
          <a:lstStyle/>
          <a:p>
            <a:pPr marL="0" marR="0" lvl="0" indent="0" algn="ctr" rtl="0">
              <a:lnSpc>
                <a:spcPct val="100000"/>
              </a:lnSpc>
              <a:spcBef>
                <a:spcPts val="0"/>
              </a:spcBef>
              <a:buNone/>
            </a:pPr>
            <a:endParaRPr sz="1800" b="0" i="0" u="none" strike="noStrike" cap="none" baseline="0" dirty="0">
              <a:solidFill>
                <a:schemeClr val="bg2">
                  <a:lumMod val="50000"/>
                </a:schemeClr>
              </a:solidFill>
            </a:endParaRPr>
          </a:p>
          <a:p>
            <a:pPr marL="0" marR="0" lvl="0" indent="0" algn="ctr" rtl="0">
              <a:lnSpc>
                <a:spcPct val="100000"/>
              </a:lnSpc>
              <a:spcBef>
                <a:spcPts val="0"/>
              </a:spcBef>
              <a:buSzPct val="25000"/>
              <a:buNone/>
            </a:pPr>
            <a:r>
              <a:rPr lang="en-IN" sz="8000" b="1" i="1" u="none" strike="noStrike" cap="none" baseline="0" dirty="0">
                <a:solidFill>
                  <a:schemeClr val="bg2">
                    <a:lumMod val="50000"/>
                  </a:schemeClr>
                </a:solidFill>
                <a:latin typeface="Comic Sans MS"/>
                <a:ea typeface="Comic Sans MS"/>
                <a:cs typeface="Comic Sans MS"/>
                <a:sym typeface="Comic Sans MS"/>
              </a:rPr>
              <a:t>Thank you</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p:nvPr/>
        </p:nvSpPr>
        <p:spPr>
          <a:xfrm>
            <a:off x="474759" y="359354"/>
            <a:ext cx="9403799" cy="1399800"/>
          </a:xfrm>
          <a:prstGeom prst="rect">
            <a:avLst/>
          </a:prstGeom>
          <a:noFill/>
          <a:ln>
            <a:noFill/>
          </a:ln>
        </p:spPr>
        <p:txBody>
          <a:bodyPr lIns="90000" tIns="45000" rIns="90000" bIns="45000" anchor="t" anchorCtr="0">
            <a:noAutofit/>
          </a:bodyPr>
          <a:lstStyle/>
          <a:p>
            <a:pPr>
              <a:spcBef>
                <a:spcPts val="0"/>
              </a:spcBef>
              <a:buNone/>
            </a:pPr>
            <a:r>
              <a:rPr lang="en-IN" sz="4900" b="1" i="0" u="sng" strike="noStrike" cap="none" baseline="0" dirty="0">
                <a:solidFill>
                  <a:schemeClr val="bg2">
                    <a:lumMod val="50000"/>
                  </a:schemeClr>
                </a:solidFill>
                <a:latin typeface="Questrial"/>
                <a:ea typeface="Questrial"/>
                <a:cs typeface="Questrial"/>
                <a:sym typeface="Questrial"/>
              </a:rPr>
              <a:t>INTRODUCTION</a:t>
            </a:r>
          </a:p>
          <a:p>
            <a:pPr marL="0" marR="0" lvl="0" indent="0" algn="l" rtl="0">
              <a:lnSpc>
                <a:spcPct val="100000"/>
              </a:lnSpc>
              <a:spcBef>
                <a:spcPts val="0"/>
              </a:spcBef>
              <a:buNone/>
            </a:pPr>
            <a:endParaRPr sz="1800" b="0" i="0" u="sng" strike="noStrike" cap="none" baseline="0" dirty="0"/>
          </a:p>
        </p:txBody>
      </p:sp>
      <p:sp>
        <p:nvSpPr>
          <p:cNvPr id="76" name="Shape 76"/>
          <p:cNvSpPr/>
          <p:nvPr/>
        </p:nvSpPr>
        <p:spPr>
          <a:xfrm>
            <a:off x="844003" y="1632600"/>
            <a:ext cx="10050900" cy="3592800"/>
          </a:xfrm>
          <a:prstGeom prst="rect">
            <a:avLst/>
          </a:prstGeom>
          <a:noFill/>
          <a:ln>
            <a:noFill/>
          </a:ln>
        </p:spPr>
        <p:txBody>
          <a:bodyPr lIns="90000" tIns="45000" rIns="90000" bIns="45000" anchor="t" anchorCtr="0">
            <a:noAutofit/>
          </a:bodyPr>
          <a:lstStyle/>
          <a:p>
            <a:pPr marL="0" marR="0" lvl="0" indent="-58420" algn="l" rtl="0">
              <a:lnSpc>
                <a:spcPct val="100000"/>
              </a:lnSpc>
              <a:spcBef>
                <a:spcPts val="0"/>
              </a:spcBef>
              <a:buClr>
                <a:srgbClr val="FFFFFF"/>
              </a:buClr>
              <a:buSzPct val="100000"/>
              <a:buFont typeface="Roboto"/>
              <a:buChar char="➢"/>
            </a:pPr>
            <a:r>
              <a:rPr lang="en-IN" sz="3000" dirty="0">
                <a:solidFill>
                  <a:schemeClr val="bg2">
                    <a:lumMod val="50000"/>
                  </a:schemeClr>
                </a:solidFill>
                <a:latin typeface="Roboto"/>
                <a:ea typeface="Roboto"/>
                <a:cs typeface="Roboto"/>
                <a:sym typeface="Roboto"/>
              </a:rPr>
              <a:t>GAME  </a:t>
            </a:r>
            <a:r>
              <a:rPr lang="en-IN" sz="3000" b="0" u="none" strike="noStrike" cap="none" baseline="0" dirty="0">
                <a:solidFill>
                  <a:schemeClr val="bg2">
                    <a:lumMod val="50000"/>
                  </a:schemeClr>
                </a:solidFill>
                <a:latin typeface="Roboto"/>
                <a:ea typeface="Roboto"/>
                <a:cs typeface="Roboto"/>
                <a:sym typeface="Roboto"/>
              </a:rPr>
              <a:t>DESCRIPTION </a:t>
            </a:r>
            <a:r>
              <a:rPr lang="en-IN" sz="3000" b="1" u="none" strike="noStrike" cap="none" baseline="0" dirty="0">
                <a:solidFill>
                  <a:schemeClr val="bg2">
                    <a:lumMod val="50000"/>
                  </a:schemeClr>
                </a:solidFill>
                <a:latin typeface="Roboto"/>
                <a:ea typeface="Roboto"/>
                <a:cs typeface="Roboto"/>
                <a:sym typeface="Roboto"/>
              </a:rPr>
              <a:t>:</a:t>
            </a:r>
          </a:p>
          <a:p>
            <a:pPr marL="0" marR="0" lvl="0" indent="91440" algn="just" rtl="0">
              <a:lnSpc>
                <a:spcPct val="100000"/>
              </a:lnSpc>
              <a:spcBef>
                <a:spcPts val="0"/>
              </a:spcBef>
              <a:buFont typeface="Noto Sans Symbols"/>
              <a:buNone/>
            </a:pPr>
            <a:endParaRPr sz="1800" dirty="0">
              <a:solidFill>
                <a:schemeClr val="bg2">
                  <a:lumMod val="50000"/>
                </a:schemeClr>
              </a:solidFill>
            </a:endParaRPr>
          </a:p>
          <a:p>
            <a:pPr marL="0" marR="0" lvl="0" indent="0" algn="just" rtl="0">
              <a:lnSpc>
                <a:spcPct val="100000"/>
              </a:lnSpc>
              <a:spcBef>
                <a:spcPts val="0"/>
              </a:spcBef>
              <a:buFont typeface="Noto Sans Symbols"/>
              <a:buNone/>
            </a:pPr>
            <a:endParaRPr sz="1800" dirty="0">
              <a:solidFill>
                <a:schemeClr val="bg2">
                  <a:lumMod val="50000"/>
                </a:schemeClr>
              </a:solidFill>
            </a:endParaRPr>
          </a:p>
          <a:p>
            <a:pPr marL="0" marR="0" indent="0" algn="just" rtl="0">
              <a:lnSpc>
                <a:spcPct val="115000"/>
              </a:lnSpc>
              <a:spcBef>
                <a:spcPts val="0"/>
              </a:spcBef>
              <a:buNone/>
            </a:pPr>
            <a:r>
              <a:rPr lang="en-IN" sz="2500" b="1" i="0" u="none" strike="noStrike" cap="none" baseline="0" dirty="0">
                <a:solidFill>
                  <a:schemeClr val="bg2">
                    <a:lumMod val="50000"/>
                  </a:schemeClr>
                </a:solidFill>
                <a:latin typeface="Roboto Slab"/>
                <a:ea typeface="Roboto Slab"/>
                <a:cs typeface="Roboto Slab"/>
                <a:sym typeface="Roboto Slab"/>
              </a:rPr>
              <a:t>GAME OF LIFE</a:t>
            </a:r>
            <a:r>
              <a:rPr lang="en-IN" sz="2500" i="0" u="none" strike="noStrike" cap="none" baseline="0" dirty="0">
                <a:solidFill>
                  <a:schemeClr val="bg2">
                    <a:lumMod val="50000"/>
                  </a:schemeClr>
                </a:solidFill>
                <a:latin typeface="Roboto Slab"/>
                <a:ea typeface="Roboto Slab"/>
                <a:cs typeface="Roboto Slab"/>
                <a:sym typeface="Roboto Slab"/>
              </a:rPr>
              <a:t> also known as </a:t>
            </a:r>
            <a:r>
              <a:rPr lang="en-IN" sz="2500" b="1" i="0" u="none" strike="noStrike" cap="none" baseline="0" dirty="0">
                <a:solidFill>
                  <a:schemeClr val="bg2">
                    <a:lumMod val="50000"/>
                  </a:schemeClr>
                </a:solidFill>
                <a:latin typeface="Roboto Slab"/>
                <a:ea typeface="Roboto Slab"/>
                <a:cs typeface="Roboto Slab"/>
                <a:sym typeface="Roboto Slab"/>
              </a:rPr>
              <a:t>CONWAY'S GAME OF LIFE</a:t>
            </a:r>
            <a:r>
              <a:rPr lang="en-IN" sz="2500" i="0" u="none" strike="noStrike" cap="none" baseline="0" dirty="0">
                <a:solidFill>
                  <a:schemeClr val="bg2">
                    <a:lumMod val="50000"/>
                  </a:schemeClr>
                </a:solidFill>
                <a:latin typeface="Roboto Slab"/>
                <a:ea typeface="Roboto Slab"/>
                <a:cs typeface="Roboto Slab"/>
                <a:sym typeface="Roboto Slab"/>
              </a:rPr>
              <a:t> is a zero-player game, meaning that its evolution is determined by its initial state, requiring no further input. One interacts with the Game of Life by creating an initial configuration and observing how it evolves or, for advanced players, by creating patterns with particular properties.</a:t>
            </a:r>
          </a:p>
          <a:p>
            <a:pPr marL="0" marR="0" lvl="0" indent="0" algn="just" rtl="0">
              <a:lnSpc>
                <a:spcPct val="100000"/>
              </a:lnSpc>
              <a:spcBef>
                <a:spcPts val="0"/>
              </a:spcBef>
              <a:buNone/>
            </a:pPr>
            <a:endParaRPr sz="3000" dirty="0">
              <a:solidFill>
                <a:schemeClr val="bg2">
                  <a:lumMod val="50000"/>
                </a:schemeClr>
              </a:solidFill>
              <a:latin typeface="Roboto Slab"/>
              <a:ea typeface="Roboto Slab"/>
              <a:cs typeface="Roboto Slab"/>
              <a:sym typeface="Roboto Slab"/>
            </a:endParaRPr>
          </a:p>
          <a:p>
            <a:pPr marL="0" marR="0" lvl="0" indent="0" algn="just" rtl="0">
              <a:lnSpc>
                <a:spcPct val="100000"/>
              </a:lnSpc>
              <a:spcBef>
                <a:spcPts val="0"/>
              </a:spcBef>
              <a:buNone/>
            </a:pPr>
            <a:endParaRPr sz="1800" b="0" i="0" u="none" strike="noStrike" cap="none" baseline="0" dirty="0">
              <a:solidFill>
                <a:schemeClr val="bg2">
                  <a:lumMod val="50000"/>
                </a:schemeClr>
              </a:solidFill>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p:nvPr/>
        </p:nvSpPr>
        <p:spPr>
          <a:xfrm>
            <a:off x="119336" y="-171400"/>
            <a:ext cx="7055999" cy="1400099"/>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IN" sz="4400" b="0" i="0" u="sng" strike="noStrike" cap="none" baseline="0" dirty="0">
                <a:solidFill>
                  <a:schemeClr val="bg2">
                    <a:lumMod val="50000"/>
                  </a:schemeClr>
                </a:solidFill>
                <a:latin typeface="Arial"/>
                <a:ea typeface="Arial"/>
                <a:cs typeface="Arial"/>
                <a:sym typeface="Arial"/>
              </a:rPr>
              <a:t>INTRODUCTION (CONT.)</a:t>
            </a:r>
          </a:p>
        </p:txBody>
      </p:sp>
      <p:sp>
        <p:nvSpPr>
          <p:cNvPr id="82" name="Shape 82"/>
          <p:cNvSpPr txBox="1"/>
          <p:nvPr/>
        </p:nvSpPr>
        <p:spPr>
          <a:xfrm>
            <a:off x="609479" y="1604523"/>
            <a:ext cx="10972500" cy="3977399"/>
          </a:xfrm>
          <a:prstGeom prst="rect">
            <a:avLst/>
          </a:prstGeom>
          <a:noFill/>
          <a:ln>
            <a:noFill/>
          </a:ln>
        </p:spPr>
        <p:txBody>
          <a:bodyPr lIns="0" tIns="0" rIns="0" bIns="0" anchor="t" anchorCtr="0">
            <a:noAutofit/>
          </a:bodyPr>
          <a:lstStyle/>
          <a:p>
            <a:pPr marL="457200" lvl="0" indent="-419100" rtl="0">
              <a:lnSpc>
                <a:spcPct val="130000"/>
              </a:lnSpc>
              <a:spcBef>
                <a:spcPts val="1700"/>
              </a:spcBef>
              <a:spcAft>
                <a:spcPts val="400"/>
              </a:spcAft>
              <a:buClr>
                <a:srgbClr val="FFFFFF"/>
              </a:buClr>
              <a:buSzPct val="100000"/>
              <a:buFont typeface="Roboto"/>
              <a:buChar char="➢"/>
            </a:pPr>
            <a:r>
              <a:rPr lang="en-IN" sz="3000" dirty="0">
                <a:solidFill>
                  <a:schemeClr val="bg2">
                    <a:lumMod val="50000"/>
                  </a:schemeClr>
                </a:solidFill>
                <a:latin typeface="Roboto"/>
                <a:ea typeface="Roboto"/>
                <a:cs typeface="Roboto"/>
                <a:sym typeface="Roboto"/>
              </a:rPr>
              <a:t>Rules</a:t>
            </a:r>
          </a:p>
          <a:p>
            <a:pPr rtl="0">
              <a:lnSpc>
                <a:spcPct val="152727"/>
              </a:lnSpc>
              <a:spcBef>
                <a:spcPts val="600"/>
              </a:spcBef>
              <a:spcAft>
                <a:spcPts val="600"/>
              </a:spcAft>
              <a:buNone/>
            </a:pPr>
            <a:r>
              <a:rPr lang="en-IN" sz="1800" dirty="0">
                <a:solidFill>
                  <a:schemeClr val="bg2">
                    <a:lumMod val="50000"/>
                  </a:schemeClr>
                </a:solidFill>
                <a:latin typeface="Roboto Slab"/>
                <a:ea typeface="Roboto Slab"/>
                <a:cs typeface="Roboto Slab"/>
                <a:sym typeface="Roboto Slab"/>
              </a:rPr>
              <a:t>The universe of the Game of Life is an infinite two-dimensional </a:t>
            </a:r>
            <a:r>
              <a:rPr lang="en-IN" sz="1800" dirty="0">
                <a:solidFill>
                  <a:schemeClr val="bg2">
                    <a:lumMod val="50000"/>
                  </a:schemeClr>
                </a:solidFill>
                <a:latin typeface="Roboto Slab"/>
                <a:ea typeface="Roboto Slab"/>
                <a:cs typeface="Roboto Slab"/>
                <a:sym typeface="Roboto Slab"/>
                <a:hlinkClick r:id="rId3"/>
              </a:rPr>
              <a:t>orthogonal</a:t>
            </a:r>
            <a:r>
              <a:rPr lang="en-IN" sz="1800" dirty="0">
                <a:solidFill>
                  <a:schemeClr val="bg2">
                    <a:lumMod val="50000"/>
                  </a:schemeClr>
                </a:solidFill>
                <a:latin typeface="Roboto Slab"/>
                <a:ea typeface="Roboto Slab"/>
                <a:cs typeface="Roboto Slab"/>
                <a:sym typeface="Roboto Slab"/>
              </a:rPr>
              <a:t> grid of square </a:t>
            </a:r>
            <a:r>
              <a:rPr lang="en-IN" sz="1800" i="1" dirty="0">
                <a:solidFill>
                  <a:schemeClr val="bg2">
                    <a:lumMod val="50000"/>
                  </a:schemeClr>
                </a:solidFill>
                <a:latin typeface="Roboto Slab"/>
                <a:ea typeface="Roboto Slab"/>
                <a:cs typeface="Roboto Slab"/>
                <a:sym typeface="Roboto Slab"/>
              </a:rPr>
              <a:t>cells</a:t>
            </a:r>
            <a:r>
              <a:rPr lang="en-IN" sz="1800" dirty="0">
                <a:solidFill>
                  <a:schemeClr val="bg2">
                    <a:lumMod val="50000"/>
                  </a:schemeClr>
                </a:solidFill>
                <a:latin typeface="Roboto Slab"/>
                <a:ea typeface="Roboto Slab"/>
                <a:cs typeface="Roboto Slab"/>
                <a:sym typeface="Roboto Slab"/>
              </a:rPr>
              <a:t>, each of which is in one of two possible states, </a:t>
            </a:r>
            <a:r>
              <a:rPr lang="en-IN" sz="1800" i="1" dirty="0">
                <a:solidFill>
                  <a:schemeClr val="bg2">
                    <a:lumMod val="50000"/>
                  </a:schemeClr>
                </a:solidFill>
                <a:latin typeface="Roboto Slab"/>
                <a:ea typeface="Roboto Slab"/>
                <a:cs typeface="Roboto Slab"/>
                <a:sym typeface="Roboto Slab"/>
              </a:rPr>
              <a:t>alive</a:t>
            </a:r>
            <a:r>
              <a:rPr lang="en-IN" sz="1800" dirty="0">
                <a:solidFill>
                  <a:schemeClr val="bg2">
                    <a:lumMod val="50000"/>
                  </a:schemeClr>
                </a:solidFill>
                <a:latin typeface="Roboto Slab"/>
                <a:ea typeface="Roboto Slab"/>
                <a:cs typeface="Roboto Slab"/>
                <a:sym typeface="Roboto Slab"/>
              </a:rPr>
              <a:t> or </a:t>
            </a:r>
            <a:r>
              <a:rPr lang="en-IN" sz="1800" i="1" dirty="0">
                <a:solidFill>
                  <a:schemeClr val="bg2">
                    <a:lumMod val="50000"/>
                  </a:schemeClr>
                </a:solidFill>
                <a:latin typeface="Roboto Slab"/>
                <a:ea typeface="Roboto Slab"/>
                <a:cs typeface="Roboto Slab"/>
                <a:sym typeface="Roboto Slab"/>
              </a:rPr>
              <a:t>dead</a:t>
            </a:r>
            <a:r>
              <a:rPr lang="en-IN" sz="1800" dirty="0">
                <a:solidFill>
                  <a:schemeClr val="bg2">
                    <a:lumMod val="50000"/>
                  </a:schemeClr>
                </a:solidFill>
                <a:latin typeface="Roboto Slab"/>
                <a:ea typeface="Roboto Slab"/>
                <a:cs typeface="Roboto Slab"/>
                <a:sym typeface="Roboto Slab"/>
              </a:rPr>
              <a:t>. Every cell interacts with its eight </a:t>
            </a:r>
            <a:r>
              <a:rPr lang="en-IN" sz="1800" i="1" dirty="0">
                <a:solidFill>
                  <a:schemeClr val="bg2">
                    <a:lumMod val="50000"/>
                  </a:schemeClr>
                </a:solidFill>
                <a:latin typeface="Roboto Slab"/>
                <a:ea typeface="Roboto Slab"/>
                <a:cs typeface="Roboto Slab"/>
                <a:sym typeface="Roboto Slab"/>
                <a:hlinkClick r:id="rId4"/>
              </a:rPr>
              <a:t>neighbours</a:t>
            </a:r>
            <a:r>
              <a:rPr lang="en-IN" sz="1800" dirty="0">
                <a:solidFill>
                  <a:schemeClr val="bg2">
                    <a:lumMod val="50000"/>
                  </a:schemeClr>
                </a:solidFill>
                <a:latin typeface="Roboto Slab"/>
                <a:ea typeface="Roboto Slab"/>
                <a:cs typeface="Roboto Slab"/>
                <a:sym typeface="Roboto Slab"/>
              </a:rPr>
              <a:t>, which are the cells that are horizontally, vertically, or diagonally adjacent. At each step in time, the following transitions occur:</a:t>
            </a:r>
          </a:p>
          <a:p>
            <a:pPr marL="901700" lvl="0" indent="-342900" rtl="0">
              <a:lnSpc>
                <a:spcPct val="160000"/>
              </a:lnSpc>
              <a:spcBef>
                <a:spcPts val="300"/>
              </a:spcBef>
              <a:spcAft>
                <a:spcPts val="100"/>
              </a:spcAft>
              <a:buClr>
                <a:srgbClr val="FFFFFF"/>
              </a:buClr>
              <a:buSzPct val="100000"/>
              <a:buFont typeface="Roboto Slab"/>
              <a:buAutoNum type="arabicPeriod"/>
            </a:pPr>
            <a:r>
              <a:rPr lang="en-IN" sz="1800" dirty="0">
                <a:solidFill>
                  <a:schemeClr val="bg2">
                    <a:lumMod val="50000"/>
                  </a:schemeClr>
                </a:solidFill>
                <a:latin typeface="Roboto Slab"/>
                <a:ea typeface="Roboto Slab"/>
                <a:cs typeface="Roboto Slab"/>
                <a:sym typeface="Roboto Slab"/>
              </a:rPr>
              <a:t>Any live cell with fewer than two live neighbours dies, as if caused by under-population.</a:t>
            </a:r>
          </a:p>
          <a:p>
            <a:pPr marL="901700" lvl="0" indent="-342900" rtl="0">
              <a:lnSpc>
                <a:spcPct val="160000"/>
              </a:lnSpc>
              <a:spcBef>
                <a:spcPts val="300"/>
              </a:spcBef>
              <a:spcAft>
                <a:spcPts val="100"/>
              </a:spcAft>
              <a:buClr>
                <a:srgbClr val="FFFFFF"/>
              </a:buClr>
              <a:buSzPct val="100000"/>
              <a:buFont typeface="Roboto Slab"/>
              <a:buAutoNum type="arabicPeriod"/>
            </a:pPr>
            <a:r>
              <a:rPr lang="en-IN" sz="1800" dirty="0">
                <a:solidFill>
                  <a:schemeClr val="bg2">
                    <a:lumMod val="50000"/>
                  </a:schemeClr>
                </a:solidFill>
                <a:latin typeface="Roboto Slab"/>
                <a:ea typeface="Roboto Slab"/>
                <a:cs typeface="Roboto Slab"/>
                <a:sym typeface="Roboto Slab"/>
              </a:rPr>
              <a:t>Any live cell with two or three live neighbours lives on to the next generation.</a:t>
            </a:r>
          </a:p>
          <a:p>
            <a:pPr marL="901700" lvl="0" indent="-342900" rtl="0">
              <a:lnSpc>
                <a:spcPct val="160000"/>
              </a:lnSpc>
              <a:spcBef>
                <a:spcPts val="300"/>
              </a:spcBef>
              <a:spcAft>
                <a:spcPts val="100"/>
              </a:spcAft>
              <a:buClr>
                <a:srgbClr val="FFFFFF"/>
              </a:buClr>
              <a:buSzPct val="100000"/>
              <a:buFont typeface="Roboto Slab"/>
              <a:buAutoNum type="arabicPeriod"/>
            </a:pPr>
            <a:r>
              <a:rPr lang="en-IN" sz="1800" dirty="0">
                <a:solidFill>
                  <a:schemeClr val="bg2">
                    <a:lumMod val="50000"/>
                  </a:schemeClr>
                </a:solidFill>
                <a:latin typeface="Roboto Slab"/>
                <a:ea typeface="Roboto Slab"/>
                <a:cs typeface="Roboto Slab"/>
                <a:sym typeface="Roboto Slab"/>
              </a:rPr>
              <a:t>Any live cell with more than three live neighbours dies, as if by over-population.</a:t>
            </a:r>
          </a:p>
          <a:p>
            <a:pPr marL="901700" lvl="0" indent="-342900" rtl="0">
              <a:lnSpc>
                <a:spcPct val="160000"/>
              </a:lnSpc>
              <a:spcBef>
                <a:spcPts val="300"/>
              </a:spcBef>
              <a:spcAft>
                <a:spcPts val="100"/>
              </a:spcAft>
              <a:buClr>
                <a:srgbClr val="FFFFFF"/>
              </a:buClr>
              <a:buSzPct val="100000"/>
              <a:buFont typeface="Roboto Slab"/>
              <a:buAutoNum type="arabicPeriod"/>
            </a:pPr>
            <a:r>
              <a:rPr lang="en-IN" sz="1800" dirty="0">
                <a:solidFill>
                  <a:schemeClr val="bg2">
                    <a:lumMod val="50000"/>
                  </a:schemeClr>
                </a:solidFill>
                <a:latin typeface="Roboto Slab"/>
                <a:ea typeface="Roboto Slab"/>
                <a:cs typeface="Roboto Slab"/>
                <a:sym typeface="Roboto Slab"/>
              </a:rPr>
              <a:t>Any dead cell with exactly three live neighbours becomes a live cell, as if by reproduction.</a:t>
            </a:r>
          </a:p>
          <a:p>
            <a:pPr>
              <a:spcBef>
                <a:spcPts val="0"/>
              </a:spcBef>
              <a:buNone/>
            </a:pPr>
            <a:endParaRPr sz="1800" dirty="0">
              <a:solidFill>
                <a:schemeClr val="bg2">
                  <a:lumMod val="50000"/>
                </a:schemeClr>
              </a:solidFill>
              <a:latin typeface="Roboto Slab"/>
              <a:ea typeface="Roboto Slab"/>
              <a:cs typeface="Roboto Slab"/>
              <a:sym typeface="Roboto Slab"/>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
          </p:nvPr>
        </p:nvSpPr>
        <p:spPr>
          <a:xfrm>
            <a:off x="623392" y="2276872"/>
            <a:ext cx="10972500" cy="2760584"/>
          </a:xfrm>
        </p:spPr>
        <p:txBody>
          <a:bodyPr/>
          <a:lstStyle/>
          <a:p>
            <a:pPr>
              <a:buFont typeface="Wingdings" pitchFamily="2" charset="2"/>
              <a:buChar char="Ø"/>
            </a:pPr>
            <a:r>
              <a:rPr lang="en-IN" dirty="0" smtClean="0">
                <a:solidFill>
                  <a:schemeClr val="bg2">
                    <a:lumMod val="50000"/>
                  </a:schemeClr>
                </a:solidFill>
                <a:latin typeface="Roboto Slab"/>
                <a:ea typeface="Roboto Slab"/>
                <a:cs typeface="Roboto Slab"/>
                <a:sym typeface="Roboto Slab"/>
              </a:rPr>
              <a:t>Objective of this project is to design an GUI application that shows the principle and working of Conway’s Game Of Life.</a:t>
            </a:r>
          </a:p>
          <a:p>
            <a:pPr>
              <a:buNone/>
            </a:pPr>
            <a:endParaRPr lang="en-IN" dirty="0">
              <a:solidFill>
                <a:schemeClr val="bg2">
                  <a:lumMod val="50000"/>
                </a:schemeClr>
              </a:solidFill>
            </a:endParaRPr>
          </a:p>
        </p:txBody>
      </p:sp>
      <p:sp>
        <p:nvSpPr>
          <p:cNvPr id="4" name="Shape 75"/>
          <p:cNvSpPr/>
          <p:nvPr/>
        </p:nvSpPr>
        <p:spPr>
          <a:xfrm>
            <a:off x="292601" y="229000"/>
            <a:ext cx="9403799" cy="1399800"/>
          </a:xfrm>
          <a:prstGeom prst="rect">
            <a:avLst/>
          </a:prstGeom>
          <a:noFill/>
          <a:ln>
            <a:noFill/>
          </a:ln>
        </p:spPr>
        <p:txBody>
          <a:bodyPr lIns="90000" tIns="45000" rIns="90000" bIns="45000" anchor="t" anchorCtr="0">
            <a:noAutofit/>
          </a:bodyPr>
          <a:lstStyle/>
          <a:p>
            <a:pPr>
              <a:spcBef>
                <a:spcPts val="0"/>
              </a:spcBef>
              <a:buNone/>
            </a:pPr>
            <a:r>
              <a:rPr lang="en-IN" sz="4900" b="1" u="sng" dirty="0" smtClean="0">
                <a:solidFill>
                  <a:schemeClr val="bg2">
                    <a:lumMod val="50000"/>
                  </a:schemeClr>
                </a:solidFill>
                <a:latin typeface="Questrial"/>
                <a:ea typeface="Questrial"/>
                <a:cs typeface="Questrial"/>
                <a:sym typeface="Questrial"/>
              </a:rPr>
              <a:t>OBJECTIVE</a:t>
            </a:r>
            <a:endParaRPr lang="en-IN" sz="4900" b="1" i="0" u="sng" strike="noStrike" cap="none" baseline="0" dirty="0">
              <a:solidFill>
                <a:schemeClr val="bg2">
                  <a:lumMod val="50000"/>
                </a:schemeClr>
              </a:solidFill>
              <a:latin typeface="Questrial"/>
              <a:ea typeface="Questrial"/>
              <a:cs typeface="Questrial"/>
              <a:sym typeface="Questrial"/>
            </a:endParaRPr>
          </a:p>
          <a:p>
            <a:pPr marL="0" marR="0" lvl="0" indent="0" algn="l" rtl="0">
              <a:lnSpc>
                <a:spcPct val="100000"/>
              </a:lnSpc>
              <a:spcBef>
                <a:spcPts val="0"/>
              </a:spcBef>
              <a:buNone/>
            </a:pPr>
            <a:endParaRPr sz="1800" b="0" i="0" u="sng" strike="noStrike" cap="none" baseline="0"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p:nvPr/>
        </p:nvSpPr>
        <p:spPr>
          <a:xfrm>
            <a:off x="983336" y="1458355"/>
            <a:ext cx="9937200" cy="441779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800" dirty="0"/>
              <a:t>                                                  </a:t>
            </a:r>
          </a:p>
          <a:p>
            <a:pPr marL="0" marR="0" lvl="0" indent="0" algn="l" rtl="0">
              <a:lnSpc>
                <a:spcPct val="100000"/>
              </a:lnSpc>
              <a:spcBef>
                <a:spcPts val="0"/>
              </a:spcBef>
              <a:buSzPct val="25000"/>
              <a:buNone/>
            </a:pPr>
            <a:r>
              <a:rPr lang="en-IN" sz="2800" dirty="0">
                <a:solidFill>
                  <a:srgbClr val="FFFFFF"/>
                </a:solidFill>
                <a:latin typeface="Questrial"/>
                <a:ea typeface="Questrial"/>
                <a:cs typeface="Questrial"/>
                <a:sym typeface="Questrial"/>
              </a:rPr>
              <a:t> </a:t>
            </a:r>
            <a:r>
              <a:rPr lang="en-IN" sz="2800" dirty="0">
                <a:solidFill>
                  <a:schemeClr val="bg2">
                    <a:lumMod val="50000"/>
                  </a:schemeClr>
                </a:solidFill>
                <a:latin typeface="Questrial"/>
                <a:ea typeface="Questrial"/>
                <a:cs typeface="Questrial"/>
                <a:sym typeface="Questrial"/>
              </a:rPr>
              <a:t>Platform - JAVA</a:t>
            </a:r>
          </a:p>
          <a:p>
            <a:pPr marL="0" marR="0" lvl="0" indent="0" algn="l" rtl="0">
              <a:lnSpc>
                <a:spcPct val="100000"/>
              </a:lnSpc>
              <a:spcBef>
                <a:spcPts val="0"/>
              </a:spcBef>
              <a:buSzPct val="25000"/>
              <a:buNone/>
            </a:pPr>
            <a:r>
              <a:rPr lang="en-IN" sz="2800" dirty="0" smtClean="0">
                <a:solidFill>
                  <a:schemeClr val="bg2">
                    <a:lumMod val="50000"/>
                  </a:schemeClr>
                </a:solidFill>
                <a:latin typeface="Questrial"/>
                <a:ea typeface="Questrial"/>
                <a:cs typeface="Questrial"/>
                <a:sym typeface="Questrial"/>
              </a:rPr>
              <a:t> Tool used - </a:t>
            </a:r>
            <a:r>
              <a:rPr lang="en-IN" sz="2800" dirty="0" err="1" smtClean="0">
                <a:solidFill>
                  <a:schemeClr val="bg2">
                    <a:lumMod val="50000"/>
                  </a:schemeClr>
                </a:solidFill>
                <a:latin typeface="Questrial"/>
                <a:ea typeface="Questrial"/>
                <a:cs typeface="Questrial"/>
                <a:sym typeface="Questrial"/>
              </a:rPr>
              <a:t>Netbeans</a:t>
            </a:r>
            <a:r>
              <a:rPr lang="en-IN" sz="2800" dirty="0" smtClean="0">
                <a:solidFill>
                  <a:schemeClr val="bg2">
                    <a:lumMod val="50000"/>
                  </a:schemeClr>
                </a:solidFill>
                <a:latin typeface="Questrial"/>
                <a:ea typeface="Questrial"/>
                <a:cs typeface="Questrial"/>
                <a:sym typeface="Questrial"/>
              </a:rPr>
              <a:t> IDE-8.0  with JDK 7u80</a:t>
            </a:r>
          </a:p>
          <a:p>
            <a:pPr marL="0" marR="0" lvl="0" indent="0" algn="l" rtl="0">
              <a:lnSpc>
                <a:spcPct val="100000"/>
              </a:lnSpc>
              <a:spcBef>
                <a:spcPts val="0"/>
              </a:spcBef>
              <a:buNone/>
            </a:pPr>
            <a:endParaRPr sz="2800" dirty="0" smtClean="0">
              <a:solidFill>
                <a:schemeClr val="bg2">
                  <a:lumMod val="50000"/>
                </a:schemeClr>
              </a:solidFill>
              <a:latin typeface="Questrial"/>
              <a:ea typeface="Questrial"/>
              <a:cs typeface="Questrial"/>
              <a:sym typeface="Questrial"/>
            </a:endParaRPr>
          </a:p>
          <a:p>
            <a:pPr marL="0" marR="0" lvl="0" indent="0" algn="l" rtl="0">
              <a:lnSpc>
                <a:spcPct val="100000"/>
              </a:lnSpc>
              <a:spcBef>
                <a:spcPts val="0"/>
              </a:spcBef>
              <a:buSzPct val="25000"/>
              <a:buNone/>
            </a:pPr>
            <a:r>
              <a:rPr lang="en-IN" sz="2800" b="0" i="0" u="none" strike="noStrike" cap="none" baseline="0" dirty="0" smtClean="0">
                <a:solidFill>
                  <a:schemeClr val="bg2">
                    <a:lumMod val="50000"/>
                  </a:schemeClr>
                </a:solidFill>
                <a:latin typeface="Questrial"/>
                <a:ea typeface="Questrial"/>
                <a:cs typeface="Questrial"/>
                <a:sym typeface="Questrial"/>
              </a:rPr>
              <a:t>            Why </a:t>
            </a:r>
            <a:r>
              <a:rPr lang="en-IN" sz="2800" b="0" i="0" u="none" strike="noStrike" cap="none" baseline="0" dirty="0">
                <a:solidFill>
                  <a:schemeClr val="bg2">
                    <a:lumMod val="50000"/>
                  </a:schemeClr>
                </a:solidFill>
                <a:latin typeface="Questrial"/>
                <a:ea typeface="Questrial"/>
                <a:cs typeface="Questrial"/>
                <a:sym typeface="Questrial"/>
              </a:rPr>
              <a:t>Java ? </a:t>
            </a:r>
          </a:p>
          <a:p>
            <a:pPr marL="0" marR="0" lvl="0" indent="0" algn="l" rtl="0">
              <a:lnSpc>
                <a:spcPct val="100000"/>
              </a:lnSpc>
              <a:spcBef>
                <a:spcPts val="0"/>
              </a:spcBef>
              <a:buSzPct val="25000"/>
              <a:buNone/>
            </a:pPr>
            <a:r>
              <a:rPr lang="en-IN" sz="2800" dirty="0">
                <a:solidFill>
                  <a:schemeClr val="bg2">
                    <a:lumMod val="50000"/>
                  </a:schemeClr>
                </a:solidFill>
                <a:latin typeface="Questrial"/>
                <a:ea typeface="Questrial"/>
                <a:cs typeface="Questrial"/>
                <a:sym typeface="Questrial"/>
              </a:rPr>
              <a:t> </a:t>
            </a:r>
          </a:p>
          <a:p>
            <a:pPr marL="0" marR="0" lvl="0" indent="0" algn="l" rtl="0">
              <a:lnSpc>
                <a:spcPct val="100000"/>
              </a:lnSpc>
              <a:spcBef>
                <a:spcPts val="0"/>
              </a:spcBef>
              <a:buSzPct val="25000"/>
              <a:buNone/>
            </a:pPr>
            <a:r>
              <a:rPr lang="en-IN" sz="2800" b="0" i="0" u="none" strike="noStrike" cap="none" baseline="0" dirty="0">
                <a:solidFill>
                  <a:schemeClr val="bg2">
                    <a:lumMod val="50000"/>
                  </a:schemeClr>
                </a:solidFill>
                <a:latin typeface="Questrial"/>
                <a:ea typeface="Questrial"/>
                <a:cs typeface="Questrial"/>
                <a:sym typeface="Questrial"/>
              </a:rPr>
              <a:t>Java is general purpose object-oriented programming language with the number of features that make the language  well suited for use on all the platforms.</a:t>
            </a:r>
          </a:p>
          <a:p>
            <a:pPr marL="0" marR="0" lvl="0" indent="0" algn="l" rtl="0">
              <a:lnSpc>
                <a:spcPct val="100000"/>
              </a:lnSpc>
              <a:spcBef>
                <a:spcPts val="0"/>
              </a:spcBef>
              <a:buNone/>
            </a:pPr>
            <a:endParaRPr sz="1800" b="0" i="0" u="none" strike="noStrike" cap="none" baseline="0" dirty="0">
              <a:solidFill>
                <a:schemeClr val="bg2">
                  <a:lumMod val="50000"/>
                </a:schemeClr>
              </a:solidFill>
            </a:endParaRPr>
          </a:p>
          <a:p>
            <a:pPr marL="0" marR="0" lvl="0" indent="0" algn="l" rtl="0">
              <a:lnSpc>
                <a:spcPct val="100000"/>
              </a:lnSpc>
              <a:spcBef>
                <a:spcPts val="0"/>
              </a:spcBef>
              <a:buNone/>
            </a:pPr>
            <a:endParaRPr sz="1800" b="0" i="0" u="none" strike="noStrike" cap="none" baseline="0" dirty="0">
              <a:solidFill>
                <a:schemeClr val="bg2">
                  <a:lumMod val="50000"/>
                </a:schemeClr>
              </a:solidFill>
            </a:endParaRPr>
          </a:p>
          <a:p>
            <a:pPr marL="0" marR="0" lvl="0" indent="0" algn="l" rtl="0">
              <a:lnSpc>
                <a:spcPct val="100000"/>
              </a:lnSpc>
              <a:spcBef>
                <a:spcPts val="0"/>
              </a:spcBef>
              <a:buNone/>
            </a:pPr>
            <a:endParaRPr sz="1800" b="0" i="0" u="none" strike="noStrike" cap="none" baseline="0" dirty="0"/>
          </a:p>
          <a:p>
            <a:pPr marL="0" marR="0" lvl="0" indent="0" algn="l" rtl="0">
              <a:lnSpc>
                <a:spcPct val="100000"/>
              </a:lnSpc>
              <a:spcBef>
                <a:spcPts val="0"/>
              </a:spcBef>
              <a:buNone/>
            </a:pPr>
            <a:endParaRPr sz="1800" b="0" i="0" u="none" strike="noStrike" cap="none" baseline="0" dirty="0"/>
          </a:p>
          <a:p>
            <a:pPr marL="0" marR="0" lvl="0" indent="0" algn="l" rtl="0">
              <a:lnSpc>
                <a:spcPct val="100000"/>
              </a:lnSpc>
              <a:spcBef>
                <a:spcPts val="0"/>
              </a:spcBef>
              <a:buNone/>
            </a:pPr>
            <a:endParaRPr sz="1800" b="0" i="0" u="none" strike="noStrike" cap="none" baseline="0" dirty="0"/>
          </a:p>
          <a:p>
            <a:pPr marL="0" marR="0" lvl="0" indent="0" algn="l" rtl="0">
              <a:lnSpc>
                <a:spcPct val="100000"/>
              </a:lnSpc>
              <a:spcBef>
                <a:spcPts val="0"/>
              </a:spcBef>
              <a:buNone/>
            </a:pPr>
            <a:endParaRPr sz="1800" b="0" i="0" u="none" strike="noStrike" cap="none" baseline="0" dirty="0"/>
          </a:p>
          <a:p>
            <a:pPr marL="0" marR="0" lvl="0" indent="0" algn="l" rtl="0">
              <a:lnSpc>
                <a:spcPct val="100000"/>
              </a:lnSpc>
              <a:spcBef>
                <a:spcPts val="0"/>
              </a:spcBef>
              <a:buNone/>
            </a:pPr>
            <a:endParaRPr sz="1800" b="0" i="0" u="none" strike="noStrike" cap="none" baseline="0" dirty="0"/>
          </a:p>
          <a:p>
            <a:pPr marL="0" marR="0" lvl="0" indent="0" algn="l" rtl="0">
              <a:lnSpc>
                <a:spcPct val="100000"/>
              </a:lnSpc>
              <a:spcBef>
                <a:spcPts val="0"/>
              </a:spcBef>
              <a:buSzPct val="25000"/>
              <a:buNone/>
            </a:pPr>
            <a:r>
              <a:rPr lang="en-IN" sz="2800" b="0" i="0" u="none" strike="noStrike" cap="none" baseline="0" dirty="0">
                <a:solidFill>
                  <a:srgbClr val="FFFFFF"/>
                </a:solidFill>
                <a:latin typeface="Questrial"/>
                <a:ea typeface="Questrial"/>
                <a:cs typeface="Questrial"/>
                <a:sym typeface="Questrial"/>
              </a:rPr>
              <a:t>  </a:t>
            </a:r>
          </a:p>
          <a:p>
            <a:pPr marL="0" marR="0" lvl="0" indent="0" algn="l" rtl="0">
              <a:lnSpc>
                <a:spcPct val="100000"/>
              </a:lnSpc>
              <a:spcBef>
                <a:spcPts val="0"/>
              </a:spcBef>
              <a:buNone/>
            </a:pPr>
            <a:endParaRPr sz="1800" b="0" i="0" u="none" strike="noStrike" cap="none" baseline="0" dirty="0"/>
          </a:p>
          <a:p>
            <a:pPr marL="0" marR="0" lvl="0" indent="0" algn="l" rtl="0">
              <a:lnSpc>
                <a:spcPct val="100000"/>
              </a:lnSpc>
              <a:spcBef>
                <a:spcPts val="0"/>
              </a:spcBef>
              <a:buNone/>
            </a:pPr>
            <a:endParaRPr sz="1800" b="0" i="0" u="none" strike="noStrike" cap="none" baseline="0" dirty="0"/>
          </a:p>
          <a:p>
            <a:pPr marL="0" marR="0" lvl="0" indent="0" algn="l" rtl="0">
              <a:lnSpc>
                <a:spcPct val="100000"/>
              </a:lnSpc>
              <a:spcBef>
                <a:spcPts val="0"/>
              </a:spcBef>
              <a:buNone/>
            </a:pPr>
            <a:endParaRPr sz="1800" b="0" i="0" u="none" strike="noStrike" cap="none" baseline="0" dirty="0"/>
          </a:p>
        </p:txBody>
      </p:sp>
      <p:sp>
        <p:nvSpPr>
          <p:cNvPr id="88" name="Shape 88"/>
          <p:cNvSpPr/>
          <p:nvPr/>
        </p:nvSpPr>
        <p:spPr>
          <a:xfrm>
            <a:off x="407368" y="260648"/>
            <a:ext cx="9403799" cy="1399800"/>
          </a:xfrm>
          <a:prstGeom prst="rect">
            <a:avLst/>
          </a:prstGeom>
          <a:noFill/>
          <a:ln>
            <a:noFill/>
          </a:ln>
        </p:spPr>
        <p:txBody>
          <a:bodyPr lIns="90000" tIns="45000" rIns="90000" bIns="45000" anchor="t" anchorCtr="0">
            <a:noAutofit/>
          </a:bodyPr>
          <a:lstStyle/>
          <a:p>
            <a:pPr lvl="0" rtl="0">
              <a:spcBef>
                <a:spcPts val="0"/>
              </a:spcBef>
              <a:buNone/>
            </a:pPr>
            <a:r>
              <a:rPr lang="en-IN" sz="4900" b="1" u="sng" dirty="0" smtClean="0">
                <a:solidFill>
                  <a:schemeClr val="bg2">
                    <a:lumMod val="50000"/>
                  </a:schemeClr>
                </a:solidFill>
                <a:latin typeface="Questrial"/>
                <a:ea typeface="Questrial"/>
                <a:cs typeface="Questrial"/>
                <a:sym typeface="Questrial"/>
              </a:rPr>
              <a:t>TECHNOLOGIES USED</a:t>
            </a:r>
            <a:endParaRPr lang="en-IN" sz="4900" b="1" i="0" u="sng" strike="noStrike" cap="none" baseline="0" dirty="0">
              <a:solidFill>
                <a:schemeClr val="bg2">
                  <a:lumMod val="50000"/>
                </a:schemeClr>
              </a:solidFill>
              <a:latin typeface="Questrial"/>
              <a:ea typeface="Questrial"/>
              <a:cs typeface="Questrial"/>
              <a:sym typeface="Questrial"/>
            </a:endParaRPr>
          </a:p>
          <a:p>
            <a:pPr marL="0" marR="0" lvl="0" indent="0" algn="l" rtl="0">
              <a:lnSpc>
                <a:spcPct val="100000"/>
              </a:lnSpc>
              <a:spcBef>
                <a:spcPts val="0"/>
              </a:spcBef>
              <a:buNone/>
            </a:pPr>
            <a:endParaRPr sz="1800" b="0" i="0" u="sng" strike="noStrike" cap="none" baseline="0" dirty="0">
              <a:solidFill>
                <a:schemeClr val="bg2">
                  <a:lumMod val="50000"/>
                </a:schemeClr>
              </a:solidFill>
            </a:endParaRPr>
          </a:p>
        </p:txBody>
      </p:sp>
      <p:sp>
        <p:nvSpPr>
          <p:cNvPr id="89" name="Shape 89"/>
          <p:cNvSpPr/>
          <p:nvPr/>
        </p:nvSpPr>
        <p:spPr>
          <a:xfrm>
            <a:off x="1127448" y="3101650"/>
            <a:ext cx="685799" cy="4053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p:nvPr/>
        </p:nvSpPr>
        <p:spPr>
          <a:xfrm>
            <a:off x="292601" y="156992"/>
            <a:ext cx="9403799" cy="1399800"/>
          </a:xfrm>
          <a:prstGeom prst="rect">
            <a:avLst/>
          </a:prstGeom>
          <a:noFill/>
          <a:ln>
            <a:noFill/>
          </a:ln>
        </p:spPr>
        <p:txBody>
          <a:bodyPr lIns="90000" tIns="45000" rIns="90000" bIns="45000" anchor="t" anchorCtr="0">
            <a:noAutofit/>
          </a:bodyPr>
          <a:lstStyle/>
          <a:p>
            <a:pPr rtl="0">
              <a:spcBef>
                <a:spcPts val="0"/>
              </a:spcBef>
              <a:buNone/>
            </a:pPr>
            <a:r>
              <a:rPr lang="en-IN" sz="4900" b="1" i="0" u="sng" strike="noStrike" cap="none" baseline="0" dirty="0" smtClean="0">
                <a:solidFill>
                  <a:schemeClr val="bg2">
                    <a:lumMod val="50000"/>
                  </a:schemeClr>
                </a:solidFill>
                <a:latin typeface="Questrial"/>
                <a:ea typeface="Questrial"/>
                <a:cs typeface="Questrial"/>
                <a:sym typeface="Questrial"/>
              </a:rPr>
              <a:t>SNA</a:t>
            </a:r>
            <a:r>
              <a:rPr lang="en-IN" sz="4900" b="1" u="sng" dirty="0" smtClean="0">
                <a:solidFill>
                  <a:schemeClr val="bg2">
                    <a:lumMod val="50000"/>
                  </a:schemeClr>
                </a:solidFill>
                <a:latin typeface="Questrial"/>
                <a:ea typeface="Questrial"/>
                <a:cs typeface="Questrial"/>
                <a:sym typeface="Questrial"/>
              </a:rPr>
              <a:t>PSHOTS</a:t>
            </a:r>
          </a:p>
          <a:p>
            <a:pPr lvl="0" rtl="0">
              <a:spcBef>
                <a:spcPts val="0"/>
              </a:spcBef>
              <a:buNone/>
            </a:pPr>
            <a:endParaRPr sz="4900" b="1" u="sng" dirty="0" smtClean="0">
              <a:solidFill>
                <a:schemeClr val="bg2">
                  <a:lumMod val="50000"/>
                </a:schemeClr>
              </a:solidFill>
              <a:latin typeface="Questrial"/>
              <a:ea typeface="Questrial"/>
              <a:cs typeface="Questrial"/>
              <a:sym typeface="Questrial"/>
            </a:endParaRPr>
          </a:p>
          <a:p>
            <a:pPr marL="0" marR="0" lvl="0" indent="0" algn="l" rtl="0">
              <a:lnSpc>
                <a:spcPct val="100000"/>
              </a:lnSpc>
              <a:spcBef>
                <a:spcPts val="0"/>
              </a:spcBef>
              <a:buNone/>
            </a:pPr>
            <a:endParaRPr sz="1800" b="0" i="0" u="sng" strike="noStrike" cap="none" baseline="0" dirty="0">
              <a:solidFill>
                <a:schemeClr val="bg2">
                  <a:lumMod val="50000"/>
                </a:schemeClr>
              </a:solidFill>
            </a:endParaRPr>
          </a:p>
        </p:txBody>
      </p:sp>
      <p:pic>
        <p:nvPicPr>
          <p:cNvPr id="3" name="Picture 2" descr="gof1.png"/>
          <p:cNvPicPr>
            <a:picLocks noChangeAspect="1"/>
          </p:cNvPicPr>
          <p:nvPr/>
        </p:nvPicPr>
        <p:blipFill>
          <a:blip r:embed="rId3"/>
          <a:stretch>
            <a:fillRect/>
          </a:stretch>
        </p:blipFill>
        <p:spPr>
          <a:xfrm>
            <a:off x="2423592" y="1052736"/>
            <a:ext cx="7316223" cy="5163271"/>
          </a:xfrm>
          <a:prstGeom prst="rect">
            <a:avLst/>
          </a:prstGeom>
        </p:spPr>
      </p:pic>
      <p:sp>
        <p:nvSpPr>
          <p:cNvPr id="4" name="Rounded Rectangle 3"/>
          <p:cNvSpPr/>
          <p:nvPr/>
        </p:nvSpPr>
        <p:spPr>
          <a:xfrm>
            <a:off x="4151784" y="6309320"/>
            <a:ext cx="3960440"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2">
                    <a:lumMod val="20000"/>
                    <a:lumOff val="80000"/>
                  </a:schemeClr>
                </a:solidFill>
              </a:rPr>
              <a:t>Blank Grid</a:t>
            </a:r>
            <a:endParaRPr lang="en-IN" b="1" dirty="0">
              <a:solidFill>
                <a:schemeClr val="tx2">
                  <a:lumMod val="20000"/>
                  <a:lumOff val="80000"/>
                </a:schemeClr>
              </a:solidFill>
            </a:endParaRP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r="43740" b="29500"/>
          <a:stretch>
            <a:fillRect/>
          </a:stretch>
        </p:blipFill>
        <p:spPr bwMode="auto">
          <a:xfrm>
            <a:off x="2423592" y="1052736"/>
            <a:ext cx="7320136" cy="5157192"/>
          </a:xfrm>
          <a:prstGeom prst="rect">
            <a:avLst/>
          </a:prstGeom>
          <a:noFill/>
          <a:ln w="9525">
            <a:noFill/>
            <a:miter lim="800000"/>
            <a:headEnd/>
            <a:tailEnd/>
          </a:ln>
        </p:spPr>
      </p:pic>
      <p:sp>
        <p:nvSpPr>
          <p:cNvPr id="3" name="Shape 94"/>
          <p:cNvSpPr/>
          <p:nvPr/>
        </p:nvSpPr>
        <p:spPr>
          <a:xfrm>
            <a:off x="364609" y="156992"/>
            <a:ext cx="9403799" cy="1399800"/>
          </a:xfrm>
          <a:prstGeom prst="rect">
            <a:avLst/>
          </a:prstGeom>
          <a:noFill/>
          <a:ln>
            <a:noFill/>
          </a:ln>
        </p:spPr>
        <p:txBody>
          <a:bodyPr lIns="90000" tIns="45000" rIns="90000" bIns="45000" anchor="t" anchorCtr="0">
            <a:noAutofit/>
          </a:bodyPr>
          <a:lstStyle/>
          <a:p>
            <a:pPr rtl="0">
              <a:spcBef>
                <a:spcPts val="0"/>
              </a:spcBef>
              <a:buNone/>
            </a:pPr>
            <a:r>
              <a:rPr lang="en-IN" sz="4900" b="1" i="0" u="sng" strike="noStrike" cap="none" baseline="0" dirty="0" smtClean="0">
                <a:solidFill>
                  <a:schemeClr val="bg2">
                    <a:lumMod val="50000"/>
                  </a:schemeClr>
                </a:solidFill>
                <a:latin typeface="Questrial"/>
                <a:ea typeface="Questrial"/>
                <a:cs typeface="Questrial"/>
                <a:sym typeface="Questrial"/>
              </a:rPr>
              <a:t>SNA</a:t>
            </a:r>
            <a:r>
              <a:rPr lang="en-IN" sz="4900" b="1" u="sng" dirty="0" smtClean="0">
                <a:solidFill>
                  <a:schemeClr val="bg2">
                    <a:lumMod val="50000"/>
                  </a:schemeClr>
                </a:solidFill>
                <a:latin typeface="Questrial"/>
                <a:ea typeface="Questrial"/>
                <a:cs typeface="Questrial"/>
                <a:sym typeface="Questrial"/>
              </a:rPr>
              <a:t>PSHOTS</a:t>
            </a:r>
          </a:p>
          <a:p>
            <a:pPr lvl="0" rtl="0">
              <a:spcBef>
                <a:spcPts val="0"/>
              </a:spcBef>
              <a:buNone/>
            </a:pPr>
            <a:endParaRPr sz="4900" b="1" u="sng" dirty="0" smtClean="0">
              <a:solidFill>
                <a:srgbClr val="EBEBEB"/>
              </a:solidFill>
              <a:latin typeface="Questrial"/>
              <a:ea typeface="Questrial"/>
              <a:cs typeface="Questrial"/>
              <a:sym typeface="Questrial"/>
            </a:endParaRPr>
          </a:p>
          <a:p>
            <a:pPr marL="0" marR="0" lvl="0" indent="0" algn="l" rtl="0">
              <a:lnSpc>
                <a:spcPct val="100000"/>
              </a:lnSpc>
              <a:spcBef>
                <a:spcPts val="0"/>
              </a:spcBef>
              <a:buNone/>
            </a:pPr>
            <a:endParaRPr sz="1800" b="0" i="0" u="sng" strike="noStrike" cap="none" baseline="0" dirty="0"/>
          </a:p>
        </p:txBody>
      </p:sp>
      <p:sp>
        <p:nvSpPr>
          <p:cNvPr id="4" name="Rounded Rectangle 3"/>
          <p:cNvSpPr/>
          <p:nvPr/>
        </p:nvSpPr>
        <p:spPr>
          <a:xfrm>
            <a:off x="4151784" y="6309320"/>
            <a:ext cx="3960440"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2">
                    <a:lumMod val="20000"/>
                    <a:lumOff val="80000"/>
                  </a:schemeClr>
                </a:solidFill>
              </a:rPr>
              <a:t>Added a predefined Design</a:t>
            </a:r>
            <a:endParaRPr lang="en-IN" b="1" dirty="0">
              <a:solidFill>
                <a:schemeClr val="tx2">
                  <a:lumMod val="20000"/>
                  <a:lumOff val="8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of2.png"/>
          <p:cNvPicPr>
            <a:picLocks noChangeAspect="1"/>
          </p:cNvPicPr>
          <p:nvPr/>
        </p:nvPicPr>
        <p:blipFill>
          <a:blip r:embed="rId2"/>
          <a:stretch>
            <a:fillRect/>
          </a:stretch>
        </p:blipFill>
        <p:spPr>
          <a:xfrm>
            <a:off x="2534761" y="980728"/>
            <a:ext cx="7377663" cy="5256584"/>
          </a:xfrm>
          <a:prstGeom prst="rect">
            <a:avLst/>
          </a:prstGeom>
        </p:spPr>
      </p:pic>
      <p:sp>
        <p:nvSpPr>
          <p:cNvPr id="3" name="Shape 94"/>
          <p:cNvSpPr/>
          <p:nvPr/>
        </p:nvSpPr>
        <p:spPr>
          <a:xfrm>
            <a:off x="364609" y="156992"/>
            <a:ext cx="9403799" cy="1399800"/>
          </a:xfrm>
          <a:prstGeom prst="rect">
            <a:avLst/>
          </a:prstGeom>
          <a:noFill/>
          <a:ln>
            <a:noFill/>
          </a:ln>
        </p:spPr>
        <p:txBody>
          <a:bodyPr lIns="90000" tIns="45000" rIns="90000" bIns="45000" anchor="t" anchorCtr="0">
            <a:noAutofit/>
          </a:bodyPr>
          <a:lstStyle/>
          <a:p>
            <a:pPr rtl="0">
              <a:spcBef>
                <a:spcPts val="0"/>
              </a:spcBef>
              <a:buNone/>
            </a:pPr>
            <a:r>
              <a:rPr lang="en-IN" sz="4900" b="1" i="0" u="sng" strike="noStrike" cap="none" baseline="0" dirty="0">
                <a:solidFill>
                  <a:schemeClr val="bg2">
                    <a:lumMod val="50000"/>
                  </a:schemeClr>
                </a:solidFill>
                <a:latin typeface="Questrial"/>
                <a:ea typeface="Questrial"/>
                <a:cs typeface="Questrial"/>
                <a:sym typeface="Questrial"/>
              </a:rPr>
              <a:t>SNA</a:t>
            </a:r>
            <a:r>
              <a:rPr lang="en-IN" sz="4900" b="1" u="sng" dirty="0">
                <a:solidFill>
                  <a:schemeClr val="bg2">
                    <a:lumMod val="50000"/>
                  </a:schemeClr>
                </a:solidFill>
                <a:latin typeface="Questrial"/>
                <a:ea typeface="Questrial"/>
                <a:cs typeface="Questrial"/>
                <a:sym typeface="Questrial"/>
              </a:rPr>
              <a:t>PSHOTS</a:t>
            </a:r>
          </a:p>
          <a:p>
            <a:pPr lvl="0" rtl="0">
              <a:spcBef>
                <a:spcPts val="0"/>
              </a:spcBef>
              <a:buNone/>
            </a:pPr>
            <a:endParaRPr sz="4900" b="1" u="sng" dirty="0">
              <a:solidFill>
                <a:srgbClr val="EBEBEB"/>
              </a:solidFill>
              <a:latin typeface="Questrial"/>
              <a:ea typeface="Questrial"/>
              <a:cs typeface="Questrial"/>
              <a:sym typeface="Questrial"/>
            </a:endParaRPr>
          </a:p>
          <a:p>
            <a:pPr marL="0" marR="0" lvl="0" indent="0" algn="l" rtl="0">
              <a:lnSpc>
                <a:spcPct val="100000"/>
              </a:lnSpc>
              <a:spcBef>
                <a:spcPts val="0"/>
              </a:spcBef>
              <a:buNone/>
            </a:pPr>
            <a:endParaRPr sz="1800" b="0" i="0" u="sng" strike="noStrike" cap="none" baseline="0" dirty="0"/>
          </a:p>
        </p:txBody>
      </p:sp>
      <p:sp>
        <p:nvSpPr>
          <p:cNvPr id="4" name="Rounded Rectangle 3"/>
          <p:cNvSpPr/>
          <p:nvPr/>
        </p:nvSpPr>
        <p:spPr>
          <a:xfrm>
            <a:off x="4151784" y="6309320"/>
            <a:ext cx="3960440"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2">
                    <a:lumMod val="20000"/>
                    <a:lumOff val="80000"/>
                  </a:schemeClr>
                </a:solidFill>
              </a:rPr>
              <a:t>Design after 23 iterations</a:t>
            </a:r>
            <a:endParaRPr lang="en-IN" b="1" dirty="0">
              <a:solidFill>
                <a:schemeClr val="tx2">
                  <a:lumMod val="20000"/>
                  <a:lumOff val="80000"/>
                </a:schemeClr>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129</TotalTime>
  <Words>458</Words>
  <Application>Microsoft Office PowerPoint</Application>
  <PresentationFormat>Custom</PresentationFormat>
  <Paragraphs>104</Paragraphs>
  <Slides>21</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Questrial</vt:lpstr>
      <vt:lpstr>Yu Mincho Demibold</vt:lpstr>
      <vt:lpstr>Roboto</vt:lpstr>
      <vt:lpstr>Roboto Slab</vt:lpstr>
      <vt:lpstr>Noto Sans Symbols</vt:lpstr>
      <vt:lpstr>Georgia</vt:lpstr>
      <vt:lpstr>Wingdings</vt:lpstr>
      <vt:lpstr>Wingdings 2</vt:lpstr>
      <vt:lpstr>Comic Sans MS</vt:lpstr>
      <vt:lpstr>Civic</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hp</cp:lastModifiedBy>
  <cp:revision>20</cp:revision>
  <dcterms:modified xsi:type="dcterms:W3CDTF">2015-11-17T10:24:29Z</dcterms:modified>
</cp:coreProperties>
</file>