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999899"/>
    <a:srgbClr val="B551FF"/>
    <a:srgbClr val="CAC9CB"/>
    <a:srgbClr val="FB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5DE8-0A9E-0C41-A4AB-FE41F8E2AF46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6506-C38C-C54C-9E81-ACE78ABD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13491" y="709448"/>
            <a:ext cx="8229599" cy="4934607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52" y="709448"/>
            <a:ext cx="3023476" cy="4934607"/>
          </a:xfrm>
          <a:prstGeom prst="rect">
            <a:avLst/>
          </a:prstGeom>
          <a:solidFill>
            <a:srgbClr val="D9D9D9"/>
          </a:solidFill>
        </p:spPr>
      </p:pic>
    </p:spTree>
    <p:extLst>
      <p:ext uri="{BB962C8B-B14F-4D97-AF65-F5344CB8AC3E}">
        <p14:creationId xmlns:p14="http://schemas.microsoft.com/office/powerpoint/2010/main" val="172370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Lamba</dc:creator>
  <cp:lastModifiedBy>Utkarsh Lamba</cp:lastModifiedBy>
  <cp:revision>7</cp:revision>
  <dcterms:created xsi:type="dcterms:W3CDTF">2016-01-16T04:27:49Z</dcterms:created>
  <dcterms:modified xsi:type="dcterms:W3CDTF">2016-01-16T07:38:30Z</dcterms:modified>
</cp:coreProperties>
</file>