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59" r:id="rId3"/>
    <p:sldId id="260" r:id="rId4"/>
    <p:sldId id="261" r:id="rId5"/>
    <p:sldId id="262" r:id="rId6"/>
    <p:sldId id="263" r:id="rId7"/>
    <p:sldId id="266" r:id="rId8"/>
    <p:sldId id="264" r:id="rId9"/>
    <p:sldId id="265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AD0FBC-47BD-4A90-8F37-8A319084F95D}">
          <p14:sldIdLst>
            <p14:sldId id="267"/>
            <p14:sldId id="259"/>
            <p14:sldId id="260"/>
            <p14:sldId id="261"/>
          </p14:sldIdLst>
        </p14:section>
        <p14:section name="Untitled Section" id="{EAD65672-DE93-40C5-8046-EC94308709B7}">
          <p14:sldIdLst>
            <p14:sldId id="262"/>
            <p14:sldId id="263"/>
            <p14:sldId id="266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6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9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32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80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87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94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1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7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2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4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1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4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5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2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8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7F3F-AE6E-7640-C0F1-D2B1F256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AI-Powered Diagnostic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FB90-8B99-A9AC-9376-111039830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For Rural Healthcare Accessibility</a:t>
            </a:r>
          </a:p>
          <a:p>
            <a:pPr marL="0" indent="0">
              <a:buNone/>
            </a:pPr>
            <a:r>
              <a:rPr lang="en-US" b="1" dirty="0"/>
              <a:t>MedTech </a:t>
            </a:r>
            <a:r>
              <a:rPr lang="en-US" b="1" dirty="0" err="1"/>
              <a:t>Learnathon</a:t>
            </a:r>
            <a:r>
              <a:rPr lang="en-US" b="1" dirty="0"/>
              <a:t> 4.0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Team no.-TEAM(MB5)_3_No:2</a:t>
            </a:r>
          </a:p>
          <a:p>
            <a:pPr marL="0" indent="0">
              <a:buNone/>
            </a:pPr>
            <a:r>
              <a:rPr lang="en-US" b="1" dirty="0"/>
              <a:t>Team members :- RONIT KUMAR NAIK(23CSE176)</a:t>
            </a:r>
          </a:p>
          <a:p>
            <a:pPr marL="0" indent="0">
              <a:buNone/>
            </a:pPr>
            <a:r>
              <a:rPr lang="en-US" b="1" dirty="0"/>
              <a:t>                                KIRAN PATEL(23CSEAIML039)</a:t>
            </a:r>
          </a:p>
          <a:p>
            <a:pPr marL="0" indent="0">
              <a:buNone/>
            </a:pPr>
            <a:r>
              <a:rPr lang="en-US" b="1" dirty="0"/>
              <a:t>                                SUBHAM MEHER(23CSEAIML195)</a:t>
            </a:r>
          </a:p>
          <a:p>
            <a:pPr marL="0" indent="0">
              <a:buNone/>
            </a:pPr>
            <a:r>
              <a:rPr lang="en-US" b="1" dirty="0"/>
              <a:t>                                PIYUSH KUMAR NAIK(23CSE173)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BD5BB-7CE6-8D93-46FC-3B7BF5A41A54}"/>
              </a:ext>
            </a:extLst>
          </p:cNvPr>
          <p:cNvSpPr txBox="1"/>
          <p:nvPr/>
        </p:nvSpPr>
        <p:spPr>
          <a:xfrm>
            <a:off x="1746504" y="3154680"/>
            <a:ext cx="5650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7863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healthcare access in rural areas.</a:t>
            </a:r>
          </a:p>
          <a:p>
            <a:r>
              <a:rPr lang="en-US" dirty="0"/>
              <a:t>Goal: AI-driven chatbot for early diagnosis and referrals.</a:t>
            </a:r>
          </a:p>
          <a:p>
            <a:r>
              <a:rPr lang="en-US" dirty="0"/>
              <a:t>Assess symptoms, categorize health issues.</a:t>
            </a:r>
          </a:p>
          <a:p>
            <a:r>
              <a:rPr lang="en-US" dirty="0"/>
              <a:t>Generate diagnostic reports and suggest nearby care.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Objectives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Simplified, multilingual, interactive UI</a:t>
            </a:r>
          </a:p>
          <a:p>
            <a:r>
              <a:rPr lang="en-US" dirty="0"/>
              <a:t>Accurate AI-driven initial diagnosis</a:t>
            </a:r>
          </a:p>
          <a:p>
            <a:r>
              <a:rPr lang="en-US" dirty="0"/>
              <a:t>Referral system for medical care</a:t>
            </a:r>
          </a:p>
          <a:p>
            <a:r>
              <a:rPr lang="en-US" dirty="0"/>
              <a:t>Accessible via basic mobile devices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Frontend: Chatbot UI (Web/Mobile)</a:t>
            </a:r>
          </a:p>
          <a:p>
            <a:r>
              <a:rPr lang="en-US" dirty="0"/>
              <a:t>Backend: Flask API</a:t>
            </a:r>
          </a:p>
          <a:p>
            <a:r>
              <a:rPr lang="en-US" dirty="0"/>
              <a:t>ML Engine: Predict diseases based on symptoms</a:t>
            </a:r>
          </a:p>
          <a:p>
            <a:r>
              <a:rPr lang="en-US" dirty="0"/>
              <a:t>Referral: Location-based hospital suggestion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Chatbot Features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Multilingual support</a:t>
            </a:r>
          </a:p>
          <a:p>
            <a:r>
              <a:rPr lang="en-US" dirty="0"/>
              <a:t>Symptom checklist interface</a:t>
            </a:r>
          </a:p>
          <a:p>
            <a:r>
              <a:rPr lang="en-US" dirty="0"/>
              <a:t>AI-based condition prediction</a:t>
            </a:r>
          </a:p>
          <a:p>
            <a:r>
              <a:rPr lang="en-US" dirty="0"/>
              <a:t>Nearby center recommendation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9342-47A3-423A-8122-1FAE79BA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178B-2FAD-EB0B-AA6F-2162BCAB1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970" y="2489200"/>
            <a:ext cx="6345260" cy="3530600"/>
          </a:xfrm>
        </p:spPr>
        <p:txBody>
          <a:bodyPr/>
          <a:lstStyle/>
          <a:p>
            <a:r>
              <a:rPr lang="en-US" dirty="0"/>
              <a:t>Logistic Regression classifier</a:t>
            </a:r>
          </a:p>
          <a:p>
            <a:r>
              <a:rPr lang="en-US" dirty="0"/>
              <a:t>Inputs: Fever, Cough, Headache, etc.</a:t>
            </a:r>
          </a:p>
          <a:p>
            <a:r>
              <a:rPr lang="en-US" dirty="0"/>
              <a:t>Output: Disease name (Flu, COVID-19...)</a:t>
            </a:r>
          </a:p>
          <a:p>
            <a:r>
              <a:rPr lang="en-US" dirty="0"/>
              <a:t>Saved as </a:t>
            </a:r>
            <a:r>
              <a:rPr lang="en-US" dirty="0" err="1"/>
              <a:t>model.pkl</a:t>
            </a:r>
            <a:r>
              <a:rPr lang="en-US" dirty="0"/>
              <a:t> and used via Flask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9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144C-124E-F01E-A36F-16556859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5627-47FC-48E6-F0E5-EDEBB972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selects symptoms</a:t>
            </a:r>
          </a:p>
          <a:p>
            <a:r>
              <a:rPr lang="en-US" dirty="0"/>
              <a:t>Click Diagnose</a:t>
            </a:r>
          </a:p>
          <a:p>
            <a:r>
              <a:rPr lang="en-US" dirty="0"/>
              <a:t>Bot predicts condition</a:t>
            </a:r>
          </a:p>
          <a:p>
            <a:r>
              <a:rPr lang="en-US" dirty="0"/>
              <a:t>Suggests referral/clinic nearby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3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8786-9C0C-F7EB-DAB8-07CDBD9D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B051-5EAC-974F-7274-8848DEF09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Timely healthcare access in villages</a:t>
            </a:r>
          </a:p>
          <a:p>
            <a:r>
              <a:rPr lang="en-US" dirty="0"/>
              <a:t>Reduces burden on urban hospitals</a:t>
            </a:r>
          </a:p>
          <a:p>
            <a:r>
              <a:rPr lang="en-US" dirty="0"/>
              <a:t>Health awareness in local language</a:t>
            </a:r>
          </a:p>
          <a:p>
            <a:r>
              <a:rPr lang="en-US" dirty="0"/>
              <a:t>Digital transformation in rural health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8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99E0-81F3-76BB-7608-218BDFA7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0E81-BDEB-051F-2164-BA565509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Voice chatbot in local languages</a:t>
            </a:r>
          </a:p>
          <a:p>
            <a:r>
              <a:rPr lang="en-US" dirty="0"/>
              <a:t>Real-time doctor consultations</a:t>
            </a:r>
          </a:p>
          <a:p>
            <a:r>
              <a:rPr lang="en-US" dirty="0"/>
              <a:t>Integration with national health platforms</a:t>
            </a:r>
          </a:p>
          <a:p>
            <a:r>
              <a:rPr lang="en-US" dirty="0"/>
              <a:t>Chronic disease tracking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44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</TotalTime>
  <Words>239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Century Gothic</vt:lpstr>
      <vt:lpstr>Wingdings 3</vt:lpstr>
      <vt:lpstr>Ion Boardroom</vt:lpstr>
      <vt:lpstr>AI-Powered Diagnostic Chatbot</vt:lpstr>
      <vt:lpstr>Problem Statement</vt:lpstr>
      <vt:lpstr>Core Objectives</vt:lpstr>
      <vt:lpstr>System Architecture</vt:lpstr>
      <vt:lpstr>Key Chatbot Features</vt:lpstr>
      <vt:lpstr>Machine Learning Component</vt:lpstr>
      <vt:lpstr>Demo Workflow</vt:lpstr>
      <vt:lpstr>Social Impact</vt:lpstr>
      <vt:lpstr>Future Scope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Patel, Simmy</dc:creator>
  <cp:keywords/>
  <dc:description>generated using python-pptx</dc:description>
  <cp:lastModifiedBy>RONIT NAIK</cp:lastModifiedBy>
  <cp:revision>4</cp:revision>
  <dcterms:created xsi:type="dcterms:W3CDTF">2013-01-27T09:14:16Z</dcterms:created>
  <dcterms:modified xsi:type="dcterms:W3CDTF">2025-07-24T19:59:58Z</dcterms:modified>
  <cp:category/>
</cp:coreProperties>
</file>