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9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01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7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5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0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9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7A6C-5D9F-4CE9-85A4-5C1610C75680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2F1D-8166-4193-A37F-ACB76EA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4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32E-A150-489B-9505-DE045E387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MAKEATHON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620E-D494-4117-B5AA-990B50532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THOSE I T GUYS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32EB-2F99-45FB-B73C-8A3B86C2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5132-8CAD-405F-AC01-ED8FFA00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2881"/>
            <a:ext cx="6128028" cy="3695136"/>
          </a:xfrm>
        </p:spPr>
        <p:txBody>
          <a:bodyPr>
            <a:normAutofit/>
          </a:bodyPr>
          <a:lstStyle/>
          <a:p>
            <a:r>
              <a:rPr lang="en-US" sz="2400" dirty="0"/>
              <a:t>BEML Earth Moving equipment is deployed in remote mining areas and hence cannot transfer vital data to central systems due to lack of network coverage. Develop a solution to optimally send the data to a server.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CA8B37-B09D-4998-9CDD-2A1A7515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48" y="2642892"/>
            <a:ext cx="3669507" cy="2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0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0D6D-7540-4D7D-B655-D3E36DBE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9826-F78A-4BF9-B0B0-EC58E0F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4" y="1853906"/>
            <a:ext cx="5791986" cy="4351338"/>
          </a:xfrm>
        </p:spPr>
        <p:txBody>
          <a:bodyPr/>
          <a:lstStyle/>
          <a:p>
            <a:r>
              <a:rPr lang="en-US" dirty="0"/>
              <a:t>Removes the data upload problem by introducing a mobile device as a middle man.</a:t>
            </a:r>
          </a:p>
          <a:p>
            <a:r>
              <a:rPr lang="en-US" dirty="0"/>
              <a:t>Solves security issues by end to end encryption.</a:t>
            </a:r>
          </a:p>
          <a:p>
            <a:r>
              <a:rPr lang="en-US" dirty="0"/>
              <a:t>Provides a one stop solution to manage the fleet on ground.</a:t>
            </a:r>
          </a:p>
          <a:p>
            <a:r>
              <a:rPr lang="en-US" dirty="0"/>
              <a:t>Stores the data in a secure cloud which can be accessed anytime.</a:t>
            </a:r>
          </a:p>
          <a:p>
            <a:r>
              <a:rPr lang="en-US" dirty="0"/>
              <a:t>Efficient sending of data to server with minimal data packet loss.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75283-EF72-4272-BB95-9C202BD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3" y="2096063"/>
            <a:ext cx="4497885" cy="36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803F-CCB3-47D9-BC2E-29BFA5C6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F511-2364-461D-8CDD-733EAF46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69441"/>
            <a:ext cx="9700786" cy="3695136"/>
          </a:xfrm>
        </p:spPr>
        <p:txBody>
          <a:bodyPr/>
          <a:lstStyle/>
          <a:p>
            <a:r>
              <a:rPr lang="en-US" dirty="0"/>
              <a:t>Fetching and encryption of data in on-board systems</a:t>
            </a:r>
          </a:p>
          <a:p>
            <a:r>
              <a:rPr lang="en-IN" dirty="0"/>
              <a:t>Transfer of data from onboard system to mobile</a:t>
            </a:r>
          </a:p>
          <a:p>
            <a:r>
              <a:rPr lang="en-IN" dirty="0"/>
              <a:t>Detection of availability of network by mobile</a:t>
            </a:r>
          </a:p>
          <a:p>
            <a:r>
              <a:rPr lang="en-IN" dirty="0"/>
              <a:t>Transfer of data from mobile to cloud and decryption</a:t>
            </a:r>
          </a:p>
          <a:p>
            <a:r>
              <a:rPr lang="en-IN" dirty="0"/>
              <a:t>Data packet loss will be minimal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B9BB4B-009A-4526-959C-4328D904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25" y="2243579"/>
            <a:ext cx="2915561" cy="30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CEDA-664A-4DE6-A9BE-9BC700E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Fetching and encryption of data on on-board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E143-A24B-4FA1-BE41-052FF190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75" y="2708806"/>
            <a:ext cx="5243829" cy="3695136"/>
          </a:xfrm>
        </p:spPr>
        <p:txBody>
          <a:bodyPr/>
          <a:lstStyle/>
          <a:p>
            <a:r>
              <a:rPr lang="en-US" dirty="0"/>
              <a:t>Easy-to-use CLI and GUI.</a:t>
            </a:r>
          </a:p>
          <a:p>
            <a:r>
              <a:rPr lang="en-US" dirty="0"/>
              <a:t>The encrypted data is fetched from the machine to prevent any tampering from the middle man.</a:t>
            </a:r>
          </a:p>
          <a:p>
            <a:r>
              <a:rPr lang="en-IN" dirty="0"/>
              <a:t>This data is encrypted with a public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07125-1517-4922-B940-7DE126CAC569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4AB66-3D11-49EC-A651-ED9CA39713DE}"/>
              </a:ext>
            </a:extLst>
          </p:cNvPr>
          <p:cNvSpPr txBox="1"/>
          <p:nvPr/>
        </p:nvSpPr>
        <p:spPr>
          <a:xfrm>
            <a:off x="3480848" y="32726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9EA4E8-800C-4B33-BB57-4F5AA710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4" y="2463771"/>
            <a:ext cx="4440984" cy="23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CBC1-5EE3-4F24-94AE-44C4AB6D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of data from onboard system to mobile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F8DA-7FF7-4365-8A51-BF5D712E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67" y="2218612"/>
            <a:ext cx="5392737" cy="3695136"/>
          </a:xfrm>
        </p:spPr>
        <p:txBody>
          <a:bodyPr/>
          <a:lstStyle/>
          <a:p>
            <a:r>
              <a:rPr lang="en-US" dirty="0"/>
              <a:t>When the user presses the sync button, the encrypted data is received by the app.</a:t>
            </a:r>
          </a:p>
          <a:p>
            <a:r>
              <a:rPr lang="en-US" dirty="0"/>
              <a:t>It is then stored locally on the mobile in a secure manner so no one can tamper with it.</a:t>
            </a:r>
          </a:p>
          <a:p>
            <a:r>
              <a:rPr lang="en-US" dirty="0"/>
              <a:t>The mobile app is connected with the on board device via a pseudo network achieved using the inbuilt hotspot technology in mobile devices.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2BE9-9199-498C-9C43-9FE232F0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665" y="1935921"/>
            <a:ext cx="2194978" cy="44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4546-6E69-496A-84A0-439CDFE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of data from mobile to cloud and decryption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4B8F-EEC4-4CDB-ADD0-9C2F96DE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6288285" cy="3695136"/>
          </a:xfrm>
        </p:spPr>
        <p:txBody>
          <a:bodyPr/>
          <a:lstStyle/>
          <a:p>
            <a:r>
              <a:rPr lang="en-US" dirty="0"/>
              <a:t>As soon as the device gets connected to a stable internet connection, the data would be pushed to the cloud and decrypted.</a:t>
            </a:r>
          </a:p>
          <a:p>
            <a:r>
              <a:rPr lang="en-US" dirty="0"/>
              <a:t>The user would also be informed of the same via a prompt.</a:t>
            </a:r>
          </a:p>
          <a:p>
            <a:r>
              <a:rPr lang="en-US" dirty="0"/>
              <a:t>We have also made a fleet management system to track the vitals of all machines on site.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826EA-1579-46BF-968C-F339E7EE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2" y="2384981"/>
            <a:ext cx="4154880" cy="34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16E-F3B2-4EF0-A548-A6D3FB2E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packet loss minimal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65AA-F522-4993-8105-C701C328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4512"/>
            <a:ext cx="5369519" cy="3695136"/>
          </a:xfrm>
        </p:spPr>
        <p:txBody>
          <a:bodyPr/>
          <a:lstStyle/>
          <a:p>
            <a:r>
              <a:rPr lang="en-US" dirty="0"/>
              <a:t>The data packet is send optimally to prevent data loss due to network.</a:t>
            </a:r>
          </a:p>
          <a:p>
            <a:r>
              <a:rPr lang="en-US" dirty="0"/>
              <a:t>The network connectivity is checked before sending the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D73B3-16E3-4009-85BF-B9C1AA34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63" y="1818536"/>
            <a:ext cx="2198152" cy="44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F81F-F899-4E7D-A285-B01E320A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F393-90B9-47D9-8162-BF274F2F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Node JS</a:t>
            </a:r>
            <a:r>
              <a:rPr lang="en-US" sz="2400" dirty="0"/>
              <a:t>: Would be used to create a backend for the entire application, providing the basic </a:t>
            </a:r>
            <a:r>
              <a:rPr lang="en-US" sz="2400" dirty="0" err="1"/>
              <a:t>apis</a:t>
            </a:r>
            <a:r>
              <a:rPr lang="en-US" sz="2400" dirty="0"/>
              <a:t>.</a:t>
            </a:r>
          </a:p>
          <a:p>
            <a:r>
              <a:rPr lang="en-US" sz="2400" b="1" dirty="0"/>
              <a:t>Node-Crypto</a:t>
            </a:r>
            <a:r>
              <a:rPr lang="en-US" sz="2400" dirty="0"/>
              <a:t>: Provides cryptographic functionality, specifically methods to implement public/private cryptographic in our case.</a:t>
            </a:r>
          </a:p>
          <a:p>
            <a:r>
              <a:rPr lang="en-US" sz="2400" b="1" dirty="0"/>
              <a:t>Azure Cloud Services</a:t>
            </a:r>
            <a:r>
              <a:rPr lang="en-US" sz="2400" dirty="0"/>
              <a:t>: Cloud service to be used to implement a central system for data collection. (To host our database and fleet management dashboard)</a:t>
            </a:r>
          </a:p>
          <a:p>
            <a:r>
              <a:rPr lang="en-US" sz="2400" b="1" dirty="0"/>
              <a:t>React-Native</a:t>
            </a:r>
            <a:r>
              <a:rPr lang="en-US" sz="2400" dirty="0"/>
              <a:t>: To create the mobile application for data collection and data transfer to the cloud.</a:t>
            </a:r>
          </a:p>
          <a:p>
            <a:r>
              <a:rPr lang="en-US" sz="2400" b="1" dirty="0"/>
              <a:t>Mongo DB</a:t>
            </a:r>
            <a:r>
              <a:rPr lang="en-US" sz="2400" dirty="0"/>
              <a:t>: To create a database to store vehicle information.</a:t>
            </a:r>
          </a:p>
          <a:p>
            <a:r>
              <a:rPr lang="en-US" sz="2400" b="1" dirty="0"/>
              <a:t>Basic web Development tools (HTML, CSS, JS) </a:t>
            </a:r>
            <a:r>
              <a:rPr lang="en-US" sz="2400" dirty="0"/>
              <a:t>: to be used to develop the Fleet management and analysis dashboard.</a:t>
            </a:r>
          </a:p>
          <a:p>
            <a:r>
              <a:rPr lang="en-US" sz="2400" b="1" dirty="0"/>
              <a:t>Figma</a:t>
            </a:r>
            <a:r>
              <a:rPr lang="en-US" sz="2400" dirty="0"/>
              <a:t>: To design the UI/UX for the mobile application and the Fleet Management Dashboard.</a:t>
            </a:r>
          </a:p>
          <a:p>
            <a:r>
              <a:rPr lang="en-US" sz="2400" dirty="0"/>
              <a:t>Electron JS: Used to make the GUI to transfer data from machine to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94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</TotalTime>
  <Words>508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MAKEATHON PROJECT</vt:lpstr>
      <vt:lpstr>Problem Statement</vt:lpstr>
      <vt:lpstr>Features of our solution</vt:lpstr>
      <vt:lpstr>Solution</vt:lpstr>
      <vt:lpstr>Fetching and encryption of data on on-board systems</vt:lpstr>
      <vt:lpstr>Transfer of data from onboard system to mobile</vt:lpstr>
      <vt:lpstr>Transfer of data from mobile to cloud and decryption</vt:lpstr>
      <vt:lpstr>Making data packet loss minimal</vt:lpstr>
      <vt:lpstr>Tech stack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MAKEATHON PROJECT</dc:title>
  <dc:creator>Harsiddak Bedi</dc:creator>
  <cp:lastModifiedBy>Harsiddak Bedi</cp:lastModifiedBy>
  <cp:revision>6</cp:revision>
  <dcterms:created xsi:type="dcterms:W3CDTF">2022-03-06T03:02:45Z</dcterms:created>
  <dcterms:modified xsi:type="dcterms:W3CDTF">2022-03-06T05:01:17Z</dcterms:modified>
</cp:coreProperties>
</file>