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6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6840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1" y="2514602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1" y="4777381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4529542"/>
            <a:ext cx="584825" cy="365125"/>
          </a:xfrm>
        </p:spPr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1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1" y="4354047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0" y="3178177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3244141"/>
            <a:ext cx="584825" cy="365125"/>
          </a:xfrm>
        </p:spPr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3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1" y="4354047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0" y="3178177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3244141"/>
            <a:ext cx="584825" cy="365125"/>
          </a:xfrm>
        </p:spPr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2"/>
            <a:ext cx="6686551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1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0" y="4911727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4983089"/>
            <a:ext cx="584825" cy="365125"/>
          </a:xfrm>
        </p:spPr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3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10" y="4343400"/>
            <a:ext cx="6686551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1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0" y="4911727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4983089"/>
            <a:ext cx="584825" cy="365125"/>
          </a:xfrm>
        </p:spPr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1" y="627408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10" y="4343400"/>
            <a:ext cx="6686551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1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0" y="4911727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4983089"/>
            <a:ext cx="584825" cy="365125"/>
          </a:xfrm>
        </p:spPr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0" y="714377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10" y="627407"/>
            <a:ext cx="16557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10" y="627407"/>
            <a:ext cx="4857751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0" y="714377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5" y="624111"/>
            <a:ext cx="6683765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10" y="2133600"/>
            <a:ext cx="6686551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0" y="714377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1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1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0" y="3178177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3244141"/>
            <a:ext cx="584825" cy="365125"/>
          </a:xfrm>
        </p:spPr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10" y="2133600"/>
            <a:ext cx="3235399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1" y="2126223"/>
            <a:ext cx="3235399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0" y="714377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787784"/>
            <a:ext cx="584825" cy="365125"/>
          </a:xfrm>
        </p:spPr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1" y="1972704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1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3" y="1969476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7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0" y="714377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787784"/>
            <a:ext cx="584825" cy="365125"/>
          </a:xfrm>
        </p:spPr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0" y="714377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0" y="714377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1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90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1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0" y="714377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1"/>
            <a:ext cx="6686551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10" y="634965"/>
            <a:ext cx="6686551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9"/>
            <a:ext cx="6686551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0" y="4911727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4983089"/>
            <a:ext cx="584825" cy="365125"/>
          </a:xfrm>
        </p:spPr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2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786"/>
            <a:ext cx="1767507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5" y="624111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133600"/>
            <a:ext cx="6686551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1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1" y="6135810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1" y="787784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>
          <a:xfrm>
            <a:off x="1905506" y="336725"/>
            <a:ext cx="6683765" cy="1280890"/>
          </a:xfrm>
        </p:spPr>
        <p:txBody>
          <a:bodyPr>
            <a:noAutofit/>
          </a:bodyPr>
          <a:lstStyle/>
          <a:p>
            <a:pPr algn="ctr"/>
            <a:r>
              <a:rPr lang="en-US" altLang="zh-CN" sz="4900" u="sng" dirty="0">
                <a:latin typeface="Stencil" pitchFamily="82" charset="0"/>
              </a:rPr>
              <a:t>Cloud Computing using Intranet</a:t>
            </a:r>
          </a:p>
        </p:txBody>
      </p:sp>
      <p:sp>
        <p:nvSpPr>
          <p:cNvPr id="1048587" name="Subtitle 2"/>
          <p:cNvSpPr>
            <a:spLocks noGrp="1"/>
          </p:cNvSpPr>
          <p:nvPr>
            <p:ph idx="1"/>
          </p:nvPr>
        </p:nvSpPr>
        <p:spPr>
          <a:xfrm>
            <a:off x="1423847" y="2076994"/>
            <a:ext cx="6695156" cy="3768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000" dirty="0"/>
              <a:t>Presented By :</a:t>
            </a:r>
          </a:p>
          <a:p>
            <a:pPr marL="342900" indent="-342900" algn="just">
              <a:buFont typeface="Wingdings" charset="2"/>
              <a:buChar char="l"/>
            </a:pPr>
            <a:r>
              <a:rPr lang="en-US" altLang="zh-CN" sz="2000" dirty="0" smtClean="0"/>
              <a:t>Utkarsh </a:t>
            </a:r>
            <a:r>
              <a:rPr lang="en-US" altLang="zh-CN" sz="2000" dirty="0" err="1"/>
              <a:t>Kore</a:t>
            </a:r>
            <a:r>
              <a:rPr lang="en-US" altLang="zh-CN" sz="2000" dirty="0"/>
              <a:t> (10)</a:t>
            </a:r>
          </a:p>
          <a:p>
            <a:pPr marL="342900" indent="-342900" algn="just">
              <a:buFont typeface="Wingdings" charset="2"/>
              <a:buChar char="l"/>
            </a:pPr>
            <a:r>
              <a:rPr lang="en-US" altLang="zh-CN" sz="2000" dirty="0" err="1"/>
              <a:t>Niraj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Palkar</a:t>
            </a:r>
            <a:r>
              <a:rPr lang="en-US" altLang="zh-CN" sz="2000" dirty="0"/>
              <a:t> (14)</a:t>
            </a:r>
          </a:p>
          <a:p>
            <a:pPr marL="342900" indent="-342900" algn="just">
              <a:buFont typeface="Wingdings" charset="2"/>
              <a:buChar char="l"/>
            </a:pPr>
            <a:r>
              <a:rPr lang="en-US" altLang="zh-CN" sz="2000" dirty="0"/>
              <a:t>Harsh </a:t>
            </a:r>
            <a:r>
              <a:rPr lang="en-US" altLang="zh-CN" sz="2000" dirty="0" err="1"/>
              <a:t>Tarkar</a:t>
            </a:r>
            <a:r>
              <a:rPr lang="en-US" altLang="zh-CN" sz="2000" dirty="0"/>
              <a:t>(15)</a:t>
            </a:r>
          </a:p>
          <a:p>
            <a:pPr marL="342900" indent="-342900" algn="just">
              <a:buFont typeface="Wingdings" charset="2"/>
              <a:buChar char="l"/>
            </a:pPr>
            <a:r>
              <a:rPr lang="en-US" altLang="zh-CN" sz="2000" dirty="0" err="1"/>
              <a:t>Omkar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Dongre</a:t>
            </a:r>
            <a:r>
              <a:rPr lang="en-US" altLang="zh-CN" sz="2000" dirty="0"/>
              <a:t> (22)</a:t>
            </a:r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Guided By:</a:t>
            </a:r>
          </a:p>
          <a:p>
            <a:pPr marL="342900" indent="-342900" algn="just">
              <a:buFont typeface="Wingdings" charset="2"/>
              <a:buChar char="l"/>
            </a:pPr>
            <a:r>
              <a:rPr lang="en-US" altLang="zh-CN" sz="2000" dirty="0" err="1"/>
              <a:t>Mrs</a:t>
            </a:r>
            <a:r>
              <a:rPr lang="en-US" altLang="zh-CN" sz="2000" dirty="0"/>
              <a:t> .</a:t>
            </a:r>
            <a:r>
              <a:rPr lang="en-US" altLang="zh-CN" sz="2000" dirty="0" err="1"/>
              <a:t>Poonam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Wavare</a:t>
            </a:r>
            <a:endParaRPr lang="en-US" altLang="zh-CN" sz="2000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rcRect r="-9391" b="-3390"/>
          <a:stretch>
            <a:fillRect/>
          </a:stretch>
        </p:blipFill>
        <p:spPr>
          <a:xfrm>
            <a:off x="4656914" y="2147483"/>
            <a:ext cx="4421777" cy="35871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7006" y="531250"/>
            <a:ext cx="975121" cy="943308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048618"/>
          <p:cNvSpPr>
            <a:spLocks noGrp="1"/>
          </p:cNvSpPr>
          <p:nvPr>
            <p:ph type="title"/>
          </p:nvPr>
        </p:nvSpPr>
        <p:spPr>
          <a:xfrm>
            <a:off x="2245143" y="467355"/>
            <a:ext cx="6683765" cy="1280890"/>
          </a:xfrm>
        </p:spPr>
        <p:txBody>
          <a:bodyPr>
            <a:noAutofit/>
          </a:bodyPr>
          <a:lstStyle/>
          <a:p>
            <a:pPr algn="ctr"/>
            <a:r>
              <a:rPr lang="en-US" sz="4900" u="sng" dirty="0">
                <a:latin typeface="Stencil" pitchFamily="82" charset="0"/>
              </a:rPr>
              <a:t>SCREENSHOT MODULE</a:t>
            </a:r>
          </a:p>
        </p:txBody>
      </p:sp>
      <p:sp>
        <p:nvSpPr>
          <p:cNvPr id="1048620" name="Content Placeholder 1048619"/>
          <p:cNvSpPr>
            <a:spLocks noGrp="1"/>
          </p:cNvSpPr>
          <p:nvPr>
            <p:ph sz="half" idx="1"/>
          </p:nvPr>
        </p:nvSpPr>
        <p:spPr>
          <a:xfrm>
            <a:off x="1184255" y="1820088"/>
            <a:ext cx="3283243" cy="400594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It takes </a:t>
            </a:r>
            <a:r>
              <a:rPr lang="en-US" sz="2000" dirty="0" smtClean="0"/>
              <a:t>screen shots on the </a:t>
            </a:r>
            <a:r>
              <a:rPr lang="en-US" sz="2000" dirty="0"/>
              <a:t>client's side screen after certain time.</a:t>
            </a:r>
          </a:p>
          <a:p>
            <a:pPr algn="just"/>
            <a:r>
              <a:rPr lang="en-US" sz="2000" dirty="0"/>
              <a:t>These screenshots are stored in log folders and sent to the server verifying it.</a:t>
            </a:r>
          </a:p>
        </p:txBody>
      </p:sp>
      <p:pic>
        <p:nvPicPr>
          <p:cNvPr id="6" name="Content Placeholder 5" descr="FullScreenshot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152" y="1750421"/>
            <a:ext cx="4460967" cy="2508069"/>
          </a:xfrm>
        </p:spPr>
      </p:pic>
      <p:pic>
        <p:nvPicPr>
          <p:cNvPr id="5" name="Picture 4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7006" y="531250"/>
            <a:ext cx="975121" cy="943308"/>
          </a:xfrm>
          <a:prstGeom prst="rect">
            <a:avLst/>
          </a:prstGeom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3740" y="976234"/>
            <a:ext cx="5493280" cy="485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31831" y="425003"/>
            <a:ext cx="6040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Stencil" pitchFamily="82" charset="0"/>
              </a:rPr>
              <a:t>ARCHITECHTURE</a:t>
            </a:r>
            <a:endParaRPr lang="en-US" sz="4400" b="1" dirty="0">
              <a:latin typeface="Stencil" pitchFamily="82" charset="0"/>
            </a:endParaRPr>
          </a:p>
        </p:txBody>
      </p:sp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7006" y="531250"/>
            <a:ext cx="975121" cy="943308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3673698" y="5769732"/>
            <a:ext cx="1725769" cy="837127"/>
          </a:xfrm>
          <a:prstGeom prst="cloud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Cloud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36582" y="4649272"/>
            <a:ext cx="1" cy="1168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759984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048592"/>
          <p:cNvSpPr>
            <a:spLocks noGrp="1"/>
          </p:cNvSpPr>
          <p:nvPr>
            <p:ph type="title"/>
          </p:nvPr>
        </p:nvSpPr>
        <p:spPr>
          <a:xfrm>
            <a:off x="1996947" y="415103"/>
            <a:ext cx="6683765" cy="1280890"/>
          </a:xfrm>
        </p:spPr>
        <p:txBody>
          <a:bodyPr>
            <a:normAutofit/>
          </a:bodyPr>
          <a:lstStyle/>
          <a:p>
            <a:pPr algn="ctr"/>
            <a:r>
              <a:rPr lang="en-US" sz="4900" u="sng" dirty="0">
                <a:latin typeface="Stencil" pitchFamily="82" charset="0"/>
              </a:rPr>
              <a:t>MODULES INCLUDED </a:t>
            </a:r>
          </a:p>
        </p:txBody>
      </p:sp>
      <p:sp>
        <p:nvSpPr>
          <p:cNvPr id="1048594" name="Content Placeholder 1048593"/>
          <p:cNvSpPr>
            <a:spLocks noGrp="1"/>
          </p:cNvSpPr>
          <p:nvPr>
            <p:ph idx="1"/>
          </p:nvPr>
        </p:nvSpPr>
        <p:spPr>
          <a:xfrm>
            <a:off x="1458578" y="2016033"/>
            <a:ext cx="6686551" cy="3777622"/>
          </a:xfrm>
        </p:spPr>
        <p:txBody>
          <a:bodyPr>
            <a:normAutofit/>
          </a:bodyPr>
          <a:lstStyle/>
          <a:p>
            <a:r>
              <a:rPr lang="en-US" sz="2000" dirty="0"/>
              <a:t>Authentication(Log-In) Module </a:t>
            </a:r>
          </a:p>
          <a:p>
            <a:r>
              <a:rPr lang="en-US" sz="2000" dirty="0"/>
              <a:t>Chat Module</a:t>
            </a:r>
          </a:p>
          <a:p>
            <a:r>
              <a:rPr lang="en-US" sz="2000" dirty="0"/>
              <a:t>File transfer module</a:t>
            </a:r>
          </a:p>
          <a:p>
            <a:r>
              <a:rPr lang="en-US" sz="2000" dirty="0"/>
              <a:t>Log Files Module</a:t>
            </a:r>
          </a:p>
          <a:p>
            <a:r>
              <a:rPr lang="en-US" sz="2000" dirty="0"/>
              <a:t>Packet filter Module </a:t>
            </a:r>
          </a:p>
          <a:p>
            <a:r>
              <a:rPr lang="en-US" sz="2000" dirty="0"/>
              <a:t>Encryption &amp; Decryption Module</a:t>
            </a:r>
          </a:p>
          <a:p>
            <a:r>
              <a:rPr lang="en-US" sz="2000" dirty="0"/>
              <a:t>Screenshots</a:t>
            </a:r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7006" y="531250"/>
            <a:ext cx="975121" cy="943308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048600"/>
          <p:cNvSpPr>
            <a:spLocks noGrp="1"/>
          </p:cNvSpPr>
          <p:nvPr>
            <p:ph type="title"/>
          </p:nvPr>
        </p:nvSpPr>
        <p:spPr>
          <a:xfrm>
            <a:off x="1761812" y="362850"/>
            <a:ext cx="6683765" cy="1280890"/>
          </a:xfrm>
        </p:spPr>
        <p:txBody>
          <a:bodyPr>
            <a:noAutofit/>
          </a:bodyPr>
          <a:lstStyle/>
          <a:p>
            <a:pPr algn="ctr"/>
            <a:r>
              <a:rPr lang="en-US" sz="4900" u="sng" dirty="0">
                <a:latin typeface="Stencil" pitchFamily="82" charset="0"/>
              </a:rPr>
              <a:t>AUTHENTICATION MODULE </a:t>
            </a:r>
          </a:p>
        </p:txBody>
      </p:sp>
      <p:sp>
        <p:nvSpPr>
          <p:cNvPr id="1048602" name="Content Placeholder 1048601"/>
          <p:cNvSpPr>
            <a:spLocks noGrp="1"/>
          </p:cNvSpPr>
          <p:nvPr>
            <p:ph sz="half" idx="1"/>
          </p:nvPr>
        </p:nvSpPr>
        <p:spPr>
          <a:xfrm>
            <a:off x="1092814" y="2055222"/>
            <a:ext cx="3235399" cy="3777622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 This module enforces the client to get logged in with valid client ID and password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/>
            <a:r>
              <a:rPr lang="en-US" sz="2000" dirty="0"/>
              <a:t>Client has to pass through this process each time when he wants to perform some tasks using this software.  </a:t>
            </a:r>
          </a:p>
        </p:txBody>
      </p:sp>
      <p:pic>
        <p:nvPicPr>
          <p:cNvPr id="6" name="Content Placeholder 5" descr="FullScreenshot1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0738" t="16100" r="31134" b="17548"/>
          <a:stretch>
            <a:fillRect/>
          </a:stretch>
        </p:blipFill>
        <p:spPr>
          <a:xfrm>
            <a:off x="4493623" y="1959428"/>
            <a:ext cx="4285676" cy="4193178"/>
          </a:xfrm>
        </p:spPr>
      </p:pic>
      <p:pic>
        <p:nvPicPr>
          <p:cNvPr id="5" name="Picture 4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7006" y="531250"/>
            <a:ext cx="975121" cy="94330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048603"/>
          <p:cNvSpPr>
            <a:spLocks noGrp="1"/>
          </p:cNvSpPr>
          <p:nvPr>
            <p:ph type="title"/>
          </p:nvPr>
        </p:nvSpPr>
        <p:spPr>
          <a:xfrm>
            <a:off x="1448300" y="428166"/>
            <a:ext cx="6683765" cy="1280890"/>
          </a:xfrm>
        </p:spPr>
        <p:txBody>
          <a:bodyPr>
            <a:normAutofit/>
          </a:bodyPr>
          <a:lstStyle/>
          <a:p>
            <a:pPr algn="ctr"/>
            <a:r>
              <a:rPr lang="en-US" sz="4900" u="sng" dirty="0">
                <a:latin typeface="Stencil" pitchFamily="82" charset="0"/>
              </a:rPr>
              <a:t>CHAT MODULE </a:t>
            </a:r>
          </a:p>
        </p:txBody>
      </p:sp>
      <p:sp>
        <p:nvSpPr>
          <p:cNvPr id="1048605" name="Content Placeholder 1048604"/>
          <p:cNvSpPr>
            <a:spLocks noGrp="1"/>
          </p:cNvSpPr>
          <p:nvPr>
            <p:ph sz="half" idx="1"/>
          </p:nvPr>
        </p:nvSpPr>
        <p:spPr>
          <a:xfrm>
            <a:off x="1171193" y="1663332"/>
            <a:ext cx="3235399" cy="3777622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In this module, </a:t>
            </a:r>
            <a:r>
              <a:rPr lang="en-US" sz="2000" dirty="0" smtClean="0"/>
              <a:t>clients are </a:t>
            </a:r>
            <a:r>
              <a:rPr lang="en-US" sz="2000" dirty="0"/>
              <a:t>able to communicate with each other.</a:t>
            </a:r>
          </a:p>
          <a:p>
            <a:pPr algn="just"/>
            <a:r>
              <a:rPr lang="en-US" sz="2000" dirty="0"/>
              <a:t>Clients can send message to server also get response from it. </a:t>
            </a:r>
          </a:p>
          <a:p>
            <a:pPr algn="just"/>
            <a:r>
              <a:rPr lang="en-US" sz="2000" dirty="0"/>
              <a:t>Server has rights to break communication with specific client by disconnection connections from client.</a:t>
            </a:r>
          </a:p>
        </p:txBody>
      </p:sp>
      <p:pic>
        <p:nvPicPr>
          <p:cNvPr id="5" name="Picture 4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7006" y="531250"/>
            <a:ext cx="975121" cy="943308"/>
          </a:xfrm>
          <a:prstGeom prst="rect">
            <a:avLst/>
          </a:prstGeom>
        </p:spPr>
      </p:pic>
      <p:pic>
        <p:nvPicPr>
          <p:cNvPr id="8" name="Content Placeholder 7" descr="chatmodule.PNG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50000"/>
          <a:stretch/>
        </p:blipFill>
        <p:spPr>
          <a:xfrm>
            <a:off x="4621674" y="3734125"/>
            <a:ext cx="2665927" cy="2679928"/>
          </a:xfrm>
        </p:spPr>
      </p:pic>
      <p:pic>
        <p:nvPicPr>
          <p:cNvPr id="6" name="Content Placeholder 7" descr="chatmodule.PNG"/>
          <p:cNvPicPr>
            <a:picLocks noChangeAspect="1"/>
          </p:cNvPicPr>
          <p:nvPr/>
        </p:nvPicPr>
        <p:blipFill rotWithShape="1">
          <a:blip r:embed="rId3"/>
          <a:srcRect l="47972"/>
          <a:stretch/>
        </p:blipFill>
        <p:spPr>
          <a:xfrm>
            <a:off x="4700095" y="1325215"/>
            <a:ext cx="2509087" cy="2408909"/>
          </a:xfrm>
          <a:prstGeom prst="rect">
            <a:avLst/>
          </a:prstGeom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048615"/>
          <p:cNvSpPr>
            <a:spLocks noGrp="1"/>
          </p:cNvSpPr>
          <p:nvPr>
            <p:ph type="title"/>
          </p:nvPr>
        </p:nvSpPr>
        <p:spPr>
          <a:xfrm>
            <a:off x="2271270" y="349788"/>
            <a:ext cx="6683765" cy="1280890"/>
          </a:xfrm>
        </p:spPr>
        <p:txBody>
          <a:bodyPr>
            <a:noAutofit/>
          </a:bodyPr>
          <a:lstStyle/>
          <a:p>
            <a:pPr algn="ctr"/>
            <a:r>
              <a:rPr lang="en-US" sz="4900" u="sng" dirty="0">
                <a:latin typeface="Stencil" pitchFamily="82" charset="0"/>
              </a:rPr>
              <a:t>ENCRYPTION </a:t>
            </a:r>
            <a:r>
              <a:rPr lang="en-US" sz="4900" u="sng" dirty="0" smtClean="0">
                <a:latin typeface="Stencil" pitchFamily="82" charset="0"/>
              </a:rPr>
              <a:t>&amp; </a:t>
            </a:r>
            <a:r>
              <a:rPr lang="en-US" sz="4900" u="sng" dirty="0">
                <a:latin typeface="Stencil" pitchFamily="82" charset="0"/>
              </a:rPr>
              <a:t>DECRYPTION MODULE</a:t>
            </a:r>
          </a:p>
        </p:txBody>
      </p:sp>
      <p:sp>
        <p:nvSpPr>
          <p:cNvPr id="1048617" name="Content Placeholder 1048616"/>
          <p:cNvSpPr>
            <a:spLocks noGrp="1"/>
          </p:cNvSpPr>
          <p:nvPr>
            <p:ph sz="half" idx="1"/>
          </p:nvPr>
        </p:nvSpPr>
        <p:spPr>
          <a:xfrm>
            <a:off x="1132003" y="2107475"/>
            <a:ext cx="3235399" cy="377762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software uses AES(</a:t>
            </a:r>
            <a:r>
              <a:rPr lang="en-US" sz="2000" dirty="0" err="1"/>
              <a:t>Advaced</a:t>
            </a:r>
            <a:r>
              <a:rPr lang="en-US" sz="2000" dirty="0"/>
              <a:t> Encryption </a:t>
            </a:r>
            <a:r>
              <a:rPr lang="en-US" sz="2000" dirty="0" err="1"/>
              <a:t>Starndard</a:t>
            </a:r>
            <a:r>
              <a:rPr lang="en-US" sz="2000" dirty="0"/>
              <a:t>) for encryption.</a:t>
            </a:r>
          </a:p>
          <a:p>
            <a:pPr algn="just"/>
            <a:r>
              <a:rPr lang="en-US" sz="2000" dirty="0"/>
              <a:t>Data shared from client to server and server to client is proper encrypted and decrypted using this algorithm.</a:t>
            </a:r>
          </a:p>
        </p:txBody>
      </p:sp>
      <p:pic>
        <p:nvPicPr>
          <p:cNvPr id="6" name="Content Placeholder 5" descr="encryptdecryp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36059" y="2129246"/>
            <a:ext cx="4470459" cy="2521131"/>
          </a:xfrm>
        </p:spPr>
      </p:pic>
      <p:pic>
        <p:nvPicPr>
          <p:cNvPr id="5" name="Picture 4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7006" y="531250"/>
            <a:ext cx="975121" cy="943308"/>
          </a:xfrm>
          <a:prstGeom prst="rect">
            <a:avLst/>
          </a:prstGeom>
        </p:spPr>
      </p:pic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048606"/>
          <p:cNvSpPr>
            <a:spLocks noGrp="1"/>
          </p:cNvSpPr>
          <p:nvPr>
            <p:ph type="title"/>
          </p:nvPr>
        </p:nvSpPr>
        <p:spPr>
          <a:xfrm>
            <a:off x="1435238" y="349788"/>
            <a:ext cx="6683765" cy="1280890"/>
          </a:xfrm>
        </p:spPr>
        <p:txBody>
          <a:bodyPr>
            <a:noAutofit/>
          </a:bodyPr>
          <a:lstStyle/>
          <a:p>
            <a:pPr algn="ctr"/>
            <a:r>
              <a:rPr lang="en-US" sz="4900" u="sng" dirty="0">
                <a:latin typeface="Stencil" pitchFamily="82" charset="0"/>
              </a:rPr>
              <a:t>FILE TRANSFER MODULE </a:t>
            </a:r>
          </a:p>
        </p:txBody>
      </p:sp>
      <p:sp>
        <p:nvSpPr>
          <p:cNvPr id="1048608" name="Content Placeholder 1048607"/>
          <p:cNvSpPr>
            <a:spLocks noGrp="1"/>
          </p:cNvSpPr>
          <p:nvPr>
            <p:ph sz="half" idx="1"/>
          </p:nvPr>
        </p:nvSpPr>
        <p:spPr>
          <a:xfrm>
            <a:off x="1001374" y="2029097"/>
            <a:ext cx="3235399" cy="377762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This module  handles Various types of file sharing between client and server.</a:t>
            </a:r>
          </a:p>
          <a:p>
            <a:pPr algn="just"/>
            <a:r>
              <a:rPr lang="en-US" sz="2000" dirty="0"/>
              <a:t>Files to be shared must be selected from </a:t>
            </a:r>
            <a:r>
              <a:rPr lang="en-US" sz="2000" dirty="0" smtClean="0"/>
              <a:t>dialogue </a:t>
            </a:r>
            <a:r>
              <a:rPr lang="en-US" sz="2000" dirty="0"/>
              <a:t>box with extension. </a:t>
            </a:r>
          </a:p>
          <a:p>
            <a:pPr algn="just"/>
            <a:r>
              <a:rPr lang="en-US" sz="2000" dirty="0"/>
              <a:t>The file limit to shared is </a:t>
            </a:r>
            <a:r>
              <a:rPr lang="en-US" sz="2000" dirty="0" smtClean="0"/>
              <a:t>100MB</a:t>
            </a:r>
            <a:r>
              <a:rPr lang="en-US" sz="2000" dirty="0"/>
              <a:t>.</a:t>
            </a:r>
          </a:p>
        </p:txBody>
      </p:sp>
      <p:pic>
        <p:nvPicPr>
          <p:cNvPr id="6" name="Content Placeholder 5" descr="filetransf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47924" y="2050870"/>
            <a:ext cx="4593598" cy="2299061"/>
          </a:xfrm>
        </p:spPr>
      </p:pic>
      <p:pic>
        <p:nvPicPr>
          <p:cNvPr id="5" name="Picture 4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7006" y="531250"/>
            <a:ext cx="975121" cy="94330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048609"/>
          <p:cNvSpPr>
            <a:spLocks noGrp="1"/>
          </p:cNvSpPr>
          <p:nvPr>
            <p:ph type="title"/>
          </p:nvPr>
        </p:nvSpPr>
        <p:spPr>
          <a:xfrm>
            <a:off x="1840191" y="506544"/>
            <a:ext cx="6683765" cy="1280890"/>
          </a:xfrm>
        </p:spPr>
        <p:txBody>
          <a:bodyPr>
            <a:normAutofit/>
          </a:bodyPr>
          <a:lstStyle/>
          <a:p>
            <a:pPr algn="ctr"/>
            <a:r>
              <a:rPr lang="en-US" sz="4900" u="sng" dirty="0">
                <a:latin typeface="Stencil" pitchFamily="82" charset="0"/>
              </a:rPr>
              <a:t>LOG FILE MODULES </a:t>
            </a:r>
          </a:p>
        </p:txBody>
      </p:sp>
      <p:sp>
        <p:nvSpPr>
          <p:cNvPr id="1048611" name="Content Placeholder 1048610"/>
          <p:cNvSpPr>
            <a:spLocks noGrp="1"/>
          </p:cNvSpPr>
          <p:nvPr>
            <p:ph sz="half" idx="1"/>
          </p:nvPr>
        </p:nvSpPr>
        <p:spPr>
          <a:xfrm>
            <a:off x="949121" y="1728648"/>
            <a:ext cx="3235399" cy="3777622"/>
          </a:xfrm>
        </p:spPr>
        <p:txBody>
          <a:bodyPr>
            <a:normAutofit fontScale="92857"/>
          </a:bodyPr>
          <a:lstStyle/>
          <a:p>
            <a:pPr algn="just"/>
            <a:r>
              <a:rPr lang="en-US" sz="2000" dirty="0"/>
              <a:t>This module maintains log data in the folder D:\CloudServer\serverlogs. </a:t>
            </a:r>
          </a:p>
          <a:p>
            <a:pPr algn="just"/>
            <a:r>
              <a:rPr lang="en-US" sz="2000" dirty="0"/>
              <a:t>All the </a:t>
            </a:r>
            <a:r>
              <a:rPr lang="en-US" sz="2000" dirty="0" smtClean="0"/>
              <a:t>activities </a:t>
            </a:r>
            <a:r>
              <a:rPr lang="en-US" sz="2000" dirty="0"/>
              <a:t>of the clients are recorded and saved as log using this module. </a:t>
            </a:r>
          </a:p>
          <a:p>
            <a:pPr algn="just"/>
            <a:r>
              <a:rPr lang="en-US" sz="2000" dirty="0"/>
              <a:t>It stores the data like clients ID's, log in time, shared files etc.</a:t>
            </a:r>
          </a:p>
        </p:txBody>
      </p:sp>
      <p:pic>
        <p:nvPicPr>
          <p:cNvPr id="5" name="Picture 4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7006" y="531250"/>
            <a:ext cx="975121" cy="943308"/>
          </a:xfrm>
          <a:prstGeom prst="rect">
            <a:avLst/>
          </a:prstGeom>
        </p:spPr>
      </p:pic>
      <p:pic>
        <p:nvPicPr>
          <p:cNvPr id="8" name="Content Placeholder 7" descr="Capturelog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77153" y="1423851"/>
            <a:ext cx="4683967" cy="4898571"/>
          </a:xfr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048612"/>
          <p:cNvSpPr>
            <a:spLocks noGrp="1"/>
          </p:cNvSpPr>
          <p:nvPr>
            <p:ph type="title"/>
          </p:nvPr>
        </p:nvSpPr>
        <p:spPr>
          <a:xfrm>
            <a:off x="1435238" y="362850"/>
            <a:ext cx="6683765" cy="1280890"/>
          </a:xfrm>
        </p:spPr>
        <p:txBody>
          <a:bodyPr>
            <a:noAutofit/>
          </a:bodyPr>
          <a:lstStyle/>
          <a:p>
            <a:pPr algn="ctr"/>
            <a:r>
              <a:rPr lang="en-US" sz="4900" u="sng" dirty="0">
                <a:latin typeface="Stencil" pitchFamily="82" charset="0"/>
              </a:rPr>
              <a:t>PACKET FILTER MODULE</a:t>
            </a:r>
          </a:p>
        </p:txBody>
      </p:sp>
      <p:sp>
        <p:nvSpPr>
          <p:cNvPr id="1048614" name="Content Placeholder 1048613"/>
          <p:cNvSpPr>
            <a:spLocks noGrp="1"/>
          </p:cNvSpPr>
          <p:nvPr>
            <p:ph sz="half" idx="1"/>
          </p:nvPr>
        </p:nvSpPr>
        <p:spPr>
          <a:xfrm>
            <a:off x="1197318" y="2133600"/>
            <a:ext cx="3235399" cy="3777622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Packet filter is a code that reads each packet as it passes between client and server and either blocks or forwards the packet based on settings.</a:t>
            </a:r>
          </a:p>
          <a:p>
            <a:pPr algn="just"/>
            <a:r>
              <a:rPr lang="en-US" sz="2000" dirty="0"/>
              <a:t>Packet </a:t>
            </a:r>
            <a:r>
              <a:rPr lang="en-US" sz="2000" dirty="0" smtClean="0"/>
              <a:t>filtering is </a:t>
            </a:r>
            <a:r>
              <a:rPr lang="en-US" sz="2000" dirty="0"/>
              <a:t>done on protocols such as TCP, UDP, IPv4, chaos etc.</a:t>
            </a:r>
          </a:p>
          <a:p>
            <a:pPr algn="just"/>
            <a:endParaRPr lang="en-US" sz="2000" dirty="0"/>
          </a:p>
        </p:txBody>
      </p:sp>
      <p:pic>
        <p:nvPicPr>
          <p:cNvPr id="5" name="Picture 4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7006" y="531250"/>
            <a:ext cx="975121" cy="943308"/>
          </a:xfrm>
          <a:prstGeom prst="rect">
            <a:avLst/>
          </a:prstGeom>
        </p:spPr>
      </p:pic>
      <p:pic>
        <p:nvPicPr>
          <p:cNvPr id="6" name="Content Placeholder 5" descr="logfil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7982" y="2037805"/>
            <a:ext cx="4276259" cy="4454435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tf00001235</Template>
  <TotalTime>225</TotalTime>
  <Words>330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Cloud Computing using Intranet</vt:lpstr>
      <vt:lpstr>Slide 2</vt:lpstr>
      <vt:lpstr>MODULES INCLUDED </vt:lpstr>
      <vt:lpstr>AUTHENTICATION MODULE </vt:lpstr>
      <vt:lpstr>CHAT MODULE </vt:lpstr>
      <vt:lpstr>ENCRYPTION &amp; DECRYPTION MODULE</vt:lpstr>
      <vt:lpstr>FILE TRANSFER MODULE </vt:lpstr>
      <vt:lpstr>LOG FILE MODULES </vt:lpstr>
      <vt:lpstr>PACKET FILTER MODULE</vt:lpstr>
      <vt:lpstr>SCREENSHOT MODULE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using Intranet</dc:title>
  <dc:creator>Utkarsh</dc:creator>
  <cp:lastModifiedBy>Utkarsh</cp:lastModifiedBy>
  <cp:revision>22</cp:revision>
  <dcterms:created xsi:type="dcterms:W3CDTF">2015-05-12T09:30:45Z</dcterms:created>
  <dcterms:modified xsi:type="dcterms:W3CDTF">2017-03-03T08:42:01Z</dcterms:modified>
</cp:coreProperties>
</file>