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A561C3-DABA-453E-B955-DDCBF2BA3574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C6582C8-53D4-41DD-8675-D984E015C9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nametal.com/en/resources/engineering-calculators/holemaking-calculators/torque-thrust-power.html" TargetMode="External"/><Relationship Id="rId2" Type="http://schemas.openxmlformats.org/officeDocument/2006/relationships/hyperlink" Target="https://www.norelem.fr/fr/en/Products/Workholding-Systems/One-Touch-Clamping-System/Clamping-and-alignment-elements/04364-Swing-clamps-mini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Jig and Fixture 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Design					       Review-2</a:t>
            </a:r>
          </a:p>
          <a:p>
            <a:r>
              <a:rPr lang="en-US" sz="2800" dirty="0" smtClean="0"/>
              <a:t>Utkarsh Rawat(16BME1251)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Cam Clamp design(HYPERLINK)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Force Calculations(HYPERLINK)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Choice of work piece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piece chosen for the drilling operation is an mount.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14686"/>
            <a:ext cx="5731510" cy="323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Reason for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 was in automotive club where use of this size mount was very common 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Main issue arise during manufacturing is clamping a plate of 5mm thickness then drilling a hole on such small size work piece.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 a simple and light weight jig design was appropriate solution to overcome this issue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286625" cy="48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Drill </a:t>
            </a:r>
            <a:r>
              <a:rPr lang="en-US" dirty="0" smtClean="0"/>
              <a:t>Parameters</a:t>
            </a:r>
            <a:r>
              <a:rPr lang="en-US" dirty="0" smtClean="0"/>
              <a:t> </a:t>
            </a:r>
            <a:r>
              <a:rPr lang="en-US" dirty="0" smtClean="0"/>
              <a:t>and Feed </a:t>
            </a:r>
            <a:r>
              <a:rPr lang="en-US" dirty="0" smtClean="0"/>
              <a:t>Calculation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429784" cy="46256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Depth of hole=5mm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Tool diameter= 7.935(mm)(HSS)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Cutting speed= 508(mm/s)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Spindle speed= (cutting speed*12/tool </a:t>
            </a:r>
            <a:r>
              <a:rPr lang="en-US" dirty="0" err="1" smtClean="0"/>
              <a:t>dia</a:t>
            </a:r>
            <a:r>
              <a:rPr lang="en-US" dirty="0" smtClean="0"/>
              <a:t>*pi)=1222(rpm)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Feed rate= cutting feed * spindle speed=202.0316(mm/min) 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Cut time=cut length*feed rate=0.025(min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Torque= 2.434 N-m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Thrust Force= 613N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CAD  Model(front view)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8229600" cy="454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CAD  Model(Isometric View)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3622"/>
            <a:ext cx="8229600" cy="404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500177"/>
          <a:ext cx="9144000" cy="537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ITEM 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PART 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MATERIAL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QTY.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Jig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body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Cast Iron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Latch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plate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Cam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clamp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Locator(work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piece)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entury Gothic"/>
                        </a:rPr>
                        <a:t>Workpiece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(mount)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2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AFBMA 12.1.4.1 - 0025-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6 - 10,SI,NC,10_68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2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Socket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head cap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screw_am3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554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B18.2.3.2M - Formed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hex screw, M6 x 1.0 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10 --10WN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2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B18.2.2.4M - Hex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flange nut, M6 x 1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–N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Stud(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Century Gothic"/>
                        </a:rPr>
                        <a:t>latch_plate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Bush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Silicone Rubber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8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Locator(Top)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Mild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2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Socket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head cap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SWGDT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screw_am3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Plain Carbon steel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analysis</a:t>
            </a:r>
          </a:p>
          <a:p>
            <a:r>
              <a:rPr lang="en-US" dirty="0" smtClean="0"/>
              <a:t>Modification as per results from analysis</a:t>
            </a:r>
          </a:p>
          <a:p>
            <a:r>
              <a:rPr lang="en-US" dirty="0" smtClean="0"/>
              <a:t>Final design.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91</TotalTime>
  <Words>247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Jig and Fixture Design </vt:lpstr>
      <vt:lpstr>Choice of work piece</vt:lpstr>
      <vt:lpstr>Reason for choice</vt:lpstr>
      <vt:lpstr>Dimensions</vt:lpstr>
      <vt:lpstr>Drill Parameters and Feed Calculation</vt:lpstr>
      <vt:lpstr>CAD  Model(front view)</vt:lpstr>
      <vt:lpstr>CAD  Model(Isometric View)</vt:lpstr>
      <vt:lpstr>BOM</vt:lpstr>
      <vt:lpstr>Work to be done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 and Fixture Design</dc:title>
  <dc:creator>Utkarsh Rawat</dc:creator>
  <cp:lastModifiedBy>Utkarsh Rawat</cp:lastModifiedBy>
  <cp:revision>5</cp:revision>
  <dcterms:created xsi:type="dcterms:W3CDTF">2019-02-24T06:07:21Z</dcterms:created>
  <dcterms:modified xsi:type="dcterms:W3CDTF">2019-02-24T07:52:43Z</dcterms:modified>
</cp:coreProperties>
</file>