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62" r:id="rId9"/>
    <p:sldId id="2146847063" r:id="rId10"/>
    <p:sldId id="265" r:id="rId11"/>
    <p:sldId id="266" r:id="rId12"/>
    <p:sldId id="2146847064" r:id="rId13"/>
    <p:sldId id="2146847065" r:id="rId14"/>
    <p:sldId id="267" r:id="rId15"/>
    <p:sldId id="2146847066" r:id="rId16"/>
    <p:sldId id="268" r:id="rId17"/>
    <p:sldId id="2146847055" r:id="rId18"/>
    <p:sldId id="269" r:id="rId19"/>
    <p:sldId id="2146847059" r:id="rId20"/>
    <p:sldId id="2146847060" r:id="rId21"/>
    <p:sldId id="2146847061"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D0889A-5963-4F97-80C3-BA9300E0751A}" v="60" dt="2025-08-04T14:49:37.4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tkarsh Kishor" userId="e3eed1159bfe66f8" providerId="LiveId" clId="{5FD0889A-5963-4F97-80C3-BA9300E0751A}"/>
    <pc:docChg chg="undo redo custSel addSld modSld sldOrd">
      <pc:chgData name="Utkarsh Kishor" userId="e3eed1159bfe66f8" providerId="LiveId" clId="{5FD0889A-5963-4F97-80C3-BA9300E0751A}" dt="2025-08-04T14:49:37.480" v="668"/>
      <pc:docMkLst>
        <pc:docMk/>
      </pc:docMkLst>
      <pc:sldChg chg="modSp mod">
        <pc:chgData name="Utkarsh Kishor" userId="e3eed1159bfe66f8" providerId="LiveId" clId="{5FD0889A-5963-4F97-80C3-BA9300E0751A}" dt="2025-08-04T13:55:19.672" v="120" actId="14100"/>
        <pc:sldMkLst>
          <pc:docMk/>
          <pc:sldMk cId="953325580" sldId="256"/>
        </pc:sldMkLst>
        <pc:spChg chg="mod">
          <ac:chgData name="Utkarsh Kishor" userId="e3eed1159bfe66f8" providerId="LiveId" clId="{5FD0889A-5963-4F97-80C3-BA9300E0751A}" dt="2025-08-04T13:53:55.477" v="4" actId="20577"/>
          <ac:spMkLst>
            <pc:docMk/>
            <pc:sldMk cId="953325580" sldId="256"/>
            <ac:spMk id="2" creationId="{A8A11E26-4C38-41A6-9857-11032CEECD80}"/>
          </ac:spMkLst>
        </pc:spChg>
        <pc:spChg chg="mod">
          <ac:chgData name="Utkarsh Kishor" userId="e3eed1159bfe66f8" providerId="LiveId" clId="{5FD0889A-5963-4F97-80C3-BA9300E0751A}" dt="2025-08-04T13:53:49.807" v="3" actId="1076"/>
          <ac:spMkLst>
            <pc:docMk/>
            <pc:sldMk cId="953325580" sldId="256"/>
            <ac:spMk id="3" creationId="{00000000-0000-0000-0000-000000000000}"/>
          </ac:spMkLst>
        </pc:spChg>
        <pc:spChg chg="mod">
          <ac:chgData name="Utkarsh Kishor" userId="e3eed1159bfe66f8" providerId="LiveId" clId="{5FD0889A-5963-4F97-80C3-BA9300E0751A}" dt="2025-08-04T13:55:19.672" v="120" actId="14100"/>
          <ac:spMkLst>
            <pc:docMk/>
            <pc:sldMk cId="953325580" sldId="256"/>
            <ac:spMk id="4" creationId="{00000000-0000-0000-0000-000000000000}"/>
          </ac:spMkLst>
        </pc:spChg>
      </pc:sldChg>
      <pc:sldChg chg="modSp mod">
        <pc:chgData name="Utkarsh Kishor" userId="e3eed1159bfe66f8" providerId="LiveId" clId="{5FD0889A-5963-4F97-80C3-BA9300E0751A}" dt="2025-08-04T13:59:33.908" v="192" actId="255"/>
        <pc:sldMkLst>
          <pc:docMk/>
          <pc:sldMk cId="1186421160" sldId="262"/>
        </pc:sldMkLst>
        <pc:spChg chg="mod">
          <ac:chgData name="Utkarsh Kishor" userId="e3eed1159bfe66f8" providerId="LiveId" clId="{5FD0889A-5963-4F97-80C3-BA9300E0751A}" dt="2025-08-04T13:59:33.908" v="192" actId="255"/>
          <ac:spMkLst>
            <pc:docMk/>
            <pc:sldMk cId="1186421160" sldId="262"/>
            <ac:spMk id="2" creationId="{8FEE4A9C-3F57-7DA7-91FD-715C3FB47F93}"/>
          </ac:spMkLst>
        </pc:spChg>
        <pc:spChg chg="mod">
          <ac:chgData name="Utkarsh Kishor" userId="e3eed1159bfe66f8" providerId="LiveId" clId="{5FD0889A-5963-4F97-80C3-BA9300E0751A}" dt="2025-08-04T13:56:01.987" v="190" actId="20577"/>
          <ac:spMkLst>
            <pc:docMk/>
            <pc:sldMk cId="1186421160" sldId="262"/>
            <ac:spMk id="5" creationId="{8FBA75B4-2DD5-42EB-9397-F36BFB8BA723}"/>
          </ac:spMkLst>
        </pc:spChg>
      </pc:sldChg>
      <pc:sldChg chg="addSp delSp modSp mod">
        <pc:chgData name="Utkarsh Kishor" userId="e3eed1159bfe66f8" providerId="LiveId" clId="{5FD0889A-5963-4F97-80C3-BA9300E0751A}" dt="2025-08-04T14:09:45.729" v="480" actId="12"/>
        <pc:sldMkLst>
          <pc:docMk/>
          <pc:sldMk cId="3210358481" sldId="263"/>
        </pc:sldMkLst>
        <pc:spChg chg="mod">
          <ac:chgData name="Utkarsh Kishor" userId="e3eed1159bfe66f8" providerId="LiveId" clId="{5FD0889A-5963-4F97-80C3-BA9300E0751A}" dt="2025-08-04T14:09:45.729" v="480" actId="12"/>
          <ac:spMkLst>
            <pc:docMk/>
            <pc:sldMk cId="3210358481" sldId="263"/>
            <ac:spMk id="2" creationId="{E041FD9D-DF07-9C37-1E61-1D920E0EF1D4}"/>
          </ac:spMkLst>
        </pc:spChg>
        <pc:spChg chg="add">
          <ac:chgData name="Utkarsh Kishor" userId="e3eed1159bfe66f8" providerId="LiveId" clId="{5FD0889A-5963-4F97-80C3-BA9300E0751A}" dt="2025-08-04T14:03:27.503" v="203"/>
          <ac:spMkLst>
            <pc:docMk/>
            <pc:sldMk cId="3210358481" sldId="263"/>
            <ac:spMk id="3" creationId="{01FAD6E6-E490-E503-DB55-F36FEF005B64}"/>
          </ac:spMkLst>
        </pc:spChg>
        <pc:spChg chg="add">
          <ac:chgData name="Utkarsh Kishor" userId="e3eed1159bfe66f8" providerId="LiveId" clId="{5FD0889A-5963-4F97-80C3-BA9300E0751A}" dt="2025-08-04T14:04:52.683" v="441"/>
          <ac:spMkLst>
            <pc:docMk/>
            <pc:sldMk cId="3210358481" sldId="263"/>
            <ac:spMk id="4" creationId="{E863DD0C-CE47-1116-CAE3-3B594726D304}"/>
          </ac:spMkLst>
        </pc:spChg>
        <pc:spChg chg="add del mod">
          <ac:chgData name="Utkarsh Kishor" userId="e3eed1159bfe66f8" providerId="LiveId" clId="{5FD0889A-5963-4F97-80C3-BA9300E0751A}" dt="2025-08-04T14:06:00.242" v="448" actId="47"/>
          <ac:spMkLst>
            <pc:docMk/>
            <pc:sldMk cId="3210358481" sldId="263"/>
            <ac:spMk id="6" creationId="{C4E7594E-BC38-C8D4-BB7F-7271832563A8}"/>
          </ac:spMkLst>
        </pc:spChg>
      </pc:sldChg>
      <pc:sldChg chg="modSp mod">
        <pc:chgData name="Utkarsh Kishor" userId="e3eed1159bfe66f8" providerId="LiveId" clId="{5FD0889A-5963-4F97-80C3-BA9300E0751A}" dt="2025-08-04T14:16:31.647" v="554" actId="255"/>
        <pc:sldMkLst>
          <pc:docMk/>
          <pc:sldMk cId="3202024527" sldId="265"/>
        </pc:sldMkLst>
        <pc:spChg chg="mod">
          <ac:chgData name="Utkarsh Kishor" userId="e3eed1159bfe66f8" providerId="LiveId" clId="{5FD0889A-5963-4F97-80C3-BA9300E0751A}" dt="2025-08-04T14:16:31.647" v="554" actId="255"/>
          <ac:spMkLst>
            <pc:docMk/>
            <pc:sldMk cId="3202024527" sldId="265"/>
            <ac:spMk id="2" creationId="{C4FFAF3C-BA60-9181-132C-C36C403AAEA7}"/>
          </ac:spMkLst>
        </pc:spChg>
      </pc:sldChg>
      <pc:sldChg chg="addSp modSp mod">
        <pc:chgData name="Utkarsh Kishor" userId="e3eed1159bfe66f8" providerId="LiveId" clId="{5FD0889A-5963-4F97-80C3-BA9300E0751A}" dt="2025-08-04T14:22:29.609" v="573" actId="255"/>
        <pc:sldMkLst>
          <pc:docMk/>
          <pc:sldMk cId="4154508776" sldId="266"/>
        </pc:sldMkLst>
        <pc:spChg chg="mod">
          <ac:chgData name="Utkarsh Kishor" userId="e3eed1159bfe66f8" providerId="LiveId" clId="{5FD0889A-5963-4F97-80C3-BA9300E0751A}" dt="2025-08-04T14:22:29.609" v="573" actId="255"/>
          <ac:spMkLst>
            <pc:docMk/>
            <pc:sldMk cId="4154508776" sldId="266"/>
            <ac:spMk id="2" creationId="{F7F0871F-2198-9E37-C96F-3611AA199B60}"/>
          </ac:spMkLst>
        </pc:spChg>
        <pc:spChg chg="add">
          <ac:chgData name="Utkarsh Kishor" userId="e3eed1159bfe66f8" providerId="LiveId" clId="{5FD0889A-5963-4F97-80C3-BA9300E0751A}" dt="2025-08-04T14:20:51.528" v="560"/>
          <ac:spMkLst>
            <pc:docMk/>
            <pc:sldMk cId="4154508776" sldId="266"/>
            <ac:spMk id="3" creationId="{DF5121BD-0E86-7AB1-FCEB-50C944B450F5}"/>
          </ac:spMkLst>
        </pc:spChg>
        <pc:spChg chg="add">
          <ac:chgData name="Utkarsh Kishor" userId="e3eed1159bfe66f8" providerId="LiveId" clId="{5FD0889A-5963-4F97-80C3-BA9300E0751A}" dt="2025-08-04T14:21:11.946" v="561"/>
          <ac:spMkLst>
            <pc:docMk/>
            <pc:sldMk cId="4154508776" sldId="266"/>
            <ac:spMk id="4" creationId="{FB34C0C6-CE03-2FBB-7F49-C3E39542D5E2}"/>
          </ac:spMkLst>
        </pc:spChg>
      </pc:sldChg>
      <pc:sldChg chg="addSp delSp modSp mod">
        <pc:chgData name="Utkarsh Kishor" userId="e3eed1159bfe66f8" providerId="LiveId" clId="{5FD0889A-5963-4F97-80C3-BA9300E0751A}" dt="2025-08-04T14:30:01.644" v="599" actId="931"/>
        <pc:sldMkLst>
          <pc:docMk/>
          <pc:sldMk cId="1483293388" sldId="267"/>
        </pc:sldMkLst>
        <pc:spChg chg="add del mod">
          <ac:chgData name="Utkarsh Kishor" userId="e3eed1159bfe66f8" providerId="LiveId" clId="{5FD0889A-5963-4F97-80C3-BA9300E0751A}" dt="2025-08-04T14:30:01.644" v="599" actId="931"/>
          <ac:spMkLst>
            <pc:docMk/>
            <pc:sldMk cId="1483293388" sldId="267"/>
            <ac:spMk id="2" creationId="{D3304455-6802-6CA9-8475-2F6DD1B8D409}"/>
          </ac:spMkLst>
        </pc:spChg>
        <pc:picChg chg="add mod">
          <ac:chgData name="Utkarsh Kishor" userId="e3eed1159bfe66f8" providerId="LiveId" clId="{5FD0889A-5963-4F97-80C3-BA9300E0751A}" dt="2025-08-04T14:29:33.095" v="596" actId="931"/>
          <ac:picMkLst>
            <pc:docMk/>
            <pc:sldMk cId="1483293388" sldId="267"/>
            <ac:picMk id="4" creationId="{4C536369-69E4-33E5-69B3-F3322E686895}"/>
          </ac:picMkLst>
        </pc:picChg>
        <pc:picChg chg="add mod">
          <ac:chgData name="Utkarsh Kishor" userId="e3eed1159bfe66f8" providerId="LiveId" clId="{5FD0889A-5963-4F97-80C3-BA9300E0751A}" dt="2025-08-04T14:29:54.582" v="598" actId="931"/>
          <ac:picMkLst>
            <pc:docMk/>
            <pc:sldMk cId="1483293388" sldId="267"/>
            <ac:picMk id="7" creationId="{856EFAF8-4502-F7D7-6EC6-9C891B5C6224}"/>
          </ac:picMkLst>
        </pc:picChg>
        <pc:picChg chg="add mod">
          <ac:chgData name="Utkarsh Kishor" userId="e3eed1159bfe66f8" providerId="LiveId" clId="{5FD0889A-5963-4F97-80C3-BA9300E0751A}" dt="2025-08-04T14:30:01.644" v="599" actId="931"/>
          <ac:picMkLst>
            <pc:docMk/>
            <pc:sldMk cId="1483293388" sldId="267"/>
            <ac:picMk id="9" creationId="{9EAF78D1-6F56-FE8A-9C89-4338F056EB96}"/>
          </ac:picMkLst>
        </pc:picChg>
      </pc:sldChg>
      <pc:sldChg chg="modSp mod">
        <pc:chgData name="Utkarsh Kishor" userId="e3eed1159bfe66f8" providerId="LiveId" clId="{5FD0889A-5963-4F97-80C3-BA9300E0751A}" dt="2025-08-04T14:34:00.756" v="622"/>
        <pc:sldMkLst>
          <pc:docMk/>
          <pc:sldMk cId="3183315129" sldId="268"/>
        </pc:sldMkLst>
        <pc:spChg chg="mod">
          <ac:chgData name="Utkarsh Kishor" userId="e3eed1159bfe66f8" providerId="LiveId" clId="{5FD0889A-5963-4F97-80C3-BA9300E0751A}" dt="2025-08-04T14:34:00.756" v="622"/>
          <ac:spMkLst>
            <pc:docMk/>
            <pc:sldMk cId="3183315129" sldId="268"/>
            <ac:spMk id="2" creationId="{005E46AB-32C4-4B57-A2B1-50738A64BE1B}"/>
          </ac:spMkLst>
        </pc:spChg>
      </pc:sldChg>
      <pc:sldChg chg="addSp modSp mod">
        <pc:chgData name="Utkarsh Kishor" userId="e3eed1159bfe66f8" providerId="LiveId" clId="{5FD0889A-5963-4F97-80C3-BA9300E0751A}" dt="2025-08-04T14:49:37.480" v="668"/>
        <pc:sldMkLst>
          <pc:docMk/>
          <pc:sldMk cId="728950222" sldId="269"/>
        </pc:sldMkLst>
        <pc:spChg chg="mod">
          <ac:chgData name="Utkarsh Kishor" userId="e3eed1159bfe66f8" providerId="LiveId" clId="{5FD0889A-5963-4F97-80C3-BA9300E0751A}" dt="2025-08-04T14:49:37.480" v="668"/>
          <ac:spMkLst>
            <pc:docMk/>
            <pc:sldMk cId="728950222" sldId="269"/>
            <ac:spMk id="2" creationId="{357C38BC-22B3-37B2-E0C3-812020A76077}"/>
          </ac:spMkLst>
        </pc:spChg>
        <pc:spChg chg="add">
          <ac:chgData name="Utkarsh Kishor" userId="e3eed1159bfe66f8" providerId="LiveId" clId="{5FD0889A-5963-4F97-80C3-BA9300E0751A}" dt="2025-08-04T14:48:23.978" v="661"/>
          <ac:spMkLst>
            <pc:docMk/>
            <pc:sldMk cId="728950222" sldId="269"/>
            <ac:spMk id="3" creationId="{DCD1476C-7000-9151-B48B-C276E6C2179A}"/>
          </ac:spMkLst>
        </pc:spChg>
        <pc:spChg chg="add">
          <ac:chgData name="Utkarsh Kishor" userId="e3eed1159bfe66f8" providerId="LiveId" clId="{5FD0889A-5963-4F97-80C3-BA9300E0751A}" dt="2025-08-04T14:48:40.740" v="662"/>
          <ac:spMkLst>
            <pc:docMk/>
            <pc:sldMk cId="728950222" sldId="269"/>
            <ac:spMk id="4" creationId="{EA6B4CAD-02CC-3673-F22F-20284A633FEE}"/>
          </ac:spMkLst>
        </pc:spChg>
      </pc:sldChg>
      <pc:sldChg chg="modSp mod">
        <pc:chgData name="Utkarsh Kishor" userId="e3eed1159bfe66f8" providerId="LiveId" clId="{5FD0889A-5963-4F97-80C3-BA9300E0751A}" dt="2025-08-04T13:55:42.725" v="182" actId="20577"/>
        <pc:sldMkLst>
          <pc:docMk/>
          <pc:sldMk cId="2900153716" sldId="2146847054"/>
        </pc:sldMkLst>
        <pc:spChg chg="mod">
          <ac:chgData name="Utkarsh Kishor" userId="e3eed1159bfe66f8" providerId="LiveId" clId="{5FD0889A-5963-4F97-80C3-BA9300E0751A}" dt="2025-08-04T13:55:42.725" v="182" actId="20577"/>
          <ac:spMkLst>
            <pc:docMk/>
            <pc:sldMk cId="2900153716" sldId="2146847054"/>
            <ac:spMk id="3" creationId="{B2678641-EEA3-4EC4-BF39-4075B0C120E8}"/>
          </ac:spMkLst>
        </pc:spChg>
      </pc:sldChg>
      <pc:sldChg chg="modSp mod">
        <pc:chgData name="Utkarsh Kishor" userId="e3eed1159bfe66f8" providerId="LiveId" clId="{5FD0889A-5963-4F97-80C3-BA9300E0751A}" dt="2025-08-04T14:36:18.593" v="650" actId="20577"/>
        <pc:sldMkLst>
          <pc:docMk/>
          <pc:sldMk cId="614882681" sldId="2146847055"/>
        </pc:sldMkLst>
        <pc:spChg chg="mod">
          <ac:chgData name="Utkarsh Kishor" userId="e3eed1159bfe66f8" providerId="LiveId" clId="{5FD0889A-5963-4F97-80C3-BA9300E0751A}" dt="2025-08-04T14:36:18.593" v="650" actId="20577"/>
          <ac:spMkLst>
            <pc:docMk/>
            <pc:sldMk cId="614882681" sldId="2146847055"/>
            <ac:spMk id="3" creationId="{A6638FD1-D00E-E75B-705C-564F06D93D7B}"/>
          </ac:spMkLst>
        </pc:spChg>
      </pc:sldChg>
      <pc:sldChg chg="addSp delSp modSp mod">
        <pc:chgData name="Utkarsh Kishor" userId="e3eed1159bfe66f8" providerId="LiveId" clId="{5FD0889A-5963-4F97-80C3-BA9300E0751A}" dt="2025-08-04T14:44:24.518" v="652" actId="22"/>
        <pc:sldMkLst>
          <pc:docMk/>
          <pc:sldMk cId="384733178" sldId="2146847059"/>
        </pc:sldMkLst>
        <pc:spChg chg="del mod">
          <ac:chgData name="Utkarsh Kishor" userId="e3eed1159bfe66f8" providerId="LiveId" clId="{5FD0889A-5963-4F97-80C3-BA9300E0751A}" dt="2025-08-04T14:44:24.518" v="652" actId="22"/>
          <ac:spMkLst>
            <pc:docMk/>
            <pc:sldMk cId="384733178" sldId="2146847059"/>
            <ac:spMk id="3" creationId="{177D9613-6E93-8A63-8EC7-750760D77FD8}"/>
          </ac:spMkLst>
        </pc:spChg>
        <pc:picChg chg="add mod ord">
          <ac:chgData name="Utkarsh Kishor" userId="e3eed1159bfe66f8" providerId="LiveId" clId="{5FD0889A-5963-4F97-80C3-BA9300E0751A}" dt="2025-08-04T14:44:24.518" v="652" actId="22"/>
          <ac:picMkLst>
            <pc:docMk/>
            <pc:sldMk cId="384733178" sldId="2146847059"/>
            <ac:picMk id="5" creationId="{2F7FE104-A551-11E3-EECE-36CE5A6ADBC1}"/>
          </ac:picMkLst>
        </pc:picChg>
      </pc:sldChg>
      <pc:sldChg chg="addSp delSp modSp mod">
        <pc:chgData name="Utkarsh Kishor" userId="e3eed1159bfe66f8" providerId="LiveId" clId="{5FD0889A-5963-4F97-80C3-BA9300E0751A}" dt="2025-08-04T14:45:13.119" v="654" actId="22"/>
        <pc:sldMkLst>
          <pc:docMk/>
          <pc:sldMk cId="4128710330" sldId="2146847060"/>
        </pc:sldMkLst>
        <pc:spChg chg="del mod">
          <ac:chgData name="Utkarsh Kishor" userId="e3eed1159bfe66f8" providerId="LiveId" clId="{5FD0889A-5963-4F97-80C3-BA9300E0751A}" dt="2025-08-04T14:45:13.119" v="654" actId="22"/>
          <ac:spMkLst>
            <pc:docMk/>
            <pc:sldMk cId="4128710330" sldId="2146847060"/>
            <ac:spMk id="3" creationId="{177D9613-6E93-8A63-8EC7-750760D77FD8}"/>
          </ac:spMkLst>
        </pc:spChg>
        <pc:picChg chg="add mod ord">
          <ac:chgData name="Utkarsh Kishor" userId="e3eed1159bfe66f8" providerId="LiveId" clId="{5FD0889A-5963-4F97-80C3-BA9300E0751A}" dt="2025-08-04T14:45:13.119" v="654" actId="22"/>
          <ac:picMkLst>
            <pc:docMk/>
            <pc:sldMk cId="4128710330" sldId="2146847060"/>
            <ac:picMk id="5" creationId="{555A1833-C9F5-63C8-2EF0-3EE60C269867}"/>
          </ac:picMkLst>
        </pc:picChg>
      </pc:sldChg>
      <pc:sldChg chg="addSp delSp modSp mod">
        <pc:chgData name="Utkarsh Kishor" userId="e3eed1159bfe66f8" providerId="LiveId" clId="{5FD0889A-5963-4F97-80C3-BA9300E0751A}" dt="2025-08-04T14:45:53.937" v="656" actId="22"/>
        <pc:sldMkLst>
          <pc:docMk/>
          <pc:sldMk cId="2171852726" sldId="2146847061"/>
        </pc:sldMkLst>
        <pc:spChg chg="del mod">
          <ac:chgData name="Utkarsh Kishor" userId="e3eed1159bfe66f8" providerId="LiveId" clId="{5FD0889A-5963-4F97-80C3-BA9300E0751A}" dt="2025-08-04T14:45:53.937" v="656" actId="22"/>
          <ac:spMkLst>
            <pc:docMk/>
            <pc:sldMk cId="2171852726" sldId="2146847061"/>
            <ac:spMk id="3" creationId="{177D9613-6E93-8A63-8EC7-750760D77FD8}"/>
          </ac:spMkLst>
        </pc:spChg>
        <pc:picChg chg="add mod ord">
          <ac:chgData name="Utkarsh Kishor" userId="e3eed1159bfe66f8" providerId="LiveId" clId="{5FD0889A-5963-4F97-80C3-BA9300E0751A}" dt="2025-08-04T14:45:53.937" v="656" actId="22"/>
          <ac:picMkLst>
            <pc:docMk/>
            <pc:sldMk cId="2171852726" sldId="2146847061"/>
            <ac:picMk id="5" creationId="{9B0E7A91-1C80-30C0-0B66-25AE85136EEC}"/>
          </ac:picMkLst>
        </pc:picChg>
      </pc:sldChg>
      <pc:sldChg chg="modSp add mod">
        <pc:chgData name="Utkarsh Kishor" userId="e3eed1159bfe66f8" providerId="LiveId" clId="{5FD0889A-5963-4F97-80C3-BA9300E0751A}" dt="2025-08-04T14:11:10.778" v="487" actId="20577"/>
        <pc:sldMkLst>
          <pc:docMk/>
          <pc:sldMk cId="169338573" sldId="2146847062"/>
        </pc:sldMkLst>
        <pc:spChg chg="mod">
          <ac:chgData name="Utkarsh Kishor" userId="e3eed1159bfe66f8" providerId="LiveId" clId="{5FD0889A-5963-4F97-80C3-BA9300E0751A}" dt="2025-08-04T14:11:10.778" v="487" actId="20577"/>
          <ac:spMkLst>
            <pc:docMk/>
            <pc:sldMk cId="169338573" sldId="2146847062"/>
            <ac:spMk id="2" creationId="{48EEC2B3-90EB-0C8C-5040-C899AA0D1560}"/>
          </ac:spMkLst>
        </pc:spChg>
      </pc:sldChg>
      <pc:sldChg chg="modSp add mod ord">
        <pc:chgData name="Utkarsh Kishor" userId="e3eed1159bfe66f8" providerId="LiveId" clId="{5FD0889A-5963-4F97-80C3-BA9300E0751A}" dt="2025-08-04T14:14:47.470" v="497"/>
        <pc:sldMkLst>
          <pc:docMk/>
          <pc:sldMk cId="4204044725" sldId="2146847063"/>
        </pc:sldMkLst>
        <pc:spChg chg="mod">
          <ac:chgData name="Utkarsh Kishor" userId="e3eed1159bfe66f8" providerId="LiveId" clId="{5FD0889A-5963-4F97-80C3-BA9300E0751A}" dt="2025-08-04T14:14:36.527" v="495" actId="27636"/>
          <ac:spMkLst>
            <pc:docMk/>
            <pc:sldMk cId="4204044725" sldId="2146847063"/>
            <ac:spMk id="2" creationId="{55426C9A-ACF4-8FCB-314F-50AC9D26C807}"/>
          </ac:spMkLst>
        </pc:spChg>
      </pc:sldChg>
      <pc:sldChg chg="addSp delSp modSp add mod">
        <pc:chgData name="Utkarsh Kishor" userId="e3eed1159bfe66f8" providerId="LiveId" clId="{5FD0889A-5963-4F97-80C3-BA9300E0751A}" dt="2025-08-04T14:26:57.447" v="581" actId="255"/>
        <pc:sldMkLst>
          <pc:docMk/>
          <pc:sldMk cId="2917316871" sldId="2146847064"/>
        </pc:sldMkLst>
        <pc:spChg chg="add del mod">
          <ac:chgData name="Utkarsh Kishor" userId="e3eed1159bfe66f8" providerId="LiveId" clId="{5FD0889A-5963-4F97-80C3-BA9300E0751A}" dt="2025-08-04T14:26:57.447" v="581" actId="255"/>
          <ac:spMkLst>
            <pc:docMk/>
            <pc:sldMk cId="2917316871" sldId="2146847064"/>
            <ac:spMk id="2" creationId="{E4D47D94-E46F-89FC-9234-951E0146C5E1}"/>
          </ac:spMkLst>
        </pc:spChg>
        <pc:spChg chg="add mod">
          <ac:chgData name="Utkarsh Kishor" userId="e3eed1159bfe66f8" providerId="LiveId" clId="{5FD0889A-5963-4F97-80C3-BA9300E0751A}" dt="2025-08-04T14:25:58.460" v="578"/>
          <ac:spMkLst>
            <pc:docMk/>
            <pc:sldMk cId="2917316871" sldId="2146847064"/>
            <ac:spMk id="3" creationId="{66BE9246-98B9-5D15-934E-5D03099C671E}"/>
          </ac:spMkLst>
        </pc:spChg>
      </pc:sldChg>
      <pc:sldChg chg="addSp modSp add mod">
        <pc:chgData name="Utkarsh Kishor" userId="e3eed1159bfe66f8" providerId="LiveId" clId="{5FD0889A-5963-4F97-80C3-BA9300E0751A}" dt="2025-08-04T14:28:37.729" v="593" actId="113"/>
        <pc:sldMkLst>
          <pc:docMk/>
          <pc:sldMk cId="723643426" sldId="2146847065"/>
        </pc:sldMkLst>
        <pc:spChg chg="mod">
          <ac:chgData name="Utkarsh Kishor" userId="e3eed1159bfe66f8" providerId="LiveId" clId="{5FD0889A-5963-4F97-80C3-BA9300E0751A}" dt="2025-08-04T14:28:37.729" v="593" actId="113"/>
          <ac:spMkLst>
            <pc:docMk/>
            <pc:sldMk cId="723643426" sldId="2146847065"/>
            <ac:spMk id="2" creationId="{C9D81099-074F-3319-8FBC-B94E0B0AA34F}"/>
          </ac:spMkLst>
        </pc:spChg>
        <pc:spChg chg="add">
          <ac:chgData name="Utkarsh Kishor" userId="e3eed1159bfe66f8" providerId="LiveId" clId="{5FD0889A-5963-4F97-80C3-BA9300E0751A}" dt="2025-08-04T14:27:35.175" v="584"/>
          <ac:spMkLst>
            <pc:docMk/>
            <pc:sldMk cId="723643426" sldId="2146847065"/>
            <ac:spMk id="3" creationId="{12190340-E833-1591-823E-4FDC7FEACC2F}"/>
          </ac:spMkLst>
        </pc:spChg>
        <pc:spChg chg="add">
          <ac:chgData name="Utkarsh Kishor" userId="e3eed1159bfe66f8" providerId="LiveId" clId="{5FD0889A-5963-4F97-80C3-BA9300E0751A}" dt="2025-08-04T14:27:35.175" v="584"/>
          <ac:spMkLst>
            <pc:docMk/>
            <pc:sldMk cId="723643426" sldId="2146847065"/>
            <ac:spMk id="4" creationId="{E71F8998-3A3D-E78E-54E7-B416D12793E8}"/>
          </ac:spMkLst>
        </pc:spChg>
        <pc:spChg chg="add">
          <ac:chgData name="Utkarsh Kishor" userId="e3eed1159bfe66f8" providerId="LiveId" clId="{5FD0889A-5963-4F97-80C3-BA9300E0751A}" dt="2025-08-04T14:27:35.175" v="584"/>
          <ac:spMkLst>
            <pc:docMk/>
            <pc:sldMk cId="723643426" sldId="2146847065"/>
            <ac:spMk id="6" creationId="{66CC8BB8-B288-75B6-D623-25F176F06144}"/>
          </ac:spMkLst>
        </pc:spChg>
      </pc:sldChg>
      <pc:sldChg chg="addSp delSp modSp add mod">
        <pc:chgData name="Utkarsh Kishor" userId="e3eed1159bfe66f8" providerId="LiveId" clId="{5FD0889A-5963-4F97-80C3-BA9300E0751A}" dt="2025-08-04T14:32:17.298" v="618" actId="1076"/>
        <pc:sldMkLst>
          <pc:docMk/>
          <pc:sldMk cId="1951570796" sldId="2146847066"/>
        </pc:sldMkLst>
        <pc:spChg chg="add del mod">
          <ac:chgData name="Utkarsh Kishor" userId="e3eed1159bfe66f8" providerId="LiveId" clId="{5FD0889A-5963-4F97-80C3-BA9300E0751A}" dt="2025-08-04T14:30:37.704" v="602" actId="931"/>
          <ac:spMkLst>
            <pc:docMk/>
            <pc:sldMk cId="1951570796" sldId="2146847066"/>
            <ac:spMk id="3" creationId="{DBC51943-91FC-3850-C490-9A98E58D6BC1}"/>
          </ac:spMkLst>
        </pc:spChg>
        <pc:picChg chg="add mod">
          <ac:chgData name="Utkarsh Kishor" userId="e3eed1159bfe66f8" providerId="LiveId" clId="{5FD0889A-5963-4F97-80C3-BA9300E0751A}" dt="2025-08-04T14:31:04.688" v="608" actId="1076"/>
          <ac:picMkLst>
            <pc:docMk/>
            <pc:sldMk cId="1951570796" sldId="2146847066"/>
            <ac:picMk id="6" creationId="{1019A602-C644-039E-F007-647E72240E35}"/>
          </ac:picMkLst>
        </pc:picChg>
        <pc:picChg chg="add del mod">
          <ac:chgData name="Utkarsh Kishor" userId="e3eed1159bfe66f8" providerId="LiveId" clId="{5FD0889A-5963-4F97-80C3-BA9300E0751A}" dt="2025-08-04T14:31:31.472" v="610" actId="478"/>
          <ac:picMkLst>
            <pc:docMk/>
            <pc:sldMk cId="1951570796" sldId="2146847066"/>
            <ac:picMk id="8" creationId="{446F8D70-364F-EE6C-7F8F-5B2B1F38A6CD}"/>
          </ac:picMkLst>
        </pc:picChg>
        <pc:picChg chg="del">
          <ac:chgData name="Utkarsh Kishor" userId="e3eed1159bfe66f8" providerId="LiveId" clId="{5FD0889A-5963-4F97-80C3-BA9300E0751A}" dt="2025-08-04T14:30:25.697" v="601" actId="478"/>
          <ac:picMkLst>
            <pc:docMk/>
            <pc:sldMk cId="1951570796" sldId="2146847066"/>
            <ac:picMk id="9" creationId="{B241AB32-3218-9B71-9246-49A87A144E1F}"/>
          </ac:picMkLst>
        </pc:picChg>
        <pc:picChg chg="add mod">
          <ac:chgData name="Utkarsh Kishor" userId="e3eed1159bfe66f8" providerId="LiveId" clId="{5FD0889A-5963-4F97-80C3-BA9300E0751A}" dt="2025-08-04T14:32:17.298" v="618" actId="1076"/>
          <ac:picMkLst>
            <pc:docMk/>
            <pc:sldMk cId="1951570796" sldId="2146847066"/>
            <ac:picMk id="11" creationId="{27A4A9FD-28E3-9465-A75A-11E4F89928B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t>Analyzing Demographic and Regional Disparities in Tele-Law Case Registrations for Inclusive Legal Access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432216" y="723425"/>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856233" y="4586365"/>
            <a:ext cx="9241480"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Utkarsh Kishor – IILM University –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BFD073-986F-956A-7F5D-B325DB62669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DC088F3-1C52-F0DE-6D13-66A51AF8727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C9D81099-074F-3319-8FBC-B94E0B0AA34F}"/>
              </a:ext>
            </a:extLst>
          </p:cNvPr>
          <p:cNvSpPr>
            <a:spLocks noGrp="1"/>
          </p:cNvSpPr>
          <p:nvPr>
            <p:ph idx="1"/>
          </p:nvPr>
        </p:nvSpPr>
        <p:spPr/>
        <p:txBody>
          <a:bodyPr/>
          <a:lstStyle/>
          <a:p>
            <a:r>
              <a:rPr lang="en-US" b="1" dirty="0"/>
              <a:t>Deployment</a:t>
            </a:r>
          </a:p>
          <a:p>
            <a:r>
              <a:rPr lang="en-US" dirty="0"/>
              <a:t>This section outlines the plan for making the analytical insights accessible to program administrators and policymakers through an interactive platform.</a:t>
            </a:r>
            <a:endParaRPr lang="en-IN" dirty="0"/>
          </a:p>
          <a:p>
            <a:r>
              <a:rPr lang="en-IN" dirty="0"/>
              <a:t>Platform and Technology</a:t>
            </a:r>
          </a:p>
          <a:p>
            <a:r>
              <a:rPr lang="en-IN" dirty="0"/>
              <a:t>Hosting and Scalability</a:t>
            </a:r>
          </a:p>
          <a:p>
            <a:r>
              <a:rPr lang="en-IN" dirty="0"/>
              <a:t>User Interface and Features</a:t>
            </a:r>
          </a:p>
          <a:p>
            <a:r>
              <a:rPr lang="en-IN" dirty="0"/>
              <a:t>Access and Security</a:t>
            </a:r>
          </a:p>
          <a:p>
            <a:endParaRPr lang="en-US" dirty="0"/>
          </a:p>
        </p:txBody>
      </p:sp>
    </p:spTree>
    <p:extLst>
      <p:ext uri="{BB962C8B-B14F-4D97-AF65-F5344CB8AC3E}">
        <p14:creationId xmlns:p14="http://schemas.microsoft.com/office/powerpoint/2010/main" val="723643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9" name="Content Placeholder 8">
            <a:extLst>
              <a:ext uri="{FF2B5EF4-FFF2-40B4-BE49-F238E27FC236}">
                <a16:creationId xmlns:a16="http://schemas.microsoft.com/office/drawing/2014/main" id="{9EAF78D1-6F56-FE8A-9C89-4338F056EB96}"/>
              </a:ext>
            </a:extLst>
          </p:cNvPr>
          <p:cNvPicPr>
            <a:picLocks noGrp="1" noChangeAspect="1"/>
          </p:cNvPicPr>
          <p:nvPr>
            <p:ph idx="1"/>
          </p:nvPr>
        </p:nvPicPr>
        <p:blipFill>
          <a:blip r:embed="rId2"/>
          <a:stretch>
            <a:fillRect/>
          </a:stretch>
        </p:blipFill>
        <p:spPr>
          <a:xfrm>
            <a:off x="720209" y="1301750"/>
            <a:ext cx="10751581" cy="4673600"/>
          </a:xfr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B2FB14-C361-06DD-D162-E862C446AD3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8947502-C600-EA27-FC4C-F1DD37F03A3C}"/>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a:extLst>
              <a:ext uri="{FF2B5EF4-FFF2-40B4-BE49-F238E27FC236}">
                <a16:creationId xmlns:a16="http://schemas.microsoft.com/office/drawing/2014/main" id="{1019A602-C644-039E-F007-647E72240E35}"/>
              </a:ext>
            </a:extLst>
          </p:cNvPr>
          <p:cNvPicPr>
            <a:picLocks noGrp="1" noChangeAspect="1"/>
          </p:cNvPicPr>
          <p:nvPr>
            <p:ph idx="1"/>
          </p:nvPr>
        </p:nvPicPr>
        <p:blipFill>
          <a:blip r:embed="rId2"/>
          <a:stretch>
            <a:fillRect/>
          </a:stretch>
        </p:blipFill>
        <p:spPr>
          <a:xfrm>
            <a:off x="0" y="1679575"/>
            <a:ext cx="6096000" cy="3498850"/>
          </a:xfrm>
        </p:spPr>
      </p:pic>
      <p:pic>
        <p:nvPicPr>
          <p:cNvPr id="11" name="Picture 10">
            <a:extLst>
              <a:ext uri="{FF2B5EF4-FFF2-40B4-BE49-F238E27FC236}">
                <a16:creationId xmlns:a16="http://schemas.microsoft.com/office/drawing/2014/main" id="{27A4A9FD-28E3-9465-A75A-11E4F89928BD}"/>
              </a:ext>
            </a:extLst>
          </p:cNvPr>
          <p:cNvPicPr>
            <a:picLocks noChangeAspect="1"/>
          </p:cNvPicPr>
          <p:nvPr/>
        </p:nvPicPr>
        <p:blipFill>
          <a:blip r:embed="rId3"/>
          <a:stretch>
            <a:fillRect/>
          </a:stretch>
        </p:blipFill>
        <p:spPr>
          <a:xfrm>
            <a:off x="6547104" y="967304"/>
            <a:ext cx="5449993" cy="4974336"/>
          </a:xfrm>
          <a:prstGeom prst="rect">
            <a:avLst/>
          </a:prstGeom>
        </p:spPr>
      </p:pic>
    </p:spTree>
    <p:extLst>
      <p:ext uri="{BB962C8B-B14F-4D97-AF65-F5344CB8AC3E}">
        <p14:creationId xmlns:p14="http://schemas.microsoft.com/office/powerpoint/2010/main" val="1951570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This project presents a data-driven framework to systematically evaluate and enhance the inclusivity of the national Tele-Law initiative. By moving beyond raw registration numbers and employing a robust analytical approach, the proposed system directly addresses the critical challenge of ensuring equitable access to justice for all citizens. The solution provides a clear, evidence-based methodology to identify, measure, and visualize significant disparities in service utilization based on gender, caste, and geography, while critically accounting for regional differences in service infrastructure.</a:t>
            </a:r>
          </a:p>
          <a:p>
            <a:pPr marL="305435" indent="-305435"/>
            <a:r>
              <a:rPr lang="en-US" sz="2000" dirty="0"/>
              <a:t>Looking forward, this system establishes a foundation for future enhancements, including the integration of predictive analytics to forecast legal aid demand and the inclusion of qualitative feedback to understand the root causes of service gaps. Ultimately, this project serves as a vital tool in fulfilling the core mission of Tele-Law: to bridge the gap between citizens and justice, one empowered individual at a time.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b="1" dirty="0"/>
          </a:p>
          <a:p>
            <a:r>
              <a:rPr lang="en-US" dirty="0"/>
              <a:t>The successful implementation of this analytical dashboard will create a foundation for several powerful future enhancements. The following expansions can further augment the system's capabilities and deepen its impact on delivering equitable justice:</a:t>
            </a:r>
          </a:p>
          <a:p>
            <a:r>
              <a:rPr lang="en-US" dirty="0"/>
              <a:t>Predictive Analytics for Proactive Interventions</a:t>
            </a:r>
          </a:p>
          <a:p>
            <a:r>
              <a:rPr lang="en-US" dirty="0"/>
              <a:t>Deeper Insights through Data Enrichment</a:t>
            </a:r>
          </a:p>
          <a:p>
            <a:r>
              <a:rPr lang="en-IN" dirty="0"/>
              <a:t>Technological and Platform Enhancements</a:t>
            </a:r>
          </a:p>
          <a:p>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0" indent="0">
              <a:buNone/>
            </a:pPr>
            <a:r>
              <a:rPr lang="en-US" sz="2400" dirty="0"/>
              <a:t>This section provides a list of representative data sources, academic literature, and technical documentation that inform the proposed methodology and approach.</a:t>
            </a:r>
          </a:p>
          <a:p>
            <a:pPr marL="305435" indent="-305435"/>
            <a:r>
              <a:rPr lang="en-US" sz="2400" dirty="0"/>
              <a:t>Department of Justice, Ministry of Law &amp; Justice, Government of India. (2024). </a:t>
            </a:r>
            <a:r>
              <a:rPr lang="en-US" sz="2400" i="1" dirty="0"/>
              <a:t>Tele-Law 2.0: Scheme Guidelines and Framework</a:t>
            </a:r>
            <a:r>
              <a:rPr lang="en-US" sz="2400" dirty="0"/>
              <a:t>. Retrieved from the official Department of Justice website.</a:t>
            </a:r>
          </a:p>
          <a:p>
            <a:pPr marL="305435" indent="-305435"/>
            <a:r>
              <a:rPr lang="en-US" sz="2400" dirty="0"/>
              <a:t>National Informatics Centre (NIC). (2023). </a:t>
            </a:r>
            <a:r>
              <a:rPr lang="en-US" sz="2400" i="1" dirty="0"/>
              <a:t>Technical Documentation for CSC Data Integration API</a:t>
            </a:r>
            <a:r>
              <a:rPr lang="en-US" sz="2400" dirty="0"/>
              <a:t>. Government of India.</a:t>
            </a:r>
          </a:p>
          <a:p>
            <a:pPr marL="305435" indent="-305435"/>
            <a:r>
              <a:rPr lang="en-US" sz="2400" dirty="0"/>
              <a:t>Ministry of Electronics and Information Technology. (2023). </a:t>
            </a:r>
            <a:r>
              <a:rPr lang="en-US" sz="2400" i="1" dirty="0"/>
              <a:t>Digital India </a:t>
            </a:r>
            <a:r>
              <a:rPr lang="en-US" sz="2400" i="1" dirty="0" err="1"/>
              <a:t>Programme</a:t>
            </a:r>
            <a:r>
              <a:rPr lang="en-US" sz="2400" i="1" dirty="0"/>
              <a:t>: Annual Performance Report</a:t>
            </a:r>
            <a:r>
              <a:rPr lang="en-US" sz="2400" dirty="0"/>
              <a:t>. Government of India.</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2F7FE104-A551-11E3-EECE-36CE5A6ADBC1}"/>
              </a:ext>
            </a:extLst>
          </p:cNvPr>
          <p:cNvPicPr>
            <a:picLocks noGrp="1" noChangeAspect="1"/>
          </p:cNvPicPr>
          <p:nvPr>
            <p:ph idx="1"/>
          </p:nvPr>
        </p:nvPicPr>
        <p:blipFill>
          <a:blip r:embed="rId2"/>
          <a:stretch>
            <a:fillRect/>
          </a:stretch>
        </p:blipFill>
        <p:spPr>
          <a:xfrm>
            <a:off x="3075194" y="1301750"/>
            <a:ext cx="6041612" cy="4673600"/>
          </a:xfrm>
        </p:spPr>
      </p:pic>
    </p:spTree>
    <p:extLst>
      <p:ext uri="{BB962C8B-B14F-4D97-AF65-F5344CB8AC3E}">
        <p14:creationId xmlns:p14="http://schemas.microsoft.com/office/powerpoint/2010/main" val="38473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555A1833-C9F5-63C8-2EF0-3EE60C269867}"/>
              </a:ext>
            </a:extLst>
          </p:cNvPr>
          <p:cNvPicPr>
            <a:picLocks noGrp="1" noChangeAspect="1"/>
          </p:cNvPicPr>
          <p:nvPr>
            <p:ph idx="1"/>
          </p:nvPr>
        </p:nvPicPr>
        <p:blipFill>
          <a:blip r:embed="rId2"/>
          <a:stretch>
            <a:fillRect/>
          </a:stretch>
        </p:blipFill>
        <p:spPr>
          <a:xfrm>
            <a:off x="3049624" y="1301750"/>
            <a:ext cx="6092752" cy="4673600"/>
          </a:xfrm>
        </p:spPr>
      </p:pic>
    </p:spTree>
    <p:extLst>
      <p:ext uri="{BB962C8B-B14F-4D97-AF65-F5344CB8AC3E}">
        <p14:creationId xmlns:p14="http://schemas.microsoft.com/office/powerpoint/2010/main" val="412871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9B0E7A91-1C80-30C0-0B66-25AE85136EEC}"/>
              </a:ext>
            </a:extLst>
          </p:cNvPr>
          <p:cNvPicPr>
            <a:picLocks noGrp="1" noChangeAspect="1"/>
          </p:cNvPicPr>
          <p:nvPr>
            <p:ph idx="1"/>
          </p:nvPr>
        </p:nvPicPr>
        <p:blipFill>
          <a:blip r:embed="rId2"/>
          <a:stretch>
            <a:fillRect/>
          </a:stretch>
        </p:blipFill>
        <p:spPr>
          <a:xfrm>
            <a:off x="2797189" y="1301750"/>
            <a:ext cx="6597622" cy="4673600"/>
          </a:xfrm>
        </p:spPr>
      </p:pic>
    </p:spTree>
    <p:extLst>
      <p:ext uri="{BB962C8B-B14F-4D97-AF65-F5344CB8AC3E}">
        <p14:creationId xmlns:p14="http://schemas.microsoft.com/office/powerpoint/2010/main" val="2171852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 No. 37</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800" dirty="0"/>
              <a:t>Despite the nationwide expansion of Tele-Law, significant concerns exist about its equity and effectiveness. The program lacks a data-driven understanding of its user base, leading to potential gaps in service for marginalized communities. The challenge is to analyze demographic and regional data from case registrations to uncover utilization disparities among different genders, caste groups (SC, ST, OBC), and districts, while accounting for the varying number of Common Service Centers (CSCs) per region.</a:t>
            </a:r>
          </a:p>
          <a:p>
            <a:pPr marL="305435" indent="-305435"/>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dirty="0"/>
              <a:t>The proposed solution aims to address the challenge of identifying and mitigating disparities in the Tele-Law program. By leveraging data analytics, the system will provide a comprehensive understanding of service utilization across different demographic and geographic segments, enabling data-driven policy-making to improve equitable access to legal aid. The solution will consist of the following components:</a:t>
            </a:r>
          </a:p>
          <a:p>
            <a:r>
              <a:rPr lang="en-US" b="1" dirty="0"/>
              <a:t>Data Collection and Integration:</a:t>
            </a:r>
            <a:endParaRPr lang="en-US" dirty="0"/>
          </a:p>
          <a:p>
            <a:pPr>
              <a:buFont typeface="Courier New" panose="02070309020205020404" pitchFamily="49" charset="0"/>
              <a:buChar char="o"/>
            </a:pPr>
            <a:r>
              <a:rPr lang="en-US" dirty="0"/>
              <a:t>Gather anonymized case registration data from all Common Service Centers (CSCs), including details on gender, caste category (SC, ST, OBC, General), and date of consultation.</a:t>
            </a:r>
          </a:p>
          <a:p>
            <a:pPr>
              <a:buFont typeface="Courier New" panose="02070309020205020404" pitchFamily="49" charset="0"/>
              <a:buChar char="o"/>
            </a:pPr>
            <a:r>
              <a:rPr lang="en-US" dirty="0"/>
              <a:t>Collect geographic data for each case, specifying the district and state.</a:t>
            </a:r>
          </a:p>
          <a:p>
            <a:pPr>
              <a:buFont typeface="Courier New" panose="02070309020205020404" pitchFamily="49" charset="0"/>
              <a:buChar char="o"/>
            </a:pPr>
            <a:r>
              <a:rPr lang="en-US" dirty="0"/>
              <a:t>Compile a master list of all active CSCs and their locations to map service availability against population density.</a:t>
            </a:r>
          </a:p>
          <a:p>
            <a:r>
              <a:rPr lang="en-US" b="1" dirty="0"/>
              <a:t>Data Preprocessing and Cleaning:</a:t>
            </a:r>
            <a:endParaRPr lang="en-US" dirty="0"/>
          </a:p>
          <a:p>
            <a:pPr>
              <a:buFont typeface="Courier New" panose="02070309020205020404" pitchFamily="49" charset="0"/>
              <a:buChar char="o"/>
            </a:pPr>
            <a:r>
              <a:rPr lang="en-US" dirty="0"/>
              <a:t>Clean and standardize the collected data to handle inconsistencies, missing demographic information, and formatting errors.</a:t>
            </a:r>
          </a:p>
          <a:p>
            <a:pPr>
              <a:buFont typeface="Courier New" panose="02070309020205020404" pitchFamily="49" charset="0"/>
              <a:buChar char="o"/>
            </a:pPr>
            <a:r>
              <a:rPr lang="en-US" dirty="0"/>
              <a:t>Ensure all personally identifiable information (PII) is removed to maintain user privacy and confidentiality.</a:t>
            </a:r>
          </a:p>
          <a:p>
            <a:pPr>
              <a:buFont typeface="Courier New" panose="02070309020205020404" pitchFamily="49" charset="0"/>
              <a:buChar char="o"/>
            </a:pPr>
            <a:r>
              <a:rPr lang="en-US" dirty="0"/>
              <a:t>Merge case data with CSC location data to create a unified dataset for analysis.</a:t>
            </a:r>
          </a:p>
          <a:p>
            <a:pPr marL="0" indent="0">
              <a:buNone/>
            </a:pPr>
            <a:endParaRPr lang="en-IN" dirty="0"/>
          </a:p>
        </p:txBody>
      </p:sp>
      <p:sp>
        <p:nvSpPr>
          <p:cNvPr id="4" name="Rectangle 2">
            <a:extLst>
              <a:ext uri="{FF2B5EF4-FFF2-40B4-BE49-F238E27FC236}">
                <a16:creationId xmlns:a16="http://schemas.microsoft.com/office/drawing/2014/main" id="{E863DD0C-CE47-1116-CAE3-3B594726D30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Gather anonymized case registration data from all Common Service Centers (CSCs), including details on gender, caste category (SC, ST, OBC, General), and date of consultation.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C4E7594E-BC38-C8D4-BB7F-7271832563A8}"/>
              </a:ext>
            </a:extLst>
          </p:cNvPr>
          <p:cNvSpPr>
            <a:spLocks noChangeArrowheads="1"/>
          </p:cNvSpPr>
          <p:nvPr/>
        </p:nvSpPr>
        <p:spPr bwMode="auto">
          <a:xfrm>
            <a:off x="152400" y="13901"/>
            <a:ext cx="23916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3535E-1C14-C902-C990-81EB28926FB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3F9943E-C891-E3E8-ABDE-F573E015706B}"/>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48EEC2B3-90EB-0C8C-5040-C899AA0D1560}"/>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b="1" dirty="0"/>
              <a:t>Analysis and Disparity Modeling:</a:t>
            </a:r>
            <a:endParaRPr lang="en-US" dirty="0"/>
          </a:p>
          <a:p>
            <a:pPr>
              <a:buFont typeface="Courier New" panose="02070309020205020404" pitchFamily="49" charset="0"/>
              <a:buChar char="o"/>
            </a:pPr>
            <a:r>
              <a:rPr lang="en-US" dirty="0"/>
              <a:t>Conduct an exploratory data analysis (EDA) to calculate and visualize utilization rates broken down by gender, caste, and district.</a:t>
            </a:r>
          </a:p>
          <a:p>
            <a:pPr>
              <a:buFont typeface="Courier New" panose="02070309020205020404" pitchFamily="49" charset="0"/>
              <a:buChar char="o"/>
            </a:pPr>
            <a:r>
              <a:rPr lang="en-US" dirty="0"/>
              <a:t>Develop a normalization model to account for the varying number of CSCs in different regions. This could involve creating metrics like 'registrations per CSC' or 'registrations per 100,000 people' in a district.</a:t>
            </a:r>
          </a:p>
          <a:p>
            <a:pPr>
              <a:buFont typeface="Courier New" panose="02070309020205020404" pitchFamily="49" charset="0"/>
              <a:buChar char="o"/>
            </a:pPr>
            <a:r>
              <a:rPr lang="en-US" dirty="0"/>
              <a:t>Apply statistical tests (e.g., chi-squared test) to determine if the observed differences in utilization among demographic groups are statistically significant.</a:t>
            </a:r>
          </a:p>
          <a:p>
            <a:r>
              <a:rPr lang="en-US" b="1" dirty="0"/>
              <a:t>Deployment (Insight Dashboard):</a:t>
            </a:r>
            <a:endParaRPr lang="en-US" dirty="0"/>
          </a:p>
          <a:p>
            <a:r>
              <a:rPr lang="en-US" dirty="0"/>
              <a:t>Develop an interactive, user-friendly dashboard for policymakers and program administrators.</a:t>
            </a:r>
          </a:p>
          <a:p>
            <a:r>
              <a:rPr lang="en-US" dirty="0"/>
              <a:t>The dashboard will feature heatmaps to visualize geographic "hotspots" and "</a:t>
            </a:r>
            <a:r>
              <a:rPr lang="en-US" dirty="0" err="1"/>
              <a:t>coldspots</a:t>
            </a:r>
            <a:r>
              <a:rPr lang="en-US" dirty="0"/>
              <a:t>" of service utilization across the country.</a:t>
            </a:r>
          </a:p>
          <a:p>
            <a:r>
              <a:rPr lang="en-US" dirty="0"/>
              <a:t>Include dynamic charts and graphs that allow users to filter data by state, district, time period, and demographic group to explore intersectional disparities.</a:t>
            </a:r>
          </a:p>
          <a:p>
            <a:pPr marL="0" indent="0">
              <a:buNone/>
            </a:pPr>
            <a:endParaRPr lang="en-IN" dirty="0"/>
          </a:p>
        </p:txBody>
      </p:sp>
      <p:sp>
        <p:nvSpPr>
          <p:cNvPr id="4" name="Rectangle 2">
            <a:extLst>
              <a:ext uri="{FF2B5EF4-FFF2-40B4-BE49-F238E27FC236}">
                <a16:creationId xmlns:a16="http://schemas.microsoft.com/office/drawing/2014/main" id="{DC2A0DF2-717B-5AD9-A883-8A929FE32DD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Gather anonymized case registration data from all Common Service Centers (CSCs), including details on gender, caste category (SC, ST, OBC, General), and date of consultation.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79F87BE3-33E2-7420-F677-D82665735142}"/>
              </a:ext>
            </a:extLst>
          </p:cNvPr>
          <p:cNvSpPr>
            <a:spLocks noChangeArrowheads="1"/>
          </p:cNvSpPr>
          <p:nvPr/>
        </p:nvSpPr>
        <p:spPr bwMode="auto">
          <a:xfrm>
            <a:off x="152400" y="13901"/>
            <a:ext cx="23916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338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7770A0-EB0C-4A67-181D-0A760CDCB23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A8EC0EE-07C8-F9B8-0C58-B049CACC04EC}"/>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55426C9A-ACF4-8FCB-314F-50AC9D26C807}"/>
              </a:ext>
            </a:extLst>
          </p:cNvPr>
          <p:cNvSpPr>
            <a:spLocks noGrp="1"/>
          </p:cNvSpPr>
          <p:nvPr>
            <p:ph idx="1"/>
          </p:nvPr>
        </p:nvSpPr>
        <p:spPr/>
        <p:txBody>
          <a:bodyPr>
            <a:normAutofit/>
          </a:bodyPr>
          <a:lstStyle/>
          <a:p>
            <a:pPr marL="0" indent="0">
              <a:buNone/>
            </a:pPr>
            <a:r>
              <a:rPr lang="en-US" sz="1800" dirty="0"/>
              <a:t>The 'System Approach' section outlines the overall strategy, technical requirements, and tools needed to develop and implement the Tele-Law disparity analysis system.</a:t>
            </a:r>
          </a:p>
          <a:p>
            <a:r>
              <a:rPr lang="en-US" b="1" dirty="0"/>
              <a:t>System Requirements</a:t>
            </a:r>
            <a:endParaRPr lang="en-US" dirty="0"/>
          </a:p>
          <a:p>
            <a:r>
              <a:rPr lang="en-US" b="1" dirty="0"/>
              <a:t>Functional Requirements:</a:t>
            </a:r>
            <a:endParaRPr lang="en-US" dirty="0"/>
          </a:p>
          <a:p>
            <a:pPr lvl="1"/>
            <a:r>
              <a:rPr lang="en-US" b="1" dirty="0"/>
              <a:t>Data Ingestion:</a:t>
            </a:r>
            <a:r>
              <a:rPr lang="en-US" dirty="0"/>
              <a:t> The system must be able to securely import and integrate anonymized case data from multiple sources (e.g., CSV files, databases).</a:t>
            </a:r>
          </a:p>
          <a:p>
            <a:pPr lvl="1"/>
            <a:r>
              <a:rPr lang="en-US" b="1" dirty="0"/>
              <a:t>Data Processing:</a:t>
            </a:r>
            <a:r>
              <a:rPr lang="en-US" dirty="0"/>
              <a:t> It must include modules for cleaning, standardizing (e.g., caste categories, district names), and preparing the data for analysis.</a:t>
            </a:r>
          </a:p>
          <a:p>
            <a:pPr lvl="1"/>
            <a:r>
              <a:rPr lang="en-US" b="1" dirty="0"/>
              <a:t>Analytical Engine:</a:t>
            </a:r>
            <a:r>
              <a:rPr lang="en-US" dirty="0"/>
              <a:t> The system must be capable of calculating key performance indicators such as utilization rates, demographic breakdowns, and normalized metrics (e.g., cases per CSC).</a:t>
            </a:r>
          </a:p>
          <a:p>
            <a:pPr lvl="1"/>
            <a:r>
              <a:rPr lang="en-US" b="1" dirty="0"/>
              <a:t>Interactive Dashboard:</a:t>
            </a:r>
            <a:r>
              <a:rPr lang="en-US" dirty="0"/>
              <a:t> A web-based interface that allows users to filter data by state, district, gender, caste, and date range to explore trends.</a:t>
            </a:r>
          </a:p>
          <a:p>
            <a:pPr lvl="1"/>
            <a:r>
              <a:rPr lang="en-US" b="1" dirty="0"/>
              <a:t>Geospatial Visualization:</a:t>
            </a:r>
            <a:r>
              <a:rPr lang="en-US" dirty="0"/>
              <a:t> The system must generate interactive maps (heatmaps) to display regional disparities in service access.</a:t>
            </a:r>
          </a:p>
          <a:p>
            <a:pPr lvl="1"/>
            <a:r>
              <a:rPr lang="en-US" b="1" dirty="0"/>
              <a:t>Reporting:</a:t>
            </a:r>
            <a:r>
              <a:rPr lang="en-US" dirty="0"/>
              <a:t> Ability to export visualizations and summary data into reports for stakeholders.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4204044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US" b="1" dirty="0"/>
              <a:t>Non-Functional Requirements:</a:t>
            </a:r>
            <a:endParaRPr lang="en-US" dirty="0"/>
          </a:p>
          <a:p>
            <a:pPr lvl="1"/>
            <a:r>
              <a:rPr lang="en-US" sz="1700" b="1" dirty="0"/>
              <a:t>Security:</a:t>
            </a:r>
            <a:r>
              <a:rPr lang="en-US" sz="1700" dirty="0"/>
              <a:t> The system must ensure the privacy and confidentiality of the anonymized data through access controls and secure data handling practices.</a:t>
            </a:r>
          </a:p>
          <a:p>
            <a:pPr lvl="1"/>
            <a:r>
              <a:rPr lang="en-US" sz="1700" b="1" dirty="0"/>
              <a:t>Scalability:</a:t>
            </a:r>
            <a:r>
              <a:rPr lang="en-US" sz="1700" dirty="0"/>
              <a:t> The architecture must be able to handle an increasing volume of case data as the Tele-Law program expands.</a:t>
            </a:r>
          </a:p>
          <a:p>
            <a:pPr lvl="1"/>
            <a:r>
              <a:rPr lang="en-US" sz="1700" b="1" dirty="0"/>
              <a:t>Performance:</a:t>
            </a:r>
            <a:r>
              <a:rPr lang="en-US" sz="1700" dirty="0"/>
              <a:t> The dashboard must load quickly and respond to user queries and filters with minimal latency.</a:t>
            </a:r>
          </a:p>
          <a:p>
            <a:pPr lvl="1"/>
            <a:r>
              <a:rPr lang="en-US" sz="1700" b="1" dirty="0"/>
              <a:t>Usability:</a:t>
            </a:r>
            <a:r>
              <a:rPr lang="en-US" sz="1700" dirty="0"/>
              <a:t> The interface should be intuitive and easily navigable for non-technical users like government officials and policymakers.</a:t>
            </a:r>
          </a:p>
          <a:p>
            <a:r>
              <a:rPr lang="en-US" sz="1800" b="1" dirty="0"/>
              <a:t>Libraries and Tools for Analysis and Visualization</a:t>
            </a:r>
          </a:p>
          <a:p>
            <a:pPr>
              <a:buFont typeface="Courier New" panose="02070309020205020404" pitchFamily="49" charset="0"/>
              <a:buChar char="o"/>
            </a:pPr>
            <a:r>
              <a:rPr lang="en-US" sz="1800" dirty="0"/>
              <a:t>Watsonx.ai Studio Service</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135350"/>
          </a:xfrm>
        </p:spPr>
        <p:txBody>
          <a:bodyPr>
            <a:normAutofit/>
          </a:bodyPr>
          <a:lstStyle/>
          <a:p>
            <a:r>
              <a:rPr lang="en-US" b="1" dirty="0"/>
              <a:t>Algorithm</a:t>
            </a:r>
          </a:p>
          <a:p>
            <a:pPr>
              <a:buFont typeface="Courier New" panose="02070309020205020404" pitchFamily="49" charset="0"/>
              <a:buChar char="o"/>
            </a:pPr>
            <a:r>
              <a:rPr lang="en-US" dirty="0"/>
              <a:t>This section describes the analytical methodology chosen for identifying and quantifying disparities in Tele-Law service utilization. As the goal is analysis rather than prediction, the approach focuses on statistical methods.</a:t>
            </a:r>
          </a:p>
          <a:p>
            <a:r>
              <a:rPr lang="en-US" b="1" dirty="0"/>
              <a:t>Algorithm Selection</a:t>
            </a:r>
            <a:endParaRPr lang="en-US" dirty="0"/>
          </a:p>
          <a:p>
            <a:pPr>
              <a:buFont typeface="Courier New" panose="02070309020205020404" pitchFamily="49" charset="0"/>
              <a:buChar char="o"/>
            </a:pPr>
            <a:r>
              <a:rPr lang="en-US" dirty="0"/>
              <a:t>A </a:t>
            </a:r>
            <a:r>
              <a:rPr lang="en-US" b="1" dirty="0"/>
              <a:t>Statistical Disparity Analysis</a:t>
            </a:r>
            <a:r>
              <a:rPr lang="en-US" dirty="0"/>
              <a:t> approach is used. This method is chosen because the problem requires measuring and validating existing patterns in historical data, not forecasting future trends. The core of this approach involves descriptive statistics, normalization to ensure fair comparisons, and significance testing to validate the findings.</a:t>
            </a:r>
          </a:p>
          <a:p>
            <a:r>
              <a:rPr lang="en-US" b="1" dirty="0"/>
              <a:t>Data Input</a:t>
            </a:r>
            <a:endParaRPr lang="en-US" dirty="0"/>
          </a:p>
          <a:p>
            <a:r>
              <a:rPr lang="en-US" dirty="0"/>
              <a:t>The analysis utilizes three primary data sources:</a:t>
            </a:r>
          </a:p>
          <a:p>
            <a:pPr lvl="1"/>
            <a:r>
              <a:rPr lang="en-US" sz="1700" b="1" dirty="0"/>
              <a:t>Case Registration Data:</a:t>
            </a:r>
            <a:r>
              <a:rPr lang="en-US" sz="1700" dirty="0"/>
              <a:t> Anonymized records containing gender, caste category (SC, ST, OBC, General), and district for each legal aid consultation.</a:t>
            </a:r>
          </a:p>
          <a:p>
            <a:pPr lvl="1"/>
            <a:r>
              <a:rPr lang="en-US" sz="1700" b="1" dirty="0"/>
              <a:t>CSC Infrastructure Data:</a:t>
            </a:r>
            <a:r>
              <a:rPr lang="en-US" sz="1700" dirty="0"/>
              <a:t> A list of all active Common Service Centers (CSCs) and their corresponding districts.</a:t>
            </a:r>
          </a:p>
          <a:p>
            <a:pPr lvl="1"/>
            <a:r>
              <a:rPr lang="en-US" sz="1700" b="1" dirty="0"/>
              <a:t>Regional Population Data:</a:t>
            </a:r>
            <a:r>
              <a:rPr lang="en-US" sz="1700" dirty="0"/>
              <a:t> Official census data on the demographic makeup (caste/gender) of each district to provide a baseline for comparison</a:t>
            </a:r>
            <a:r>
              <a:rPr lang="en-US" dirty="0"/>
              <a:t>.</a:t>
            </a:r>
          </a:p>
          <a:p>
            <a:pPr marL="0" indent="0">
              <a:buNone/>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9E865-25BB-35FD-89D8-F909ECFF225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8B9636D-9912-EFAC-1144-F5D6A3C63A4C}"/>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E4D47D94-E46F-89FC-9234-951E0146C5E1}"/>
              </a:ext>
            </a:extLst>
          </p:cNvPr>
          <p:cNvSpPr>
            <a:spLocks noGrp="1"/>
          </p:cNvSpPr>
          <p:nvPr>
            <p:ph idx="1"/>
          </p:nvPr>
        </p:nvSpPr>
        <p:spPr/>
        <p:txBody>
          <a:bodyPr/>
          <a:lstStyle/>
          <a:p>
            <a:r>
              <a:rPr lang="en-US" b="1" dirty="0"/>
              <a:t>Analysis Process</a:t>
            </a:r>
            <a:endParaRPr lang="en-US" dirty="0"/>
          </a:p>
          <a:p>
            <a:r>
              <a:rPr lang="en-US" dirty="0"/>
              <a:t>The analysis is performed in stages. First, the raw data is aggregated to count the number of cases per demographic group within each district. Second, a </a:t>
            </a:r>
            <a:r>
              <a:rPr lang="en-US" b="1" dirty="0"/>
              <a:t>normalized utilization metric</a:t>
            </a:r>
            <a:r>
              <a:rPr lang="en-US" dirty="0"/>
              <a:t> (e.g., 'Cases per 10,000 people' or 'Cases per CSC') is calculated for each district to allow for fair comparisons between regions of different sizes. Finally, a </a:t>
            </a:r>
            <a:r>
              <a:rPr lang="en-US" b="1" dirty="0"/>
              <a:t>Chi-Squared test</a:t>
            </a:r>
            <a:r>
              <a:rPr lang="en-US" dirty="0"/>
              <a:t> is applied to determine if the observed distribution of service users deviates significantly from the district's known demographic distribution.</a:t>
            </a:r>
          </a:p>
          <a:p>
            <a:r>
              <a:rPr lang="en-US" b="1" dirty="0"/>
              <a:t>Output and Insight Generation</a:t>
            </a:r>
            <a:endParaRPr lang="en-US" dirty="0"/>
          </a:p>
          <a:p>
            <a:r>
              <a:rPr lang="en-US" dirty="0"/>
              <a:t>The process does not predict future values but generates concrete insights. The output is a structured dataset that includes:</a:t>
            </a:r>
          </a:p>
          <a:p>
            <a:pPr lvl="1"/>
            <a:r>
              <a:rPr lang="en-US" sz="1700" dirty="0"/>
              <a:t>The calculated disparity score and normalized metrics for each district.</a:t>
            </a:r>
          </a:p>
          <a:p>
            <a:pPr lvl="1"/>
            <a:r>
              <a:rPr lang="en-US" sz="1700" dirty="0"/>
              <a:t>The p-value from the statistical test, indicating the confidence level in the observed disparity.</a:t>
            </a:r>
          </a:p>
          <a:p>
            <a:pPr lvl="1"/>
            <a:r>
              <a:rPr lang="en-US" sz="1700" dirty="0"/>
              <a:t>A ranked list identifying the most underserved districts and demographic groups.</a:t>
            </a:r>
          </a:p>
          <a:p>
            <a:pPr marL="305435" indent="-305435"/>
            <a:endParaRPr lang="en-IN" dirty="0"/>
          </a:p>
        </p:txBody>
      </p:sp>
    </p:spTree>
    <p:extLst>
      <p:ext uri="{BB962C8B-B14F-4D97-AF65-F5344CB8AC3E}">
        <p14:creationId xmlns:p14="http://schemas.microsoft.com/office/powerpoint/2010/main" val="291731687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58</TotalTime>
  <Words>1534</Words>
  <Application>Microsoft Office PowerPoint</Application>
  <PresentationFormat>Widescreen</PresentationFormat>
  <Paragraphs>100</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Courier New</vt:lpstr>
      <vt:lpstr>Franklin Gothic Book</vt:lpstr>
      <vt:lpstr>Franklin Gothic Demi</vt:lpstr>
      <vt:lpstr>Wingdings 2</vt:lpstr>
      <vt:lpstr>DividendVTI</vt:lpstr>
      <vt:lpstr>Analyzing Demographic and Regional Disparities in Tele-Law Case Registrations for Inclusive Legal Access</vt:lpstr>
      <vt:lpstr>OUTLINE</vt:lpstr>
      <vt:lpstr>Problem Statement No. 37</vt:lpstr>
      <vt:lpstr>Proposed Solution</vt:lpstr>
      <vt:lpstr>Proposed Solution</vt:lpstr>
      <vt:lpstr>System  Approach</vt:lpstr>
      <vt:lpstr>System  Approach</vt:lpstr>
      <vt:lpstr>Algorithm &amp; Deployment</vt:lpstr>
      <vt:lpstr>Algorithm &amp; Deployment</vt:lpstr>
      <vt:lpstr>Algorithm &amp; Deployment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Utkarsh Kishor</cp:lastModifiedBy>
  <cp:revision>24</cp:revision>
  <dcterms:created xsi:type="dcterms:W3CDTF">2021-05-26T16:50:10Z</dcterms:created>
  <dcterms:modified xsi:type="dcterms:W3CDTF">2025-08-04T14:49:47Z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