
<file path=[Content_Types].xml><?xml version="1.0" encoding="utf-8"?>
<Types xmlns="http://schemas.openxmlformats.org/package/2006/content-types">
  <Default Extension="jfif" ContentType="image/pn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80" r:id="rId2"/>
  </p:sldMasterIdLst>
  <p:sldIdLst>
    <p:sldId id="256" r:id="rId3"/>
    <p:sldId id="258" r:id="rId4"/>
    <p:sldId id="259" r:id="rId5"/>
    <p:sldId id="260" r:id="rId6"/>
    <p:sldId id="262" r:id="rId7"/>
    <p:sldId id="263" r:id="rId8"/>
    <p:sldId id="281" r:id="rId9"/>
    <p:sldId id="265" r:id="rId10"/>
    <p:sldId id="279" r:id="rId11"/>
    <p:sldId id="278" r:id="rId12"/>
    <p:sldId id="266" r:id="rId13"/>
    <p:sldId id="292" r:id="rId14"/>
    <p:sldId id="257" r:id="rId15"/>
    <p:sldId id="267" r:id="rId16"/>
    <p:sldId id="291" r:id="rId17"/>
    <p:sldId id="277" r:id="rId18"/>
    <p:sldId id="269" r:id="rId19"/>
    <p:sldId id="293" r:id="rId20"/>
    <p:sldId id="282" r:id="rId21"/>
    <p:sldId id="289" r:id="rId22"/>
    <p:sldId id="283" r:id="rId23"/>
    <p:sldId id="288" r:id="rId24"/>
    <p:sldId id="274" r:id="rId25"/>
    <p:sldId id="290" r:id="rId26"/>
    <p:sldId id="27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rden singh" initials="gs" lastIdx="12" clrIdx="0">
    <p:extLst>
      <p:ext uri="{19B8F6BF-5375-455C-9EA6-DF929625EA0E}">
        <p15:presenceInfo xmlns:p15="http://schemas.microsoft.com/office/powerpoint/2012/main" userId="009d3712153718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6879-2BD0-4A2D-B872-608B033AE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A66E4-2F29-423B-9A01-8F2A66FF8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49EE1-938F-420A-B3FE-00A4B887A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CA65-8486-433E-905F-AF299A095A2D}" type="datetimeFigureOut">
              <a:rPr lang="en-IN" smtClean="0"/>
              <a:t>4-9-20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03566-509F-4D5D-B83B-5B893A16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D783B-84F8-4C7D-BC6E-73FB2D9A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46B8-DF4C-4CF0-A485-60B7A180A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10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D4177-2D62-4FD0-ADE2-6A19BBB4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50E0D-4547-42D3-BF84-8CFF8AF07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4E01E-A060-487A-B484-E94F10D4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CA65-8486-433E-905F-AF299A095A2D}" type="datetimeFigureOut">
              <a:rPr lang="en-IN" smtClean="0"/>
              <a:t>4-9-20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93A80-0607-47CE-8DCB-C610FF67C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334B8-A9F5-4E1C-81B4-BBC694BC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46B8-DF4C-4CF0-A485-60B7A180A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88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1B30A1-D0CB-4FE7-BF70-E6E1A00BA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8B4B9-4056-41FD-870A-D1D510A71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81D30-19B3-4A4F-9DA4-D208BB415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CA65-8486-433E-905F-AF299A095A2D}" type="datetimeFigureOut">
              <a:rPr lang="en-IN" smtClean="0"/>
              <a:t>4-9-20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78658-702F-4058-8AB7-A8DA3318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748A3-9D3D-4C12-BDB2-F74887A2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46B8-DF4C-4CF0-A485-60B7A180A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186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F6FCA65-8486-433E-905F-AF299A095A2D}" type="datetimeFigureOut">
              <a:rPr lang="en-IN" smtClean="0"/>
              <a:t>4-9-20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F3646B8-DF4C-4CF0-A485-60B7A180AD43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2039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CA65-8486-433E-905F-AF299A095A2D}" type="datetimeFigureOut">
              <a:rPr lang="en-IN" smtClean="0"/>
              <a:t>4-9-20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46B8-DF4C-4CF0-A485-60B7A180A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928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F6FCA65-8486-433E-905F-AF299A095A2D}" type="datetimeFigureOut">
              <a:rPr lang="en-IN" smtClean="0"/>
              <a:t>4-9-20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F3646B8-DF4C-4CF0-A485-60B7A180AD43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49999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CA65-8486-433E-905F-AF299A095A2D}" type="datetimeFigureOut">
              <a:rPr lang="en-IN" smtClean="0"/>
              <a:t>4-9-20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46B8-DF4C-4CF0-A485-60B7A180A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0799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CA65-8486-433E-905F-AF299A095A2D}" type="datetimeFigureOut">
              <a:rPr lang="en-IN" smtClean="0"/>
              <a:t>4-9-20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46B8-DF4C-4CF0-A485-60B7A180A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613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CA65-8486-433E-905F-AF299A095A2D}" type="datetimeFigureOut">
              <a:rPr lang="en-IN" smtClean="0"/>
              <a:t>4-9-20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46B8-DF4C-4CF0-A485-60B7A180A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9868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CA65-8486-433E-905F-AF299A095A2D}" type="datetimeFigureOut">
              <a:rPr lang="en-IN" smtClean="0"/>
              <a:t>4-9-20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46B8-DF4C-4CF0-A485-60B7A180A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150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F6FCA65-8486-433E-905F-AF299A095A2D}" type="datetimeFigureOut">
              <a:rPr lang="en-IN" smtClean="0"/>
              <a:t>4-9-20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F3646B8-DF4C-4CF0-A485-60B7A180AD4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1445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9B31-DD5A-4DA9-9582-5F9F9DDD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970EF-1A62-46BF-8216-9DFC8F6E8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70D3E-C97F-49DF-AC15-D880D7074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CA65-8486-433E-905F-AF299A095A2D}" type="datetimeFigureOut">
              <a:rPr lang="en-IN" smtClean="0"/>
              <a:t>4-9-20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0AB02-4FA3-4734-99E4-EB2616A8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2B51-1926-415B-8284-CC682913A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46B8-DF4C-4CF0-A485-60B7A180A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9225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F6FCA65-8486-433E-905F-AF299A095A2D}" type="datetimeFigureOut">
              <a:rPr lang="en-IN" smtClean="0"/>
              <a:t>4-9-20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F3646B8-DF4C-4CF0-A485-60B7A180A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7740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CA65-8486-433E-905F-AF299A095A2D}" type="datetimeFigureOut">
              <a:rPr lang="en-IN" smtClean="0"/>
              <a:t>4-9-20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46B8-DF4C-4CF0-A485-60B7A180A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3627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CA65-8486-433E-905F-AF299A095A2D}" type="datetimeFigureOut">
              <a:rPr lang="en-IN" smtClean="0"/>
              <a:t>4-9-20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46B8-DF4C-4CF0-A485-60B7A180A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42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974F-4AC5-4B6C-B9D0-DC3D18AA4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57057-0D43-4576-8C1E-00E4BFA2F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F49E6-8377-4119-BA4F-ACF0AB66A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CA65-8486-433E-905F-AF299A095A2D}" type="datetimeFigureOut">
              <a:rPr lang="en-IN" smtClean="0"/>
              <a:t>4-9-20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942F3-D5BD-40E6-A998-E728A83B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73F89-71BA-4523-ADFB-F4C38F75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46B8-DF4C-4CF0-A485-60B7A180A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592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CB254-E035-4E9D-AAFC-AFC077CD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4D837-B46C-433C-A2AB-B96257388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D39AD-5739-4804-B985-9F74C02F1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923A4-9931-487A-A225-550E2B9B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CA65-8486-433E-905F-AF299A095A2D}" type="datetimeFigureOut">
              <a:rPr lang="en-IN" smtClean="0"/>
              <a:t>4-9-20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B9CD8-C631-47B6-AA9B-61FFBA668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8F181-D512-421F-A351-D374D02FB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46B8-DF4C-4CF0-A485-60B7A180A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64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0983-4E69-4E23-9185-B4105226B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C4466-50B2-4C27-BA4A-B531A9AF4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D1AC0-C04C-47A4-9F81-B5543EDDC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5CBB4F-1E05-4ECF-A084-B5C5FA0E7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C142E-2ED1-4085-AF6E-4FA92D53F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BFAF3-2A11-4326-9B15-7D285E00B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CA65-8486-433E-905F-AF299A095A2D}" type="datetimeFigureOut">
              <a:rPr lang="en-IN" smtClean="0"/>
              <a:t>4-9-20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CA5615-4877-4759-ADCB-E7F00F2FB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7359B-7804-4B5F-869F-5E058DA4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46B8-DF4C-4CF0-A485-60B7A180A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92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5CB6-74DF-4DD6-B518-9B00BF0C1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67CC9B-A7B8-4E60-A1BE-407D9AF6C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CA65-8486-433E-905F-AF299A095A2D}" type="datetimeFigureOut">
              <a:rPr lang="en-IN" smtClean="0"/>
              <a:t>4-9-20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E23F9-9A5E-40DB-A61E-DCFA38460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B798A6-D40E-4BF1-9FA7-63F3EBA1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46B8-DF4C-4CF0-A485-60B7A180A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41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3B3930-1500-4FF0-8FBA-F7D5E0F28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CA65-8486-433E-905F-AF299A095A2D}" type="datetimeFigureOut">
              <a:rPr lang="en-IN" smtClean="0"/>
              <a:t>4-9-20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6C6B86-DF09-4B31-9AA6-A028D92D7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468DC-7705-4A96-A928-7D96DD127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46B8-DF4C-4CF0-A485-60B7A180A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68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E2EB2-04E4-40C1-959C-3B5A523CA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8124E-797B-4808-ACD3-5F6ED41CD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2259A-E278-42BE-A6D3-2E5416926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81966-96D5-46CA-9F99-82808A8C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CA65-8486-433E-905F-AF299A095A2D}" type="datetimeFigureOut">
              <a:rPr lang="en-IN" smtClean="0"/>
              <a:t>4-9-20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096C0-B6C3-4EE5-9BFC-F05E3A2B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149AA-8BCF-4AFD-A6AA-72FB13353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46B8-DF4C-4CF0-A485-60B7A180A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45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B8B3C-63A8-4BEE-8CB9-47E42FA2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C7A34-D959-4184-975B-5CAA78B0B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0C344-C99C-4CB1-A455-B4ADC382B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1C6C4-A9D9-45CD-93FE-A5A6E645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CA65-8486-433E-905F-AF299A095A2D}" type="datetimeFigureOut">
              <a:rPr lang="en-IN" smtClean="0"/>
              <a:t>4-9-20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566E0-82F8-4232-8476-629495138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D4A0B-00E4-4979-A62E-BAEEF2F4C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46B8-DF4C-4CF0-A485-60B7A180A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22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729566-F785-4AA9-BFA6-3F575553A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1DAAD-BD73-4944-A65C-27CEEF8AB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41CE8-3EDF-4D29-9096-F1409B241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FCA65-8486-433E-905F-AF299A095A2D}" type="datetimeFigureOut">
              <a:rPr lang="en-IN" smtClean="0"/>
              <a:t>4-9-20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21BD7-595D-4BD2-85B7-F6D112ED0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D346E-52B0-4EF8-8A72-B0A94D095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646B8-DF4C-4CF0-A485-60B7A180A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97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F6FCA65-8486-433E-905F-AF299A095A2D}" type="datetimeFigureOut">
              <a:rPr lang="en-IN" smtClean="0"/>
              <a:t>4-9-20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F3646B8-DF4C-4CF0-A485-60B7A180AD4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08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jf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f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f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jf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jf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jf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jf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rtify.com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f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f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58733-F834-4258-AA2E-92B452A85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200522"/>
            <a:ext cx="12199912" cy="1670069"/>
          </a:xfrm>
        </p:spPr>
        <p:txBody>
          <a:bodyPr>
            <a:normAutofit fontScale="40000" lnSpcReduction="20000"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7000" dirty="0">
                <a:solidFill>
                  <a:srgbClr val="F3A447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Everything That You Want</a:t>
            </a:r>
            <a:endParaRPr lang="en-IN" sz="7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6000" dirty="0">
                <a:solidFill>
                  <a:srgbClr val="C0504D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Don't stop living in the rest.. Discover something new.. Experience the lifestyle</a:t>
            </a:r>
            <a:endParaRPr lang="en-IN" sz="6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2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232B8E4-BDEA-46B8-B14D-0613F6DCD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533" y="1793161"/>
            <a:ext cx="7776061" cy="149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676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Colonna MT" panose="04020805060202030203" pitchFamily="82" charset="0"/>
              </a:rPr>
              <a:t>CUSTOMER LOGIN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0898"/>
            <a:ext cx="10515600" cy="4351338"/>
          </a:xfrm>
        </p:spPr>
        <p:txBody>
          <a:bodyPr/>
          <a:lstStyle/>
          <a:p>
            <a:r>
              <a:rPr lang="en-US" dirty="0"/>
              <a:t>There is </a:t>
            </a:r>
            <a:r>
              <a:rPr lang="en-US" b="1" dirty="0"/>
              <a:t>hassle-free</a:t>
            </a:r>
            <a:r>
              <a:rPr lang="en-US" dirty="0"/>
              <a:t> login for customer they just have to fill basic information and they can enjoy the joy of e-shopping.</a:t>
            </a:r>
          </a:p>
          <a:p>
            <a:r>
              <a:rPr lang="en-US" dirty="0"/>
              <a:t>Once registered customers will be directed to the home page where they can see various products available with the better deals for them.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420948-5D10-47D0-89D6-5DA774841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684" y="0"/>
            <a:ext cx="2583316" cy="49740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92417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Placeholder 6" descr="CUST PRODUCT LIST.jp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3408" b="3408"/>
          <a:stretch>
            <a:fillRect/>
          </a:stretch>
        </p:blipFill>
        <p:spPr>
          <a:xfrm>
            <a:off x="0" y="0"/>
            <a:ext cx="12191999" cy="6143644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905741" y="5367338"/>
            <a:ext cx="7065992" cy="149066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                                                                        </a:t>
            </a:r>
          </a:p>
          <a:p>
            <a:r>
              <a:rPr lang="en-US" b="1" dirty="0"/>
              <a:t>      </a:t>
            </a:r>
          </a:p>
          <a:p>
            <a:endParaRPr lang="en-US" b="1" dirty="0"/>
          </a:p>
          <a:p>
            <a:r>
              <a:rPr lang="en-US" sz="3900" b="1" dirty="0"/>
              <a:t> The HOME PAGE after signing up</a:t>
            </a:r>
            <a:r>
              <a:rPr lang="en-US" sz="3600" b="1" dirty="0">
                <a:latin typeface="Bahnschrift Condensed" pitchFamily="34" charset="0"/>
              </a:rPr>
              <a:t>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951FB3-DAA2-443D-BB00-710130A7D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684" y="0"/>
            <a:ext cx="2583316" cy="497409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772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300" b="1" dirty="0">
                <a:solidFill>
                  <a:schemeClr val="accent2">
                    <a:lumMod val="75000"/>
                  </a:schemeClr>
                </a:solidFill>
                <a:latin typeface="Colonna MT" panose="04020805060202030203" pitchFamily="82" charset="0"/>
              </a:rPr>
              <a:t>HOME PAGE AFTER SIGNUP</a:t>
            </a:r>
            <a:br>
              <a:rPr lang="en-US" b="1" i="1" u="sng" dirty="0"/>
            </a:b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9560"/>
            <a:ext cx="10515600" cy="4351338"/>
          </a:xfrm>
        </p:spPr>
        <p:txBody>
          <a:bodyPr/>
          <a:lstStyle/>
          <a:p>
            <a:r>
              <a:rPr lang="en-US" dirty="0"/>
              <a:t>Customer can find product list at the home page just after the login.</a:t>
            </a:r>
          </a:p>
          <a:p>
            <a:r>
              <a:rPr lang="en-US" dirty="0"/>
              <a:t>From here customer can add to cart or can go for categorized list.</a:t>
            </a:r>
          </a:p>
          <a:p>
            <a:r>
              <a:rPr lang="en-US" dirty="0"/>
              <a:t>Customer can go to cart, order details, can search for desired product.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19BEC-1BE8-4588-8DA9-1B1D25A66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684" y="0"/>
            <a:ext cx="2583316" cy="49740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6143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595411-C3C2-4B79-8C3B-55959DC730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179"/>
          <a:stretch/>
        </p:blipFill>
        <p:spPr>
          <a:xfrm>
            <a:off x="0" y="0"/>
            <a:ext cx="12192000" cy="59171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8CED9E-5E4E-4F19-B6A7-16A01A6CF8BC}"/>
              </a:ext>
            </a:extLst>
          </p:cNvPr>
          <p:cNvSpPr txBox="1"/>
          <p:nvPr/>
        </p:nvSpPr>
        <p:spPr>
          <a:xfrm>
            <a:off x="4301412" y="6092890"/>
            <a:ext cx="4180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THE CATEGORY PAGE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505270-661B-4188-B8F2-176F26C530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684" y="0"/>
            <a:ext cx="2583316" cy="49740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79385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can have the categorized page that will reduce confusion and will give brief details to satisfy different needs of various customers.</a:t>
            </a:r>
          </a:p>
          <a:p>
            <a:r>
              <a:rPr lang="en-US" dirty="0"/>
              <a:t>The MEN,WOMEN,KIDS,ELECTRONICs etc will have different products for different use accordingly.</a:t>
            </a:r>
          </a:p>
          <a:p>
            <a:r>
              <a:rPr lang="en-US" dirty="0"/>
              <a:t>Also the size and others needs could be sorted with the </a:t>
            </a:r>
            <a:r>
              <a:rPr lang="en-US" b="1" dirty="0"/>
              <a:t>SORT BY</a:t>
            </a:r>
            <a:r>
              <a:rPr lang="en-US" dirty="0"/>
              <a:t> options for further ease.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E56925-D244-4CDB-B01A-EA02FB199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Colonna MT" panose="04020805060202030203" pitchFamily="82" charset="0"/>
              </a:rPr>
              <a:t>CATEGORIZED PAGE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C49F42-FD01-4442-9A9B-EF55BC1D1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684" y="0"/>
            <a:ext cx="2583316" cy="497409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B427-2835-4A5D-AE81-4CC03C307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B3906-E2E9-4A7C-98DA-9A410176E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27574"/>
            <a:ext cx="10515600" cy="6624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600" b="1" dirty="0"/>
              <a:t>ADD TO CART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ACE599-F7E3-46EE-B3D9-16429C08B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9606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2F3526-5BBB-4AD1-8E3A-58DC882DC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684" y="0"/>
            <a:ext cx="2583316" cy="49740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51918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DE0C1C-B477-4AC8-A332-FBA4F3C2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040" y="0"/>
            <a:ext cx="9111464" cy="1124744"/>
          </a:xfrm>
          <a:noFill/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chemeClr val="accent2">
                    <a:lumMod val="75000"/>
                  </a:schemeClr>
                </a:solidFill>
                <a:latin typeface="Colonna MT" panose="04020805060202030203" pitchFamily="82" charset="0"/>
              </a:rPr>
              <a:t>ADDING TO CART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7362C5-281E-4597-99EC-718E5B807762}"/>
              </a:ext>
            </a:extLst>
          </p:cNvPr>
          <p:cNvSpPr txBox="1"/>
          <p:nvPr/>
        </p:nvSpPr>
        <p:spPr>
          <a:xfrm>
            <a:off x="1521040" y="1556792"/>
            <a:ext cx="9146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Customer will find the product they selected in the cart, where they can checkout after which the order will be placed.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Customer can change the product as well as quantity for the order.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Customer also have facility to change address or any other contact information.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Adding to cart provides customer with review facility so that products are verified before order placement.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86BD13-88D9-42C0-8191-CE9B65929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684" y="0"/>
            <a:ext cx="2583316" cy="49740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85332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2EBE74-C640-45D3-9BA8-2AC93B4E2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04" y="5257800"/>
            <a:ext cx="10461258" cy="1600200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/>
              <a:t>CART DETAILS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211531-E27B-467D-B526-5B1D961BF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669"/>
            <a:ext cx="12192000" cy="62044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988DDB-4F08-4D7F-8BCB-29318FF1A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684" y="106532"/>
            <a:ext cx="2583316" cy="497409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DE0C1C-B477-4AC8-A332-FBA4F3C2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040" y="0"/>
            <a:ext cx="9111464" cy="1124744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chemeClr val="accent2">
                    <a:lumMod val="75000"/>
                  </a:schemeClr>
                </a:solidFill>
                <a:latin typeface="Colonna MT" panose="04020805060202030203" pitchFamily="82" charset="0"/>
              </a:rPr>
              <a:t>CART DETAILS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7362C5-281E-4597-99EC-718E5B807762}"/>
              </a:ext>
            </a:extLst>
          </p:cNvPr>
          <p:cNvSpPr txBox="1"/>
          <p:nvPr/>
        </p:nvSpPr>
        <p:spPr>
          <a:xfrm>
            <a:off x="1522520" y="1724743"/>
            <a:ext cx="91469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Here details like products, quantity, total amount is found.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It’s main purpose is to provide facility of reviewing for product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Customers can easily edit their order list before placing orders.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8A18A3-96BC-4086-92A0-3EE30589C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684" y="0"/>
            <a:ext cx="2583316" cy="49740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22646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E88D-9699-4899-84DE-805B0EA7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CF9F3D53-B6E7-4A52-A13E-47BA20377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00463" y="5868989"/>
            <a:ext cx="3932237" cy="989012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/>
              <a:t>ORDER DETAILS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D280E4-93EA-4EB4-920F-D111693CA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856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E6E79C-9226-40E5-B447-753B476346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684" y="0"/>
            <a:ext cx="2583316" cy="49740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5568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0849" y="214604"/>
            <a:ext cx="10599575" cy="6337681"/>
          </a:xfrm>
        </p:spPr>
        <p:txBody>
          <a:bodyPr>
            <a:normAutofit/>
          </a:bodyPr>
          <a:lstStyle/>
          <a:p>
            <a:endParaRPr lang="en-US" sz="3200" b="1" dirty="0"/>
          </a:p>
          <a:p>
            <a:r>
              <a:rPr lang="en-IN" sz="4000" b="1" u="sng" dirty="0">
                <a:solidFill>
                  <a:schemeClr val="accent6">
                    <a:lumMod val="75000"/>
                  </a:schemeClr>
                </a:solidFill>
              </a:rPr>
              <a:t>Members:-</a:t>
            </a:r>
          </a:p>
          <a:p>
            <a:endParaRPr lang="en-IN" sz="4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3200" b="1" dirty="0"/>
              <a:t>Avika Sharma  (Team Leader)</a:t>
            </a:r>
          </a:p>
          <a:p>
            <a:r>
              <a:rPr lang="en-IN" sz="3200" b="1" dirty="0"/>
              <a:t>Gurden Singh</a:t>
            </a:r>
          </a:p>
          <a:p>
            <a:r>
              <a:rPr lang="en-IN" sz="3200" b="1" dirty="0"/>
              <a:t>Manya Gupta   </a:t>
            </a:r>
          </a:p>
          <a:p>
            <a:r>
              <a:rPr lang="en-IN" sz="3200" b="1" dirty="0"/>
              <a:t>Utkarsh Pathak</a:t>
            </a:r>
          </a:p>
          <a:p>
            <a:r>
              <a:rPr lang="en-IN" sz="3200" b="1" dirty="0"/>
              <a:t>Vyom Aggarwal </a:t>
            </a:r>
          </a:p>
          <a:p>
            <a:endParaRPr lang="en-US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B759C1-64B5-4AE4-A93D-28F00C62A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684" y="0"/>
            <a:ext cx="2583316" cy="497409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DE0C1C-B477-4AC8-A332-FBA4F3C2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544" y="391886"/>
            <a:ext cx="9111464" cy="1124744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chemeClr val="accent2">
                    <a:lumMod val="75000"/>
                  </a:schemeClr>
                </a:solidFill>
                <a:latin typeface="Colonna MT" panose="04020805060202030203" pitchFamily="82" charset="0"/>
              </a:rPr>
              <a:t>ORDER DETAILS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7362C5-281E-4597-99EC-718E5B807762}"/>
              </a:ext>
            </a:extLst>
          </p:cNvPr>
          <p:cNvSpPr txBox="1"/>
          <p:nvPr/>
        </p:nvSpPr>
        <p:spPr>
          <a:xfrm>
            <a:off x="1522520" y="2396547"/>
            <a:ext cx="9146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Provide customer with information like total amount to pay, products they are placing in order.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It’s like a billing system.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F72969-F39A-4A94-820D-2D5F3C095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684" y="0"/>
            <a:ext cx="2583316" cy="49740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1733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53C7-CEFB-4618-A3F0-C156FD7CF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01FD8-A760-40C6-95B6-5E968DE59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9344880"/>
            <a:ext cx="3932237" cy="381158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7B683C2D-BA60-4EF5-9CA1-32364CB68FC6}"/>
              </a:ext>
            </a:extLst>
          </p:cNvPr>
          <p:cNvSpPr txBox="1">
            <a:spLocks/>
          </p:cNvSpPr>
          <p:nvPr/>
        </p:nvSpPr>
        <p:spPr>
          <a:xfrm>
            <a:off x="3349615" y="5990492"/>
            <a:ext cx="7435616" cy="6429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THE VENDORS HOME PAGE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D04A43-1F77-4A1A-AF2E-83EB65E37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400"/>
            <a:ext cx="12192000" cy="59857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893E8E-95C0-43D4-AC1A-499A6042F5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684" y="0"/>
            <a:ext cx="2583316" cy="49740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7262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DE0C1C-B477-4AC8-A332-FBA4F3C2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734" y="541175"/>
            <a:ext cx="9111464" cy="1124744"/>
          </a:xfrm>
          <a:noFill/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chemeClr val="accent2">
                    <a:lumMod val="75000"/>
                  </a:schemeClr>
                </a:solidFill>
                <a:latin typeface="Colonna MT" panose="04020805060202030203" pitchFamily="82" charset="0"/>
              </a:rPr>
              <a:t>VENDOR’S HOME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7362C5-281E-4597-99EC-718E5B807762}"/>
              </a:ext>
            </a:extLst>
          </p:cNvPr>
          <p:cNvSpPr txBox="1"/>
          <p:nvPr/>
        </p:nvSpPr>
        <p:spPr>
          <a:xfrm>
            <a:off x="1707652" y="2316053"/>
            <a:ext cx="91469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Vendor login page includes their login type and further contact details.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Vendors will find home page at their screen just after login.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67D2DD-62D0-495E-9E7C-9D219289B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684" y="0"/>
            <a:ext cx="2583316" cy="49740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67214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074" y="2580478"/>
            <a:ext cx="7358114" cy="1357322"/>
          </a:xfrm>
          <a:ln>
            <a:solidFill>
              <a:schemeClr val="accent3">
                <a:lumMod val="75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After the login VENDORS are directed to their cart where ,their products are visible</a:t>
            </a:r>
            <a:r>
              <a:rPr lang="en-US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</a:p>
        </p:txBody>
      </p:sp>
      <p:pic>
        <p:nvPicPr>
          <p:cNvPr id="5" name="Picture Placeholder 4" descr="Vendor cart.jp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9309" b="9309"/>
          <a:stretch>
            <a:fillRect/>
          </a:stretch>
        </p:blipFill>
        <p:spPr>
          <a:xfrm>
            <a:off x="0" y="0"/>
            <a:ext cx="12192000" cy="600891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599313-7CF4-4EDB-A3FB-AD4A589670FF}"/>
              </a:ext>
            </a:extLst>
          </p:cNvPr>
          <p:cNvSpPr txBox="1"/>
          <p:nvPr/>
        </p:nvSpPr>
        <p:spPr>
          <a:xfrm>
            <a:off x="4446189" y="6074974"/>
            <a:ext cx="3299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VENDOR’S CART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09CD3-26B0-468C-ABA3-79E717FE8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684" y="0"/>
            <a:ext cx="2583316" cy="497409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DE0C1C-B477-4AC8-A332-FBA4F3C2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544" y="485192"/>
            <a:ext cx="9111464" cy="1124744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chemeClr val="accent2">
                    <a:lumMod val="75000"/>
                  </a:schemeClr>
                </a:solidFill>
                <a:latin typeface="Colonna MT" panose="04020805060202030203" pitchFamily="82" charset="0"/>
              </a:rPr>
              <a:t>VENDOR’S CART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7362C5-281E-4597-99EC-718E5B807762}"/>
              </a:ext>
            </a:extLst>
          </p:cNvPr>
          <p:cNvSpPr txBox="1"/>
          <p:nvPr/>
        </p:nvSpPr>
        <p:spPr>
          <a:xfrm>
            <a:off x="1522520" y="2338339"/>
            <a:ext cx="9146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Here vendor can add a product or delete or can edit the existing products.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It is the list of all the items available with the vendor.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944A96-110F-40DC-AEBA-9C957A7CD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684" y="0"/>
            <a:ext cx="2583316" cy="49740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66429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284" y="1912462"/>
            <a:ext cx="8229600" cy="5357850"/>
          </a:xfrm>
          <a:noFill/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93E9F9-C338-4542-8457-32AE1F95D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684" y="0"/>
            <a:ext cx="2583316" cy="497409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>
                <a:solidFill>
                  <a:schemeClr val="accent2">
                    <a:lumMod val="75000"/>
                  </a:schemeClr>
                </a:solidFill>
                <a:latin typeface="Colonna MT" panose="04020805060202030203" pitchFamily="82" charset="0"/>
              </a:rPr>
              <a:t>About MARTIFY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MARTIFY</a:t>
            </a:r>
            <a:r>
              <a:rPr lang="en-US" dirty="0"/>
              <a:t> is a team of passionate  professionals bringing  earning opportunity to common man across India.</a:t>
            </a:r>
            <a:r>
              <a:rPr lang="en-US" b="1" dirty="0"/>
              <a:t> MARTIFY</a:t>
            </a:r>
            <a:r>
              <a:rPr lang="en-US" dirty="0"/>
              <a:t> has created a model combining  digital technologies , direct selling and retailing This business bring high quality products within  customers reach.</a:t>
            </a:r>
          </a:p>
          <a:p>
            <a:r>
              <a:rPr lang="en-US" dirty="0"/>
              <a:t>It has created </a:t>
            </a:r>
            <a:r>
              <a:rPr lang="en-US" b="1" dirty="0"/>
              <a:t>employment and ease at shopping online </a:t>
            </a:r>
            <a:r>
              <a:rPr lang="en-US" dirty="0"/>
              <a:t>at the same time.</a:t>
            </a:r>
          </a:p>
          <a:p>
            <a:r>
              <a:rPr lang="en-US" dirty="0"/>
              <a:t>Both the </a:t>
            </a:r>
            <a:r>
              <a:rPr lang="en-US" b="1" dirty="0"/>
              <a:t>vendor and customer </a:t>
            </a:r>
            <a:r>
              <a:rPr lang="en-US" dirty="0"/>
              <a:t>can have direct exchange of goods at cheaper price though  our website.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8068C-BA4B-4740-8831-4D7154170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684" y="0"/>
            <a:ext cx="2583316" cy="497409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16288" y="5367338"/>
            <a:ext cx="5486400" cy="1490662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</a:t>
            </a:r>
            <a:r>
              <a:rPr lang="en-US" sz="4400" b="1" dirty="0"/>
              <a:t>THE SIGNUP Page</a:t>
            </a:r>
          </a:p>
        </p:txBody>
      </p:sp>
      <p:pic>
        <p:nvPicPr>
          <p:cNvPr id="7" name="Picture Placeholder 6" descr="Signup page.jp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4798" b="4798"/>
          <a:stretch>
            <a:fillRect/>
          </a:stretch>
        </p:blipFill>
        <p:spPr>
          <a:xfrm>
            <a:off x="0" y="-1"/>
            <a:ext cx="12192000" cy="6046927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6021AA-F5FA-48C3-9781-ECDCB50745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684" y="0"/>
            <a:ext cx="2583316" cy="497409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>
                <a:solidFill>
                  <a:schemeClr val="accent2">
                    <a:lumMod val="75000"/>
                  </a:schemeClr>
                </a:solidFill>
                <a:latin typeface="Colonna MT" panose="04020805060202030203" pitchFamily="82" charset="0"/>
              </a:rPr>
              <a:t>THE SIGNUP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571" y="1563038"/>
            <a:ext cx="10515600" cy="4996381"/>
          </a:xfrm>
        </p:spPr>
        <p:txBody>
          <a:bodyPr>
            <a:normAutofit/>
          </a:bodyPr>
          <a:lstStyle/>
          <a:p>
            <a:r>
              <a:rPr lang="en-US" dirty="0"/>
              <a:t>The new customers will have to sign up using website </a:t>
            </a:r>
            <a:r>
              <a:rPr lang="en-US" b="1" u="sng" dirty="0">
                <a:solidFill>
                  <a:schemeClr val="tx2"/>
                </a:solidFill>
                <a:hlinkClick r:id="rId3"/>
              </a:rPr>
              <a:t>www.martify.com</a:t>
            </a:r>
            <a:r>
              <a:rPr lang="en-US" b="1" u="sng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on their search engine .Then they will be able to see the sign up page . </a:t>
            </a:r>
          </a:p>
          <a:p>
            <a:r>
              <a:rPr lang="en-US" dirty="0"/>
              <a:t>The vendors interested too can signup using the same website.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 we can seen in the above picture SIGNUP page  after the name  ask for the </a:t>
            </a:r>
            <a:r>
              <a:rPr lang="en-US" b="1" u="sng" dirty="0"/>
              <a:t>LOGIN ID TYPE.</a:t>
            </a:r>
          </a:p>
          <a:p>
            <a:r>
              <a:rPr lang="en-US" dirty="0"/>
              <a:t>This ID feature have two option one is </a:t>
            </a:r>
            <a:r>
              <a:rPr lang="en-US" b="1" dirty="0"/>
              <a:t>CUSTOMER</a:t>
            </a:r>
            <a:r>
              <a:rPr lang="en-US" dirty="0"/>
              <a:t> and other is </a:t>
            </a:r>
            <a:r>
              <a:rPr lang="en-US" b="1" dirty="0"/>
              <a:t>VENDOR.</a:t>
            </a:r>
          </a:p>
          <a:p>
            <a:r>
              <a:rPr lang="en-US" dirty="0"/>
              <a:t>Both the option will required different details for further sign up.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BAEB49-CF72-4E3F-A524-C175DD6E8C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684" y="9332"/>
            <a:ext cx="2583316" cy="497409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44DD8-D999-4A13-97EA-283D3785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893BB8-B50E-48F8-9DF3-6B99D6321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8118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3CF96F-D6FE-4083-A7DB-2514A71D7C89}"/>
              </a:ext>
            </a:extLst>
          </p:cNvPr>
          <p:cNvSpPr txBox="1"/>
          <p:nvPr/>
        </p:nvSpPr>
        <p:spPr>
          <a:xfrm>
            <a:off x="0" y="5811838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CUSTOMER SECTION</a:t>
            </a:r>
          </a:p>
          <a:p>
            <a:pPr algn="ctr"/>
            <a:endParaRPr lang="en-IN" sz="4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CD28D8-C747-4F73-BFB5-E754AE705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684" y="0"/>
            <a:ext cx="2583316" cy="49740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9053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lonna MT" panose="04020805060202030203" pitchFamily="82" charset="0"/>
              </a:rPr>
              <a:t>VALIDATION for SIGN UP for both VENDORS and CUSTOMERS.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9559"/>
            <a:ext cx="10515600" cy="4351338"/>
          </a:xfrm>
        </p:spPr>
        <p:txBody>
          <a:bodyPr/>
          <a:lstStyle/>
          <a:p>
            <a:r>
              <a:rPr lang="en-US" dirty="0"/>
              <a:t>The name must contain more than 2 letters.</a:t>
            </a:r>
          </a:p>
          <a:p>
            <a:r>
              <a:rPr lang="en-US" dirty="0"/>
              <a:t>The credentials for email id and phone number should be correct because SIGN UP will be failed if OTP is incorrect.</a:t>
            </a:r>
          </a:p>
          <a:p>
            <a:r>
              <a:rPr lang="en-US" dirty="0"/>
              <a:t>The age criteria is 18+.</a:t>
            </a:r>
          </a:p>
          <a:p>
            <a:r>
              <a:rPr lang="en-US" dirty="0"/>
              <a:t>Valid PINCODE should be provided.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E8114-3C03-4D22-B1E8-3A5473095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684" y="0"/>
            <a:ext cx="2583316" cy="497409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A5BC-1242-45CE-9346-951607E7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2683C9-28DC-428D-BA4D-949FDD8DE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5943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84F7F0-1807-4C65-857A-D11F78C44FA3}"/>
              </a:ext>
            </a:extLst>
          </p:cNvPr>
          <p:cNvSpPr txBox="1"/>
          <p:nvPr/>
        </p:nvSpPr>
        <p:spPr>
          <a:xfrm>
            <a:off x="4767943" y="6074229"/>
            <a:ext cx="3420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THE LOGIN Page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202AC1-BD0A-45F3-BF21-887AF0539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684" y="0"/>
            <a:ext cx="2583316" cy="49740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16926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dg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175</TotalTime>
  <Words>651</Words>
  <Application>Microsoft Office PowerPoint</Application>
  <PresentationFormat>Widescreen</PresentationFormat>
  <Paragraphs>73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Bahnschrift Condensed</vt:lpstr>
      <vt:lpstr>Calibri</vt:lpstr>
      <vt:lpstr>Calibri Light</vt:lpstr>
      <vt:lpstr>Cambria</vt:lpstr>
      <vt:lpstr>Colonna MT</vt:lpstr>
      <vt:lpstr>Comic Sans MS</vt:lpstr>
      <vt:lpstr>Gill Sans MT</vt:lpstr>
      <vt:lpstr>Impact</vt:lpstr>
      <vt:lpstr>Office Theme</vt:lpstr>
      <vt:lpstr>Badge</vt:lpstr>
      <vt:lpstr>PowerPoint Presentation</vt:lpstr>
      <vt:lpstr>PowerPoint Presentation</vt:lpstr>
      <vt:lpstr>PowerPoint Presentation</vt:lpstr>
      <vt:lpstr>About MARTIFY</vt:lpstr>
      <vt:lpstr>PowerPoint Presentation</vt:lpstr>
      <vt:lpstr>THE SIGNUP PAGE</vt:lpstr>
      <vt:lpstr>PowerPoint Presentation</vt:lpstr>
      <vt:lpstr>VALIDATION for SIGN UP for both VENDORS and CUSTOMERS.</vt:lpstr>
      <vt:lpstr>PowerPoint Presentation</vt:lpstr>
      <vt:lpstr>CUSTOMER LOGIN Page</vt:lpstr>
      <vt:lpstr>PowerPoint Presentation</vt:lpstr>
      <vt:lpstr>HOME PAGE AFTER SIGNUP </vt:lpstr>
      <vt:lpstr>PowerPoint Presentation</vt:lpstr>
      <vt:lpstr>CATEGORIZED PAGE</vt:lpstr>
      <vt:lpstr>PowerPoint Presentation</vt:lpstr>
      <vt:lpstr>ADDING TO CART</vt:lpstr>
      <vt:lpstr>CART DETAILS</vt:lpstr>
      <vt:lpstr>CART DETAILS</vt:lpstr>
      <vt:lpstr>PowerPoint Presentation</vt:lpstr>
      <vt:lpstr>ORDER DETAILS </vt:lpstr>
      <vt:lpstr>PowerPoint Presentation</vt:lpstr>
      <vt:lpstr>VENDOR’S HOME PAGE</vt:lpstr>
      <vt:lpstr>After the login VENDORS are directed to their cart where ,their products are visible.</vt:lpstr>
      <vt:lpstr>VENDOR’S CART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gurden singh</dc:creator>
  <cp:lastModifiedBy>gurden singh</cp:lastModifiedBy>
  <cp:revision>18</cp:revision>
  <dcterms:created xsi:type="dcterms:W3CDTF">2020-08-31T07:30:43Z</dcterms:created>
  <dcterms:modified xsi:type="dcterms:W3CDTF">2020-09-04T07:04:44Z</dcterms:modified>
</cp:coreProperties>
</file>