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5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6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7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1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1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6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540A-D10A-4399-8D11-490A9112C667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5C2A-B009-460D-9A9D-86C962BB9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77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8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48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08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13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29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54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67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90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12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34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3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608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19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34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06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61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90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059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791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9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03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21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09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64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94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461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947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109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256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18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742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290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46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028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258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36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891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117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206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006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77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377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82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2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81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47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43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56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Sinha</dc:creator>
  <cp:lastModifiedBy>Utkarsh Sinha</cp:lastModifiedBy>
  <cp:revision>1</cp:revision>
  <dcterms:created xsi:type="dcterms:W3CDTF">2018-07-23T09:55:01Z</dcterms:created>
  <dcterms:modified xsi:type="dcterms:W3CDTF">2018-07-23T09:55:21Z</dcterms:modified>
</cp:coreProperties>
</file>