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6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7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4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2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2AA2-22E3-4EAB-B2E4-592E3BE003CE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48CF-C84F-4A37-95E2-AD5733F05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49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4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2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64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82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0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0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4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06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4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3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86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24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8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90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56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995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69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02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34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6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323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37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813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1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20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447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84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86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362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547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1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492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71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494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274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50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423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0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693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556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0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7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9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76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4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Sinha</dc:creator>
  <cp:lastModifiedBy>Utkarsh Sinha</cp:lastModifiedBy>
  <cp:revision>1</cp:revision>
  <dcterms:created xsi:type="dcterms:W3CDTF">2018-09-25T06:31:53Z</dcterms:created>
  <dcterms:modified xsi:type="dcterms:W3CDTF">2018-09-25T06:32:31Z</dcterms:modified>
</cp:coreProperties>
</file>