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Play" panose="020B0604020202020204" charset="0"/>
      <p:regular r:id="rId8"/>
      <p:bold r:id="rId9"/>
    </p:embeddedFont>
    <p:embeddedFont>
      <p:font typeface="Poppins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LxMYFPL6U13wdrt3sR43kqoJl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C06543-E3CC-495D-A703-477479BDC3B9}">
  <a:tblStyle styleId="{88C06543-E3CC-495D-A703-477479BDC3B9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tcBdr/>
        <a:fill>
          <a:solidFill>
            <a:srgbClr val="CAD1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1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>
      <p:cViewPr>
        <p:scale>
          <a:sx n="50" d="100"/>
          <a:sy n="50" d="100"/>
        </p:scale>
        <p:origin x="96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262626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rgbClr val="747474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" descr="Scatterplot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331" y="1111763"/>
            <a:ext cx="732020" cy="73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 descr="Ca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331" y="213859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Rupee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522" y="3431194"/>
            <a:ext cx="567128" cy="567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 descr="Crash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7343" y="423281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 descr="Rating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4886" y="555925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Overall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Vehicle Type</a:t>
            </a:r>
            <a:endParaRPr sz="2000" dirty="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Revenue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Cancellation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Ratings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1" descr="A white text on a black background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99279" y="179363"/>
            <a:ext cx="1279161" cy="683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 descr="A yellow circle with black lines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41778" y="-154924"/>
            <a:ext cx="1330237" cy="133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2DFA7-750C-7216-5D94-ACBB620E58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4762" y="1838659"/>
            <a:ext cx="3448531" cy="1560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6AA521-48AD-5550-9EE6-3252363612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4762" y="0"/>
            <a:ext cx="3212320" cy="1404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C4791-34A3-F144-8571-837C139E8D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86910" y="4159974"/>
            <a:ext cx="2953162" cy="1514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9D686-F408-EBB5-94A6-A28C6F1395B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7219" y="1511829"/>
            <a:ext cx="4662989" cy="35746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262626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rgbClr val="747474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" descr="Scatterplot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331" y="1111763"/>
            <a:ext cx="732020" cy="73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 descr="Ca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331" y="213859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 descr="Rupee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522" y="3431194"/>
            <a:ext cx="567128" cy="567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 descr="Crash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7343" y="423281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 descr="Rating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4886" y="555925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Overall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Vehicle Type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Revenue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Cancellation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Ratings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6" name="Google Shape;116;p2" descr="A white text on a black background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99279" y="179363"/>
            <a:ext cx="1279161" cy="683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 descr="A yellow circle with black lines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41778" y="-154924"/>
            <a:ext cx="1330237" cy="13302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2"/>
          <p:cNvGraphicFramePr/>
          <p:nvPr>
            <p:extLst>
              <p:ext uri="{D42A27DB-BD31-4B8C-83A1-F6EECF244321}">
                <p14:modId xmlns:p14="http://schemas.microsoft.com/office/powerpoint/2010/main" val="1772254568"/>
              </p:ext>
            </p:extLst>
          </p:nvPr>
        </p:nvGraphicFramePr>
        <p:xfrm>
          <a:off x="3421506" y="877266"/>
          <a:ext cx="8421975" cy="5583004"/>
        </p:xfrm>
        <a:graphic>
          <a:graphicData uri="http://schemas.openxmlformats.org/drawingml/2006/table">
            <a:tbl>
              <a:tblPr firstRow="1" bandRow="1">
                <a:noFill/>
                <a:tableStyleId>{88C06543-E3CC-495D-A703-477479BDC3B9}</a:tableStyleId>
              </a:tblPr>
              <a:tblGrid>
                <a:gridCol w="166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Vehicle Type</a:t>
                      </a:r>
                      <a:endParaRPr sz="1600" u="none" strike="noStrike" cap="none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Booking Value</a:t>
                      </a:r>
                      <a:endParaRPr sz="1600" u="none" strike="noStrike" cap="none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Booking Value</a:t>
                      </a:r>
                      <a:endParaRPr sz="1600" u="none" strike="noStrike" cap="none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Avg. Distance Travelled</a:t>
                      </a:r>
                      <a:endParaRPr sz="1600" u="none" strike="noStrike" cap="none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Distance Travelled</a:t>
                      </a:r>
                      <a:endParaRPr sz="1600" u="none" strike="noStrike" cap="none">
                        <a:solidFill>
                          <a:schemeClr val="accent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Prime Sedan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1" u="none" strike="noStrike" cap="none" dirty="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****</a:t>
                      </a:r>
                      <a:endParaRPr sz="2000" b="1" u="none" strike="noStrike" cap="none" dirty="0">
                        <a:solidFill>
                          <a:srgbClr val="FFC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5.2M</a:t>
                      </a:r>
                      <a:endParaRPr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15.76</a:t>
                      </a:r>
                      <a:endParaRPr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234k</a:t>
                      </a:r>
                      <a:endParaRPr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Prime SUV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 dirty="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****</a:t>
                      </a:r>
                      <a:endParaRPr sz="2000" u="none" strike="noStrike" cap="none" dirty="0">
                        <a:solidFill>
                          <a:srgbClr val="FFC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4.8M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15.27</a:t>
                      </a:r>
                      <a:endParaRPr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223k</a:t>
                      </a:r>
                      <a:endParaRPr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Prime Plus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 dirty="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****</a:t>
                      </a:r>
                      <a:endParaRPr sz="2000" u="none" strike="noStrike" cap="none" dirty="0">
                        <a:solidFill>
                          <a:srgbClr val="FFC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5M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15.45</a:t>
                      </a:r>
                      <a:endParaRPr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227k</a:t>
                      </a:r>
                      <a:endParaRPr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</a:t>
                      </a: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u="none" strike="noStrike" cap="none" dirty="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****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4.8M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15.51</a:t>
                      </a:r>
                      <a:endParaRPr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225k</a:t>
                      </a:r>
                      <a:endParaRPr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u="none" strike="noStrike" cap="none" dirty="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****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5M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6.24</a:t>
                      </a:r>
                      <a:endParaRPr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92k</a:t>
                      </a:r>
                      <a:endParaRPr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615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Bike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u="none" strike="noStrike" cap="none" dirty="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****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4.9M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15.53</a:t>
                      </a:r>
                      <a:endParaRPr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227k</a:t>
                      </a:r>
                      <a:endParaRPr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E-Bike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u="none" strike="noStrike" cap="none" dirty="0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****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5M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15.58</a:t>
                      </a:r>
                      <a:endParaRPr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230k</a:t>
                      </a:r>
                      <a:endParaRPr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9" name="Google Shape;119;p2" descr="A black background with a black square&#10;&#10;Description automatically generated with medium confidenc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731922" y="1381482"/>
            <a:ext cx="956874" cy="95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 descr="A black background with a black square&#10;&#10;Description automatically generated with medium confidenc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818163" y="2146462"/>
            <a:ext cx="855461" cy="855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 descr="A car on a black background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574641" y="2631383"/>
            <a:ext cx="1191719" cy="1191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 descr="A black background with a black square&#10;&#10;Description automatically generated with medium confidenc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06480" y="3580263"/>
            <a:ext cx="855461" cy="855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 descr="A black background with a black square&#10;&#10;Description automatically generated with medium confidence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999855" y="4401442"/>
            <a:ext cx="457234" cy="45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 descr="A black background with a black square&#10;&#10;Description automatically generated with medium confidence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872980" y="4967726"/>
            <a:ext cx="722459" cy="722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 descr="A black background with a black square&#10;&#10;Description automatically generated with medium confidence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014845" y="5785351"/>
            <a:ext cx="457234" cy="457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262626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rgbClr val="747474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3" descr="Scatterplot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331" y="1111763"/>
            <a:ext cx="732020" cy="73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 descr="Ca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331" y="213859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 descr="Rupee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522" y="3431194"/>
            <a:ext cx="567128" cy="567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" descr="Crash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7343" y="423281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 descr="Rating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4886" y="555925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"/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Overall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Vehicle Type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Revenue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Cancellation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Ratings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3" name="Google Shape;143;p3" descr="A white text on a black background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99279" y="179363"/>
            <a:ext cx="1279161" cy="683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 descr="A yellow circle with black lines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41778" y="-154924"/>
            <a:ext cx="1330237" cy="133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7A1F51-E495-A3D2-5FE8-0F1F4866A7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2173" y="921318"/>
            <a:ext cx="6018083" cy="35440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262626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rgbClr val="747474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4" descr="Scatterplot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331" y="1111763"/>
            <a:ext cx="732020" cy="73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" descr="Ca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331" y="213859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" descr="Rupee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522" y="3431194"/>
            <a:ext cx="567128" cy="567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" descr="Crash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7343" y="423281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" descr="Rating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4886" y="555925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Overall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Vehicle Type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Revenue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Cancellation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Ratings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2" name="Google Shape;162;p4" descr="A white text on a black background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99279" y="179363"/>
            <a:ext cx="1279161" cy="683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4" descr="A yellow circle with black lines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41778" y="-154924"/>
            <a:ext cx="1330237" cy="133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817053-028B-EA21-7D19-B0D01535B8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2919" y="222976"/>
            <a:ext cx="5125165" cy="3353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1E1D2-67DD-09B0-6A28-93C89C4FAF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7435" y="2873330"/>
            <a:ext cx="5279679" cy="38224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5"/>
          <p:cNvGraphicFramePr/>
          <p:nvPr>
            <p:extLst>
              <p:ext uri="{D42A27DB-BD31-4B8C-83A1-F6EECF244321}">
                <p14:modId xmlns:p14="http://schemas.microsoft.com/office/powerpoint/2010/main" val="1543099959"/>
              </p:ext>
            </p:extLst>
          </p:nvPr>
        </p:nvGraphicFramePr>
        <p:xfrm>
          <a:off x="3452152" y="1659672"/>
          <a:ext cx="8128050" cy="1463060"/>
        </p:xfrm>
        <a:graphic>
          <a:graphicData uri="http://schemas.openxmlformats.org/drawingml/2006/table">
            <a:tbl>
              <a:tblPr firstRow="1" bandRow="1">
                <a:noFill/>
                <a:tableStyleId>{88C06543-E3CC-495D-A703-477479BDC3B9}</a:tableStyleId>
              </a:tblPr>
              <a:tblGrid>
                <a:gridCol w="116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837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0C0C0C"/>
                          </a:solidFill>
                        </a:rPr>
                        <a:t>Prime Sedan</a:t>
                      </a: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0C0C0C"/>
                          </a:solidFill>
                        </a:rPr>
                        <a:t>Prime SUV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0C0C0C"/>
                          </a:solidFill>
                        </a:rPr>
                        <a:t>Prime Plus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0C0C0C"/>
                          </a:solidFill>
                        </a:rPr>
                        <a:t>Mini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0C0C0C"/>
                          </a:solidFill>
                        </a:rPr>
                        <a:t>Auto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0C0C0C"/>
                          </a:solidFill>
                        </a:rPr>
                        <a:t>Bike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rgbClr val="0C0C0C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0C0C0C"/>
                          </a:solidFill>
                        </a:rPr>
                        <a:t>E-Bike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****</a:t>
                      </a:r>
                      <a:endParaRPr sz="1800" dirty="0">
                        <a:solidFill>
                          <a:srgbClr val="FFC0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****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****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****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****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****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****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9" name="Google Shape;169;p5"/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rgbClr val="262626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A3A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rgbClr val="747474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5" descr="Scatterplot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331" y="1111763"/>
            <a:ext cx="732020" cy="73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 descr="Ca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331" y="213859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5" descr="Rupee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522" y="3431194"/>
            <a:ext cx="567128" cy="567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5" descr="Crash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7343" y="423281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" descr="Rating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4886" y="5559253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Overall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Vehicle Type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Revenue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EAEAE"/>
                </a:solidFill>
                <a:latin typeface="Poppins"/>
                <a:ea typeface="Poppins"/>
                <a:cs typeface="Poppins"/>
                <a:sym typeface="Poppins"/>
              </a:rPr>
              <a:t>Cancellation</a:t>
            </a:r>
            <a:endParaRPr sz="2000">
              <a:solidFill>
                <a:srgbClr val="AEAEA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Ratings</a:t>
            </a:r>
            <a:endParaRPr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2" name="Google Shape;182;p5" descr="A white text on a black background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99279" y="179363"/>
            <a:ext cx="1279161" cy="683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5" descr="A yellow circle with black lines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41778" y="-154924"/>
            <a:ext cx="1330237" cy="133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" descr="A black background with a black square&#10;&#10;Description automatically generated with medium confidenc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82022" y="1572711"/>
            <a:ext cx="956874" cy="95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 descr="A black background with a black square&#10;&#10;Description automatically generated with medium confidenc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90740" y="1612273"/>
            <a:ext cx="855461" cy="855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 descr="A black background with a black square&#10;&#10;Description automatically generated with medium confidence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088447" y="1612273"/>
            <a:ext cx="855461" cy="855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5" descr="A black background with a black square&#10;&#10;Description automatically generated with medium confidenc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439474" y="1801135"/>
            <a:ext cx="457234" cy="45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5" descr="A black background with a black square&#10;&#10;Description automatically generated with medium confidence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426701" y="1653397"/>
            <a:ext cx="722459" cy="722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 descr="A black background with a black square&#10;&#10;Description automatically generated with medium confidence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714204" y="1774447"/>
            <a:ext cx="457234" cy="45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5" descr="A black background with a black square&#10;&#10;Description automatically generated with medium confidenc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14725" y="1623417"/>
            <a:ext cx="855461" cy="855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114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Arial</vt:lpstr>
      <vt:lpstr>Play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Vishal Gajanan</dc:creator>
  <cp:lastModifiedBy>utkarsh dubey</cp:lastModifiedBy>
  <cp:revision>1</cp:revision>
  <dcterms:created xsi:type="dcterms:W3CDTF">2024-10-05T18:58:27Z</dcterms:created>
  <dcterms:modified xsi:type="dcterms:W3CDTF">2025-10-22T09:35:08Z</dcterms:modified>
</cp:coreProperties>
</file>