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D0A83-CB60-B248-8A36-9CCA13D20E4E}" type="doc">
      <dgm:prSet loTypeId="urn:microsoft.com/office/officeart/2005/8/layout/hierarchy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33461-EE3C-6C48-9167-F1F8D09FE443}">
      <dgm:prSet phldrT="[Text]"/>
      <dgm:spPr/>
      <dgm:t>
        <a:bodyPr/>
        <a:lstStyle/>
        <a:p>
          <a:r>
            <a:rPr lang="en-US" dirty="0"/>
            <a:t>Identifying the Business Objective</a:t>
          </a:r>
        </a:p>
      </dgm:t>
    </dgm:pt>
    <dgm:pt modelId="{79C5CD88-8CEB-4B44-88EC-4DE9A5CAAB8B}" type="parTrans" cxnId="{229B0EF1-6571-D64F-8AC1-3489F625A07E}">
      <dgm:prSet/>
      <dgm:spPr/>
      <dgm:t>
        <a:bodyPr/>
        <a:lstStyle/>
        <a:p>
          <a:endParaRPr lang="en-US"/>
        </a:p>
      </dgm:t>
    </dgm:pt>
    <dgm:pt modelId="{FBCB62DC-EDBB-BA4F-9657-D5B95E1BCC7E}" type="sibTrans" cxnId="{229B0EF1-6571-D64F-8AC1-3489F625A07E}">
      <dgm:prSet/>
      <dgm:spPr/>
      <dgm:t>
        <a:bodyPr/>
        <a:lstStyle/>
        <a:p>
          <a:endParaRPr lang="en-US"/>
        </a:p>
      </dgm:t>
    </dgm:pt>
    <dgm:pt modelId="{FB5855DD-9580-714D-BA86-F1D2AFD081F4}">
      <dgm:prSet phldrT="[Text]"/>
      <dgm:spPr/>
      <dgm:t>
        <a:bodyPr/>
        <a:lstStyle/>
        <a:p>
          <a:r>
            <a:rPr lang="en-US" dirty="0"/>
            <a:t>Exploring the Data, Identifying Missing values</a:t>
          </a:r>
        </a:p>
      </dgm:t>
    </dgm:pt>
    <dgm:pt modelId="{D29E6BB7-2B40-F24D-BC2D-013D484D26F8}" type="parTrans" cxnId="{55ACDBB0-0811-004A-AAC2-E4D946FBBE28}">
      <dgm:prSet/>
      <dgm:spPr/>
      <dgm:t>
        <a:bodyPr/>
        <a:lstStyle/>
        <a:p>
          <a:endParaRPr lang="en-US"/>
        </a:p>
      </dgm:t>
    </dgm:pt>
    <dgm:pt modelId="{888CAAA8-7F6E-DE42-8A71-2555C40778D8}" type="sibTrans" cxnId="{55ACDBB0-0811-004A-AAC2-E4D946FBBE28}">
      <dgm:prSet/>
      <dgm:spPr/>
      <dgm:t>
        <a:bodyPr/>
        <a:lstStyle/>
        <a:p>
          <a:endParaRPr lang="en-US"/>
        </a:p>
      </dgm:t>
    </dgm:pt>
    <dgm:pt modelId="{E156BCA0-9AC7-B944-9B94-7F65DC4EA80B}">
      <dgm:prSet phldrT="[Text]"/>
      <dgm:spPr/>
      <dgm:t>
        <a:bodyPr/>
        <a:lstStyle/>
        <a:p>
          <a:r>
            <a:rPr lang="en-US" dirty="0"/>
            <a:t>Missing Values Treatment,  Outlier Check</a:t>
          </a:r>
        </a:p>
      </dgm:t>
    </dgm:pt>
    <dgm:pt modelId="{C4D0DE7B-F16D-DD4C-B57B-87A9AAC757A6}" type="parTrans" cxnId="{A6C620A7-893C-EE45-A28A-D7628DD90C37}">
      <dgm:prSet/>
      <dgm:spPr/>
      <dgm:t>
        <a:bodyPr/>
        <a:lstStyle/>
        <a:p>
          <a:endParaRPr lang="en-US"/>
        </a:p>
      </dgm:t>
    </dgm:pt>
    <dgm:pt modelId="{C94F4F84-1474-6346-ADFC-5899CEAC9B28}" type="sibTrans" cxnId="{A6C620A7-893C-EE45-A28A-D7628DD90C37}">
      <dgm:prSet/>
      <dgm:spPr/>
      <dgm:t>
        <a:bodyPr/>
        <a:lstStyle/>
        <a:p>
          <a:endParaRPr lang="en-US"/>
        </a:p>
      </dgm:t>
    </dgm:pt>
    <dgm:pt modelId="{03F31DD3-F30A-4148-AA02-7E46B7CCB016}">
      <dgm:prSet phldrT="[Text]"/>
      <dgm:spPr/>
      <dgm:t>
        <a:bodyPr/>
        <a:lstStyle/>
        <a:p>
          <a:r>
            <a:rPr lang="en-US" dirty="0"/>
            <a:t>Dropping Rows, Imputation, </a:t>
          </a:r>
        </a:p>
        <a:p>
          <a:r>
            <a:rPr lang="en-US" dirty="0"/>
            <a:t>Changing Data Format</a:t>
          </a:r>
        </a:p>
      </dgm:t>
    </dgm:pt>
    <dgm:pt modelId="{5606B502-225E-B443-B60A-7DE8ABB37858}" type="parTrans" cxnId="{D2DA9EDE-21B1-6643-B377-DD47B461683B}">
      <dgm:prSet/>
      <dgm:spPr/>
      <dgm:t>
        <a:bodyPr/>
        <a:lstStyle/>
        <a:p>
          <a:endParaRPr lang="en-US"/>
        </a:p>
      </dgm:t>
    </dgm:pt>
    <dgm:pt modelId="{6F380E95-5563-5644-A2B1-D61AD1B870D7}" type="sibTrans" cxnId="{D2DA9EDE-21B1-6643-B377-DD47B461683B}">
      <dgm:prSet/>
      <dgm:spPr/>
      <dgm:t>
        <a:bodyPr/>
        <a:lstStyle/>
        <a:p>
          <a:endParaRPr lang="en-US"/>
        </a:p>
      </dgm:t>
    </dgm:pt>
    <dgm:pt modelId="{5D8CAA83-11F7-1B43-BF54-B8EB407491D0}">
      <dgm:prSet phldrT="[Text]"/>
      <dgm:spPr/>
      <dgm:t>
        <a:bodyPr/>
        <a:lstStyle/>
        <a:p>
          <a:endParaRPr lang="en-US" dirty="0"/>
        </a:p>
      </dgm:t>
    </dgm:pt>
    <dgm:pt modelId="{C873A19E-974D-534B-BEC0-0ED84F8C5755}" type="parTrans" cxnId="{420A6320-D8DC-7848-B261-745135D681E0}">
      <dgm:prSet/>
      <dgm:spPr/>
      <dgm:t>
        <a:bodyPr/>
        <a:lstStyle/>
        <a:p>
          <a:endParaRPr lang="en-US"/>
        </a:p>
      </dgm:t>
    </dgm:pt>
    <dgm:pt modelId="{D9324B4F-92B0-9E4A-BC03-92D5AB1F27AB}" type="sibTrans" cxnId="{420A6320-D8DC-7848-B261-745135D681E0}">
      <dgm:prSet/>
      <dgm:spPr/>
      <dgm:t>
        <a:bodyPr/>
        <a:lstStyle/>
        <a:p>
          <a:endParaRPr lang="en-US"/>
        </a:p>
      </dgm:t>
    </dgm:pt>
    <dgm:pt modelId="{D993E196-74F6-B248-A969-105908A045DF}">
      <dgm:prSet phldrT="[Text]" custT="1"/>
      <dgm:spPr/>
      <dgm:t>
        <a:bodyPr/>
        <a:lstStyle/>
        <a:p>
          <a:r>
            <a:rPr lang="en-US" sz="2000" dirty="0"/>
            <a:t>Data Understanding </a:t>
          </a:r>
        </a:p>
      </dgm:t>
    </dgm:pt>
    <dgm:pt modelId="{2D120D63-47FE-C244-A1D3-6AFC9C847652}" type="parTrans" cxnId="{7819C3C9-3C7D-ED4A-8937-6DF21A526F0A}">
      <dgm:prSet/>
      <dgm:spPr/>
      <dgm:t>
        <a:bodyPr/>
        <a:lstStyle/>
        <a:p>
          <a:endParaRPr lang="en-US"/>
        </a:p>
      </dgm:t>
    </dgm:pt>
    <dgm:pt modelId="{3F132B75-B633-6C44-A837-77DDCEA0940C}" type="sibTrans" cxnId="{7819C3C9-3C7D-ED4A-8937-6DF21A526F0A}">
      <dgm:prSet/>
      <dgm:spPr/>
      <dgm:t>
        <a:bodyPr/>
        <a:lstStyle/>
        <a:p>
          <a:endParaRPr lang="en-US"/>
        </a:p>
      </dgm:t>
    </dgm:pt>
    <dgm:pt modelId="{A8EEFD46-FD9B-F644-864E-2D1A7B2ADE1D}">
      <dgm:prSet phldrT="[Text]" custT="1"/>
      <dgm:spPr/>
      <dgm:t>
        <a:bodyPr/>
        <a:lstStyle/>
        <a:p>
          <a:r>
            <a:rPr lang="en-US" sz="2000" dirty="0"/>
            <a:t>Data Cleaning and Manipulation</a:t>
          </a:r>
        </a:p>
      </dgm:t>
    </dgm:pt>
    <dgm:pt modelId="{D806BC76-CA95-7549-8839-CE412E6AC20E}" type="parTrans" cxnId="{ED9CD12B-B8A8-B74A-9843-6312A546E584}">
      <dgm:prSet/>
      <dgm:spPr/>
      <dgm:t>
        <a:bodyPr/>
        <a:lstStyle/>
        <a:p>
          <a:endParaRPr lang="en-US"/>
        </a:p>
      </dgm:t>
    </dgm:pt>
    <dgm:pt modelId="{AA805F10-BE1A-8F49-8742-95BFD298E72B}" type="sibTrans" cxnId="{ED9CD12B-B8A8-B74A-9843-6312A546E584}">
      <dgm:prSet/>
      <dgm:spPr/>
      <dgm:t>
        <a:bodyPr/>
        <a:lstStyle/>
        <a:p>
          <a:endParaRPr lang="en-US"/>
        </a:p>
      </dgm:t>
    </dgm:pt>
    <dgm:pt modelId="{59C536D3-B983-2A4B-9B2C-1533646EBFC5}">
      <dgm:prSet phldrT="[Text]" custT="1"/>
      <dgm:spPr/>
      <dgm:t>
        <a:bodyPr/>
        <a:lstStyle/>
        <a:p>
          <a:r>
            <a:rPr lang="en-US" sz="2000" dirty="0"/>
            <a:t>Data Analysis and Conclusion</a:t>
          </a:r>
        </a:p>
      </dgm:t>
    </dgm:pt>
    <dgm:pt modelId="{AB8E0CE0-2FC4-D646-8630-6D6AFD9C0757}" type="parTrans" cxnId="{A65B4828-25CD-F74D-B7F0-DD3C40595100}">
      <dgm:prSet/>
      <dgm:spPr/>
      <dgm:t>
        <a:bodyPr/>
        <a:lstStyle/>
        <a:p>
          <a:endParaRPr lang="en-US"/>
        </a:p>
      </dgm:t>
    </dgm:pt>
    <dgm:pt modelId="{A6FAC55B-F78A-6E4E-9443-C4B609A92773}" type="sibTrans" cxnId="{A65B4828-25CD-F74D-B7F0-DD3C40595100}">
      <dgm:prSet/>
      <dgm:spPr/>
      <dgm:t>
        <a:bodyPr/>
        <a:lstStyle/>
        <a:p>
          <a:endParaRPr lang="en-US"/>
        </a:p>
      </dgm:t>
    </dgm:pt>
    <dgm:pt modelId="{BCA5C92D-62D0-BF4D-8007-125A2B767A6A}" type="pres">
      <dgm:prSet presAssocID="{68CD0A83-CB60-B248-8A36-9CCA13D20E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B98B7E-D0D4-D140-A1FC-4AF3E8AD413E}" type="pres">
      <dgm:prSet presAssocID="{68CD0A83-CB60-B248-8A36-9CCA13D20E4E}" presName="hierFlow" presStyleCnt="0"/>
      <dgm:spPr/>
    </dgm:pt>
    <dgm:pt modelId="{3F47E84C-1A3C-DA4A-955A-9A99B471CEE0}" type="pres">
      <dgm:prSet presAssocID="{68CD0A83-CB60-B248-8A36-9CCA13D20E4E}" presName="firstBuf" presStyleCnt="0"/>
      <dgm:spPr/>
    </dgm:pt>
    <dgm:pt modelId="{44479431-91FF-C54B-9FE8-83CFDF9F6B90}" type="pres">
      <dgm:prSet presAssocID="{68CD0A83-CB60-B248-8A36-9CCA13D20E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D32CDE-15E8-BB4D-B83C-347D4139F7FD}" type="pres">
      <dgm:prSet presAssocID="{CA233461-EE3C-6C48-9167-F1F8D09FE443}" presName="Name17" presStyleCnt="0"/>
      <dgm:spPr/>
    </dgm:pt>
    <dgm:pt modelId="{B52B6202-37F1-1D43-8DAB-57043B0E5727}" type="pres">
      <dgm:prSet presAssocID="{CA233461-EE3C-6C48-9167-F1F8D09FE443}" presName="level1Shape" presStyleLbl="node0" presStyleIdx="0" presStyleCnt="1" custScaleX="105179" custScaleY="125163" custLinFactNeighborX="-6413" custLinFactNeighborY="-48839">
        <dgm:presLayoutVars>
          <dgm:chPref val="3"/>
        </dgm:presLayoutVars>
      </dgm:prSet>
      <dgm:spPr/>
    </dgm:pt>
    <dgm:pt modelId="{4792CB02-AA8E-7F47-B674-9F0C032BE9CF}" type="pres">
      <dgm:prSet presAssocID="{CA233461-EE3C-6C48-9167-F1F8D09FE443}" presName="hierChild2" presStyleCnt="0"/>
      <dgm:spPr/>
    </dgm:pt>
    <dgm:pt modelId="{D545E90F-99B9-E247-B7E8-46771D3CE82A}" type="pres">
      <dgm:prSet presAssocID="{D29E6BB7-2B40-F24D-BC2D-013D484D26F8}" presName="Name25" presStyleLbl="parChTrans1D2" presStyleIdx="0" presStyleCnt="1"/>
      <dgm:spPr/>
    </dgm:pt>
    <dgm:pt modelId="{269C1B5D-846E-EB41-9592-A95EEF189118}" type="pres">
      <dgm:prSet presAssocID="{D29E6BB7-2B40-F24D-BC2D-013D484D26F8}" presName="connTx" presStyleLbl="parChTrans1D2" presStyleIdx="0" presStyleCnt="1"/>
      <dgm:spPr/>
    </dgm:pt>
    <dgm:pt modelId="{EB335B61-C732-E743-B74A-80D20DADE406}" type="pres">
      <dgm:prSet presAssocID="{FB5855DD-9580-714D-BA86-F1D2AFD081F4}" presName="Name30" presStyleCnt="0"/>
      <dgm:spPr/>
    </dgm:pt>
    <dgm:pt modelId="{DF86B682-406F-B346-A72F-C49A38A85D36}" type="pres">
      <dgm:prSet presAssocID="{FB5855DD-9580-714D-BA86-F1D2AFD081F4}" presName="level2Shape" presStyleLbl="node2" presStyleIdx="0" presStyleCnt="1" custLinFactNeighborX="-18354" custLinFactNeighborY="-96832"/>
      <dgm:spPr/>
    </dgm:pt>
    <dgm:pt modelId="{4FEB3B59-DC01-8B44-90BD-3F44C5F9450D}" type="pres">
      <dgm:prSet presAssocID="{FB5855DD-9580-714D-BA86-F1D2AFD081F4}" presName="hierChild3" presStyleCnt="0"/>
      <dgm:spPr/>
    </dgm:pt>
    <dgm:pt modelId="{4A7133F4-180A-B641-8FD0-AF0235D320B6}" type="pres">
      <dgm:prSet presAssocID="{C4D0DE7B-F16D-DD4C-B57B-87A9AAC757A6}" presName="Name25" presStyleLbl="parChTrans1D3" presStyleIdx="0" presStyleCnt="2"/>
      <dgm:spPr/>
    </dgm:pt>
    <dgm:pt modelId="{15A317AA-E6CE-354A-8B38-26D883B10759}" type="pres">
      <dgm:prSet presAssocID="{C4D0DE7B-F16D-DD4C-B57B-87A9AAC757A6}" presName="connTx" presStyleLbl="parChTrans1D3" presStyleIdx="0" presStyleCnt="2"/>
      <dgm:spPr/>
    </dgm:pt>
    <dgm:pt modelId="{E57C2982-1E03-4546-83A8-DB80B01944E8}" type="pres">
      <dgm:prSet presAssocID="{E156BCA0-9AC7-B944-9B94-7F65DC4EA80B}" presName="Name30" presStyleCnt="0"/>
      <dgm:spPr/>
    </dgm:pt>
    <dgm:pt modelId="{B7896D47-FFE9-5846-B52D-7AC6B046B6E6}" type="pres">
      <dgm:prSet presAssocID="{E156BCA0-9AC7-B944-9B94-7F65DC4EA80B}" presName="level2Shape" presStyleLbl="node3" presStyleIdx="0" presStyleCnt="2" custLinFactNeighborX="-24208" custLinFactNeighborY="-43805"/>
      <dgm:spPr/>
    </dgm:pt>
    <dgm:pt modelId="{D7430EC8-190D-5642-ABE4-22C82E27C534}" type="pres">
      <dgm:prSet presAssocID="{E156BCA0-9AC7-B944-9B94-7F65DC4EA80B}" presName="hierChild3" presStyleCnt="0"/>
      <dgm:spPr/>
    </dgm:pt>
    <dgm:pt modelId="{83DADAB0-B9D3-F74B-8769-48D097007758}" type="pres">
      <dgm:prSet presAssocID="{5606B502-225E-B443-B60A-7DE8ABB37858}" presName="Name25" presStyleLbl="parChTrans1D3" presStyleIdx="1" presStyleCnt="2"/>
      <dgm:spPr/>
    </dgm:pt>
    <dgm:pt modelId="{36AAD6D1-39AA-EA43-BC5D-D680FA602090}" type="pres">
      <dgm:prSet presAssocID="{5606B502-225E-B443-B60A-7DE8ABB37858}" presName="connTx" presStyleLbl="parChTrans1D3" presStyleIdx="1" presStyleCnt="2"/>
      <dgm:spPr/>
    </dgm:pt>
    <dgm:pt modelId="{F35E45A8-36C8-5047-B7E0-5966D4C30AD2}" type="pres">
      <dgm:prSet presAssocID="{03F31DD3-F30A-4148-AA02-7E46B7CCB016}" presName="Name30" presStyleCnt="0"/>
      <dgm:spPr/>
    </dgm:pt>
    <dgm:pt modelId="{AFAC1A79-F139-AC46-95B8-67165DB2E46D}" type="pres">
      <dgm:prSet presAssocID="{03F31DD3-F30A-4148-AA02-7E46B7CCB016}" presName="level2Shape" presStyleLbl="node3" presStyleIdx="1" presStyleCnt="2" custLinFactNeighborX="-25027" custLinFactNeighborY="-34535"/>
      <dgm:spPr/>
    </dgm:pt>
    <dgm:pt modelId="{F56B48FE-4434-5D4D-9397-598011262597}" type="pres">
      <dgm:prSet presAssocID="{03F31DD3-F30A-4148-AA02-7E46B7CCB016}" presName="hierChild3" presStyleCnt="0"/>
      <dgm:spPr/>
    </dgm:pt>
    <dgm:pt modelId="{61BFBDFB-D82B-E640-8E8F-BFB7EED707D9}" type="pres">
      <dgm:prSet presAssocID="{68CD0A83-CB60-B248-8A36-9CCA13D20E4E}" presName="bgShapesFlow" presStyleCnt="0"/>
      <dgm:spPr/>
    </dgm:pt>
    <dgm:pt modelId="{AABEAB63-1483-7947-A0AB-1C65DFBBAFC6}" type="pres">
      <dgm:prSet presAssocID="{5D8CAA83-11F7-1B43-BF54-B8EB407491D0}" presName="rectComp" presStyleCnt="0"/>
      <dgm:spPr/>
    </dgm:pt>
    <dgm:pt modelId="{511C05F3-2F60-EA4A-A616-1C5DDD89910E}" type="pres">
      <dgm:prSet presAssocID="{5D8CAA83-11F7-1B43-BF54-B8EB407491D0}" presName="bgRect" presStyleLbl="bgShp" presStyleIdx="0" presStyleCnt="4"/>
      <dgm:spPr/>
    </dgm:pt>
    <dgm:pt modelId="{26614E31-2047-274F-AD12-72B03584377F}" type="pres">
      <dgm:prSet presAssocID="{5D8CAA83-11F7-1B43-BF54-B8EB407491D0}" presName="bgRectTx" presStyleLbl="bgShp" presStyleIdx="0" presStyleCnt="4">
        <dgm:presLayoutVars>
          <dgm:bulletEnabled val="1"/>
        </dgm:presLayoutVars>
      </dgm:prSet>
      <dgm:spPr/>
    </dgm:pt>
    <dgm:pt modelId="{0A1B0C48-D1AD-1144-9D31-5D53A08493CB}" type="pres">
      <dgm:prSet presAssocID="{5D8CAA83-11F7-1B43-BF54-B8EB407491D0}" presName="spComp" presStyleCnt="0"/>
      <dgm:spPr/>
    </dgm:pt>
    <dgm:pt modelId="{E86C28CF-A171-8E40-91AB-CF3A9D89B49D}" type="pres">
      <dgm:prSet presAssocID="{5D8CAA83-11F7-1B43-BF54-B8EB407491D0}" presName="hSp" presStyleCnt="0"/>
      <dgm:spPr/>
    </dgm:pt>
    <dgm:pt modelId="{866AA137-AFAD-C440-8723-B34F2E816A30}" type="pres">
      <dgm:prSet presAssocID="{D993E196-74F6-B248-A969-105908A045DF}" presName="rectComp" presStyleCnt="0"/>
      <dgm:spPr/>
    </dgm:pt>
    <dgm:pt modelId="{E2DBF691-B866-2A4D-8DD9-06C34F140F27}" type="pres">
      <dgm:prSet presAssocID="{D993E196-74F6-B248-A969-105908A045DF}" presName="bgRect" presStyleLbl="bgShp" presStyleIdx="1" presStyleCnt="4"/>
      <dgm:spPr/>
    </dgm:pt>
    <dgm:pt modelId="{F8C52F36-26EC-7546-A651-09D927FC2B98}" type="pres">
      <dgm:prSet presAssocID="{D993E196-74F6-B248-A969-105908A045DF}" presName="bgRectTx" presStyleLbl="bgShp" presStyleIdx="1" presStyleCnt="4">
        <dgm:presLayoutVars>
          <dgm:bulletEnabled val="1"/>
        </dgm:presLayoutVars>
      </dgm:prSet>
      <dgm:spPr/>
    </dgm:pt>
    <dgm:pt modelId="{836A4EF2-5F94-E342-B51A-B09EF3FBBC62}" type="pres">
      <dgm:prSet presAssocID="{D993E196-74F6-B248-A969-105908A045DF}" presName="spComp" presStyleCnt="0"/>
      <dgm:spPr/>
    </dgm:pt>
    <dgm:pt modelId="{73E2E406-8DA5-EF4B-8E4E-04DCF92FD73F}" type="pres">
      <dgm:prSet presAssocID="{D993E196-74F6-B248-A969-105908A045DF}" presName="hSp" presStyleCnt="0"/>
      <dgm:spPr/>
    </dgm:pt>
    <dgm:pt modelId="{1E93EC86-5F94-644E-B70A-5048ADF26A0A}" type="pres">
      <dgm:prSet presAssocID="{A8EEFD46-FD9B-F644-864E-2D1A7B2ADE1D}" presName="rectComp" presStyleCnt="0"/>
      <dgm:spPr/>
    </dgm:pt>
    <dgm:pt modelId="{0DA4339D-CDAA-F14C-B7F0-A53614765174}" type="pres">
      <dgm:prSet presAssocID="{A8EEFD46-FD9B-F644-864E-2D1A7B2ADE1D}" presName="bgRect" presStyleLbl="bgShp" presStyleIdx="2" presStyleCnt="4" custLinFactNeighborX="-505" custLinFactNeighborY="-707"/>
      <dgm:spPr/>
    </dgm:pt>
    <dgm:pt modelId="{CE99D5B1-E2AA-E24E-B593-EC0B561362AB}" type="pres">
      <dgm:prSet presAssocID="{A8EEFD46-FD9B-F644-864E-2D1A7B2ADE1D}" presName="bgRectTx" presStyleLbl="bgShp" presStyleIdx="2" presStyleCnt="4">
        <dgm:presLayoutVars>
          <dgm:bulletEnabled val="1"/>
        </dgm:presLayoutVars>
      </dgm:prSet>
      <dgm:spPr/>
    </dgm:pt>
    <dgm:pt modelId="{FB84411D-869F-A042-BB09-4BAB186291C5}" type="pres">
      <dgm:prSet presAssocID="{A8EEFD46-FD9B-F644-864E-2D1A7B2ADE1D}" presName="spComp" presStyleCnt="0"/>
      <dgm:spPr/>
    </dgm:pt>
    <dgm:pt modelId="{8D163111-A64A-0044-A06B-76893B9767FF}" type="pres">
      <dgm:prSet presAssocID="{A8EEFD46-FD9B-F644-864E-2D1A7B2ADE1D}" presName="hSp" presStyleCnt="0"/>
      <dgm:spPr/>
    </dgm:pt>
    <dgm:pt modelId="{55501885-F733-8840-BAEF-676621AF1219}" type="pres">
      <dgm:prSet presAssocID="{59C536D3-B983-2A4B-9B2C-1533646EBFC5}" presName="rectComp" presStyleCnt="0"/>
      <dgm:spPr/>
    </dgm:pt>
    <dgm:pt modelId="{168006A4-3E25-6B48-AAD8-ADDA24EF455A}" type="pres">
      <dgm:prSet presAssocID="{59C536D3-B983-2A4B-9B2C-1533646EBFC5}" presName="bgRect" presStyleLbl="bgShp" presStyleIdx="3" presStyleCnt="4"/>
      <dgm:spPr/>
    </dgm:pt>
    <dgm:pt modelId="{52F6B512-66FC-CC4F-9466-B494B3570D99}" type="pres">
      <dgm:prSet presAssocID="{59C536D3-B983-2A4B-9B2C-1533646EBFC5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34D01D20-5265-CD49-B435-9F97FD0D306C}" type="presOf" srcId="{C4D0DE7B-F16D-DD4C-B57B-87A9AAC757A6}" destId="{4A7133F4-180A-B641-8FD0-AF0235D320B6}" srcOrd="0" destOrd="0" presId="urn:microsoft.com/office/officeart/2005/8/layout/hierarchy5"/>
    <dgm:cxn modelId="{420A6320-D8DC-7848-B261-745135D681E0}" srcId="{68CD0A83-CB60-B248-8A36-9CCA13D20E4E}" destId="{5D8CAA83-11F7-1B43-BF54-B8EB407491D0}" srcOrd="1" destOrd="0" parTransId="{C873A19E-974D-534B-BEC0-0ED84F8C5755}" sibTransId="{D9324B4F-92B0-9E4A-BC03-92D5AB1F27AB}"/>
    <dgm:cxn modelId="{A65B4828-25CD-F74D-B7F0-DD3C40595100}" srcId="{68CD0A83-CB60-B248-8A36-9CCA13D20E4E}" destId="{59C536D3-B983-2A4B-9B2C-1533646EBFC5}" srcOrd="4" destOrd="0" parTransId="{AB8E0CE0-2FC4-D646-8630-6D6AFD9C0757}" sibTransId="{A6FAC55B-F78A-6E4E-9443-C4B609A92773}"/>
    <dgm:cxn modelId="{ED9CD12B-B8A8-B74A-9843-6312A546E584}" srcId="{68CD0A83-CB60-B248-8A36-9CCA13D20E4E}" destId="{A8EEFD46-FD9B-F644-864E-2D1A7B2ADE1D}" srcOrd="3" destOrd="0" parTransId="{D806BC76-CA95-7549-8839-CE412E6AC20E}" sibTransId="{AA805F10-BE1A-8F49-8742-95BFD298E72B}"/>
    <dgm:cxn modelId="{071E7D2F-E2A3-C540-A752-EF1C855B8D30}" type="presOf" srcId="{A8EEFD46-FD9B-F644-864E-2D1A7B2ADE1D}" destId="{0DA4339D-CDAA-F14C-B7F0-A53614765174}" srcOrd="0" destOrd="0" presId="urn:microsoft.com/office/officeart/2005/8/layout/hierarchy5"/>
    <dgm:cxn modelId="{B1C24C3B-70FA-2B45-9E26-7CADAC8EE6E1}" type="presOf" srcId="{A8EEFD46-FD9B-F644-864E-2D1A7B2ADE1D}" destId="{CE99D5B1-E2AA-E24E-B593-EC0B561362AB}" srcOrd="1" destOrd="0" presId="urn:microsoft.com/office/officeart/2005/8/layout/hierarchy5"/>
    <dgm:cxn modelId="{62994D40-87C4-984B-84D8-B47C545E8EDC}" type="presOf" srcId="{03F31DD3-F30A-4148-AA02-7E46B7CCB016}" destId="{AFAC1A79-F139-AC46-95B8-67165DB2E46D}" srcOrd="0" destOrd="0" presId="urn:microsoft.com/office/officeart/2005/8/layout/hierarchy5"/>
    <dgm:cxn modelId="{C571C64B-21BE-C144-8AA8-C04097AF0EFA}" type="presOf" srcId="{D993E196-74F6-B248-A969-105908A045DF}" destId="{F8C52F36-26EC-7546-A651-09D927FC2B98}" srcOrd="1" destOrd="0" presId="urn:microsoft.com/office/officeart/2005/8/layout/hierarchy5"/>
    <dgm:cxn modelId="{462B1F62-A465-844D-9308-CECDDF89932D}" type="presOf" srcId="{68CD0A83-CB60-B248-8A36-9CCA13D20E4E}" destId="{BCA5C92D-62D0-BF4D-8007-125A2B767A6A}" srcOrd="0" destOrd="0" presId="urn:microsoft.com/office/officeart/2005/8/layout/hierarchy5"/>
    <dgm:cxn modelId="{B0C2FE64-AD18-9040-A45A-C3D6085BC50A}" type="presOf" srcId="{59C536D3-B983-2A4B-9B2C-1533646EBFC5}" destId="{52F6B512-66FC-CC4F-9466-B494B3570D99}" srcOrd="1" destOrd="0" presId="urn:microsoft.com/office/officeart/2005/8/layout/hierarchy5"/>
    <dgm:cxn modelId="{19804E66-F58F-204A-8913-ACEE8D482328}" type="presOf" srcId="{D29E6BB7-2B40-F24D-BC2D-013D484D26F8}" destId="{269C1B5D-846E-EB41-9592-A95EEF189118}" srcOrd="1" destOrd="0" presId="urn:microsoft.com/office/officeart/2005/8/layout/hierarchy5"/>
    <dgm:cxn modelId="{9B8D5971-1F27-8542-85A6-20D315FB45C0}" type="presOf" srcId="{5606B502-225E-B443-B60A-7DE8ABB37858}" destId="{83DADAB0-B9D3-F74B-8769-48D097007758}" srcOrd="0" destOrd="0" presId="urn:microsoft.com/office/officeart/2005/8/layout/hierarchy5"/>
    <dgm:cxn modelId="{DCA9A577-C282-B442-83C1-F0AD1E495085}" type="presOf" srcId="{FB5855DD-9580-714D-BA86-F1D2AFD081F4}" destId="{DF86B682-406F-B346-A72F-C49A38A85D36}" srcOrd="0" destOrd="0" presId="urn:microsoft.com/office/officeart/2005/8/layout/hierarchy5"/>
    <dgm:cxn modelId="{A47A388F-058C-6C40-A0E3-B5CA0AE0BCCF}" type="presOf" srcId="{E156BCA0-9AC7-B944-9B94-7F65DC4EA80B}" destId="{B7896D47-FFE9-5846-B52D-7AC6B046B6E6}" srcOrd="0" destOrd="0" presId="urn:microsoft.com/office/officeart/2005/8/layout/hierarchy5"/>
    <dgm:cxn modelId="{A6C620A7-893C-EE45-A28A-D7628DD90C37}" srcId="{FB5855DD-9580-714D-BA86-F1D2AFD081F4}" destId="{E156BCA0-9AC7-B944-9B94-7F65DC4EA80B}" srcOrd="0" destOrd="0" parTransId="{C4D0DE7B-F16D-DD4C-B57B-87A9AAC757A6}" sibTransId="{C94F4F84-1474-6346-ADFC-5899CEAC9B28}"/>
    <dgm:cxn modelId="{55ACDBB0-0811-004A-AAC2-E4D946FBBE28}" srcId="{CA233461-EE3C-6C48-9167-F1F8D09FE443}" destId="{FB5855DD-9580-714D-BA86-F1D2AFD081F4}" srcOrd="0" destOrd="0" parTransId="{D29E6BB7-2B40-F24D-BC2D-013D484D26F8}" sibTransId="{888CAAA8-7F6E-DE42-8A71-2555C40778D8}"/>
    <dgm:cxn modelId="{F3728CC0-4AE8-C64F-AA51-E6203633D578}" type="presOf" srcId="{D993E196-74F6-B248-A969-105908A045DF}" destId="{E2DBF691-B866-2A4D-8DD9-06C34F140F27}" srcOrd="0" destOrd="0" presId="urn:microsoft.com/office/officeart/2005/8/layout/hierarchy5"/>
    <dgm:cxn modelId="{7819C3C9-3C7D-ED4A-8937-6DF21A526F0A}" srcId="{68CD0A83-CB60-B248-8A36-9CCA13D20E4E}" destId="{D993E196-74F6-B248-A969-105908A045DF}" srcOrd="2" destOrd="0" parTransId="{2D120D63-47FE-C244-A1D3-6AFC9C847652}" sibTransId="{3F132B75-B633-6C44-A837-77DDCEA0940C}"/>
    <dgm:cxn modelId="{D45B88CD-8659-B24E-927A-6E8F06F76A80}" type="presOf" srcId="{C4D0DE7B-F16D-DD4C-B57B-87A9AAC757A6}" destId="{15A317AA-E6CE-354A-8B38-26D883B10759}" srcOrd="1" destOrd="0" presId="urn:microsoft.com/office/officeart/2005/8/layout/hierarchy5"/>
    <dgm:cxn modelId="{0A64F0D0-5817-9A41-B55A-ED751A1E5F59}" type="presOf" srcId="{CA233461-EE3C-6C48-9167-F1F8D09FE443}" destId="{B52B6202-37F1-1D43-8DAB-57043B0E5727}" srcOrd="0" destOrd="0" presId="urn:microsoft.com/office/officeart/2005/8/layout/hierarchy5"/>
    <dgm:cxn modelId="{D2DA9EDE-21B1-6643-B377-DD47B461683B}" srcId="{FB5855DD-9580-714D-BA86-F1D2AFD081F4}" destId="{03F31DD3-F30A-4148-AA02-7E46B7CCB016}" srcOrd="1" destOrd="0" parTransId="{5606B502-225E-B443-B60A-7DE8ABB37858}" sibTransId="{6F380E95-5563-5644-A2B1-D61AD1B870D7}"/>
    <dgm:cxn modelId="{367549E0-B3A0-EB4E-9B76-9D86BC6A44C0}" type="presOf" srcId="{5D8CAA83-11F7-1B43-BF54-B8EB407491D0}" destId="{511C05F3-2F60-EA4A-A616-1C5DDD89910E}" srcOrd="0" destOrd="0" presId="urn:microsoft.com/office/officeart/2005/8/layout/hierarchy5"/>
    <dgm:cxn modelId="{F3BFEAE0-066C-DB48-A154-10DBB3C7E32C}" type="presOf" srcId="{59C536D3-B983-2A4B-9B2C-1533646EBFC5}" destId="{168006A4-3E25-6B48-AAD8-ADDA24EF455A}" srcOrd="0" destOrd="0" presId="urn:microsoft.com/office/officeart/2005/8/layout/hierarchy5"/>
    <dgm:cxn modelId="{229B0EF1-6571-D64F-8AC1-3489F625A07E}" srcId="{68CD0A83-CB60-B248-8A36-9CCA13D20E4E}" destId="{CA233461-EE3C-6C48-9167-F1F8D09FE443}" srcOrd="0" destOrd="0" parTransId="{79C5CD88-8CEB-4B44-88EC-4DE9A5CAAB8B}" sibTransId="{FBCB62DC-EDBB-BA4F-9657-D5B95E1BCC7E}"/>
    <dgm:cxn modelId="{777205F7-9356-8844-935E-B8F6FFA7C546}" type="presOf" srcId="{5D8CAA83-11F7-1B43-BF54-B8EB407491D0}" destId="{26614E31-2047-274F-AD12-72B03584377F}" srcOrd="1" destOrd="0" presId="urn:microsoft.com/office/officeart/2005/8/layout/hierarchy5"/>
    <dgm:cxn modelId="{8B80E3F7-76C3-C947-AD3A-FB12BCDA6578}" type="presOf" srcId="{D29E6BB7-2B40-F24D-BC2D-013D484D26F8}" destId="{D545E90F-99B9-E247-B7E8-46771D3CE82A}" srcOrd="0" destOrd="0" presId="urn:microsoft.com/office/officeart/2005/8/layout/hierarchy5"/>
    <dgm:cxn modelId="{7204DDFC-7BF0-DA4F-9802-B7A83BD24BBB}" type="presOf" srcId="{5606B502-225E-B443-B60A-7DE8ABB37858}" destId="{36AAD6D1-39AA-EA43-BC5D-D680FA602090}" srcOrd="1" destOrd="0" presId="urn:microsoft.com/office/officeart/2005/8/layout/hierarchy5"/>
    <dgm:cxn modelId="{BEDBF804-6533-F544-AF79-49B6DBB48017}" type="presParOf" srcId="{BCA5C92D-62D0-BF4D-8007-125A2B767A6A}" destId="{51B98B7E-D0D4-D140-A1FC-4AF3E8AD413E}" srcOrd="0" destOrd="0" presId="urn:microsoft.com/office/officeart/2005/8/layout/hierarchy5"/>
    <dgm:cxn modelId="{79DDC4F7-2970-6441-A9C0-170E3CE58F35}" type="presParOf" srcId="{51B98B7E-D0D4-D140-A1FC-4AF3E8AD413E}" destId="{3F47E84C-1A3C-DA4A-955A-9A99B471CEE0}" srcOrd="0" destOrd="0" presId="urn:microsoft.com/office/officeart/2005/8/layout/hierarchy5"/>
    <dgm:cxn modelId="{60455E08-84D0-E049-80C0-2DCBDE4687DC}" type="presParOf" srcId="{51B98B7E-D0D4-D140-A1FC-4AF3E8AD413E}" destId="{44479431-91FF-C54B-9FE8-83CFDF9F6B90}" srcOrd="1" destOrd="0" presId="urn:microsoft.com/office/officeart/2005/8/layout/hierarchy5"/>
    <dgm:cxn modelId="{37D30547-8E7A-8A4A-8231-EFF0F4D954DD}" type="presParOf" srcId="{44479431-91FF-C54B-9FE8-83CFDF9F6B90}" destId="{A7D32CDE-15E8-BB4D-B83C-347D4139F7FD}" srcOrd="0" destOrd="0" presId="urn:microsoft.com/office/officeart/2005/8/layout/hierarchy5"/>
    <dgm:cxn modelId="{314EA560-A380-CC48-8513-01CE63488B28}" type="presParOf" srcId="{A7D32CDE-15E8-BB4D-B83C-347D4139F7FD}" destId="{B52B6202-37F1-1D43-8DAB-57043B0E5727}" srcOrd="0" destOrd="0" presId="urn:microsoft.com/office/officeart/2005/8/layout/hierarchy5"/>
    <dgm:cxn modelId="{311E8F9D-B650-EA4A-A0A0-89F3523FC431}" type="presParOf" srcId="{A7D32CDE-15E8-BB4D-B83C-347D4139F7FD}" destId="{4792CB02-AA8E-7F47-B674-9F0C032BE9CF}" srcOrd="1" destOrd="0" presId="urn:microsoft.com/office/officeart/2005/8/layout/hierarchy5"/>
    <dgm:cxn modelId="{959218AC-3355-FF4A-98DF-CF1E3092058A}" type="presParOf" srcId="{4792CB02-AA8E-7F47-B674-9F0C032BE9CF}" destId="{D545E90F-99B9-E247-B7E8-46771D3CE82A}" srcOrd="0" destOrd="0" presId="urn:microsoft.com/office/officeart/2005/8/layout/hierarchy5"/>
    <dgm:cxn modelId="{E4AEEFD4-03CA-C643-90D6-A1093F69DF0E}" type="presParOf" srcId="{D545E90F-99B9-E247-B7E8-46771D3CE82A}" destId="{269C1B5D-846E-EB41-9592-A95EEF189118}" srcOrd="0" destOrd="0" presId="urn:microsoft.com/office/officeart/2005/8/layout/hierarchy5"/>
    <dgm:cxn modelId="{1FE534D9-BE66-2440-959C-D103A7C48441}" type="presParOf" srcId="{4792CB02-AA8E-7F47-B674-9F0C032BE9CF}" destId="{EB335B61-C732-E743-B74A-80D20DADE406}" srcOrd="1" destOrd="0" presId="urn:microsoft.com/office/officeart/2005/8/layout/hierarchy5"/>
    <dgm:cxn modelId="{8468AEF6-3602-684B-A6D7-A7472732E142}" type="presParOf" srcId="{EB335B61-C732-E743-B74A-80D20DADE406}" destId="{DF86B682-406F-B346-A72F-C49A38A85D36}" srcOrd="0" destOrd="0" presId="urn:microsoft.com/office/officeart/2005/8/layout/hierarchy5"/>
    <dgm:cxn modelId="{F8FACF80-E3ED-CE4E-93A5-07FCED7F3776}" type="presParOf" srcId="{EB335B61-C732-E743-B74A-80D20DADE406}" destId="{4FEB3B59-DC01-8B44-90BD-3F44C5F9450D}" srcOrd="1" destOrd="0" presId="urn:microsoft.com/office/officeart/2005/8/layout/hierarchy5"/>
    <dgm:cxn modelId="{64A0118E-D0C0-F946-B3AF-3B5640C7EAD7}" type="presParOf" srcId="{4FEB3B59-DC01-8B44-90BD-3F44C5F9450D}" destId="{4A7133F4-180A-B641-8FD0-AF0235D320B6}" srcOrd="0" destOrd="0" presId="urn:microsoft.com/office/officeart/2005/8/layout/hierarchy5"/>
    <dgm:cxn modelId="{5C84AB43-7BE9-6F44-8BAD-B74F4A07331C}" type="presParOf" srcId="{4A7133F4-180A-B641-8FD0-AF0235D320B6}" destId="{15A317AA-E6CE-354A-8B38-26D883B10759}" srcOrd="0" destOrd="0" presId="urn:microsoft.com/office/officeart/2005/8/layout/hierarchy5"/>
    <dgm:cxn modelId="{FBF337FA-A166-B14A-B865-E0D26A10AC7F}" type="presParOf" srcId="{4FEB3B59-DC01-8B44-90BD-3F44C5F9450D}" destId="{E57C2982-1E03-4546-83A8-DB80B01944E8}" srcOrd="1" destOrd="0" presId="urn:microsoft.com/office/officeart/2005/8/layout/hierarchy5"/>
    <dgm:cxn modelId="{1091D6CB-5874-D04D-9C03-45A8CD6D519F}" type="presParOf" srcId="{E57C2982-1E03-4546-83A8-DB80B01944E8}" destId="{B7896D47-FFE9-5846-B52D-7AC6B046B6E6}" srcOrd="0" destOrd="0" presId="urn:microsoft.com/office/officeart/2005/8/layout/hierarchy5"/>
    <dgm:cxn modelId="{3BFADC05-E0E3-A347-A8C2-B4BB9AEBA1EA}" type="presParOf" srcId="{E57C2982-1E03-4546-83A8-DB80B01944E8}" destId="{D7430EC8-190D-5642-ABE4-22C82E27C534}" srcOrd="1" destOrd="0" presId="urn:microsoft.com/office/officeart/2005/8/layout/hierarchy5"/>
    <dgm:cxn modelId="{E0F4156E-EE31-D647-A788-B129DDF62A94}" type="presParOf" srcId="{4FEB3B59-DC01-8B44-90BD-3F44C5F9450D}" destId="{83DADAB0-B9D3-F74B-8769-48D097007758}" srcOrd="2" destOrd="0" presId="urn:microsoft.com/office/officeart/2005/8/layout/hierarchy5"/>
    <dgm:cxn modelId="{EB611765-26FE-6445-95EC-7487A432DD30}" type="presParOf" srcId="{83DADAB0-B9D3-F74B-8769-48D097007758}" destId="{36AAD6D1-39AA-EA43-BC5D-D680FA602090}" srcOrd="0" destOrd="0" presId="urn:microsoft.com/office/officeart/2005/8/layout/hierarchy5"/>
    <dgm:cxn modelId="{6AA8CAF8-0A4F-294D-9647-2E1610669992}" type="presParOf" srcId="{4FEB3B59-DC01-8B44-90BD-3F44C5F9450D}" destId="{F35E45A8-36C8-5047-B7E0-5966D4C30AD2}" srcOrd="3" destOrd="0" presId="urn:microsoft.com/office/officeart/2005/8/layout/hierarchy5"/>
    <dgm:cxn modelId="{B0380862-D17B-5A47-8D7F-2214B6BDDF41}" type="presParOf" srcId="{F35E45A8-36C8-5047-B7E0-5966D4C30AD2}" destId="{AFAC1A79-F139-AC46-95B8-67165DB2E46D}" srcOrd="0" destOrd="0" presId="urn:microsoft.com/office/officeart/2005/8/layout/hierarchy5"/>
    <dgm:cxn modelId="{0F3C7C5F-FF39-F042-9708-1F3D25A88D09}" type="presParOf" srcId="{F35E45A8-36C8-5047-B7E0-5966D4C30AD2}" destId="{F56B48FE-4434-5D4D-9397-598011262597}" srcOrd="1" destOrd="0" presId="urn:microsoft.com/office/officeart/2005/8/layout/hierarchy5"/>
    <dgm:cxn modelId="{0F0D785A-D646-094E-9647-83919821109E}" type="presParOf" srcId="{BCA5C92D-62D0-BF4D-8007-125A2B767A6A}" destId="{61BFBDFB-D82B-E640-8E8F-BFB7EED707D9}" srcOrd="1" destOrd="0" presId="urn:microsoft.com/office/officeart/2005/8/layout/hierarchy5"/>
    <dgm:cxn modelId="{7D875FBD-2874-274A-97B3-B9574BF546B6}" type="presParOf" srcId="{61BFBDFB-D82B-E640-8E8F-BFB7EED707D9}" destId="{AABEAB63-1483-7947-A0AB-1C65DFBBAFC6}" srcOrd="0" destOrd="0" presId="urn:microsoft.com/office/officeart/2005/8/layout/hierarchy5"/>
    <dgm:cxn modelId="{4344ECE3-62F0-D449-9781-4C8716875C9A}" type="presParOf" srcId="{AABEAB63-1483-7947-A0AB-1C65DFBBAFC6}" destId="{511C05F3-2F60-EA4A-A616-1C5DDD89910E}" srcOrd="0" destOrd="0" presId="urn:microsoft.com/office/officeart/2005/8/layout/hierarchy5"/>
    <dgm:cxn modelId="{109A6D32-A403-0141-A330-77B15149A1C6}" type="presParOf" srcId="{AABEAB63-1483-7947-A0AB-1C65DFBBAFC6}" destId="{26614E31-2047-274F-AD12-72B03584377F}" srcOrd="1" destOrd="0" presId="urn:microsoft.com/office/officeart/2005/8/layout/hierarchy5"/>
    <dgm:cxn modelId="{FA358119-8165-0C4C-8641-D24A8A2DAB25}" type="presParOf" srcId="{61BFBDFB-D82B-E640-8E8F-BFB7EED707D9}" destId="{0A1B0C48-D1AD-1144-9D31-5D53A08493CB}" srcOrd="1" destOrd="0" presId="urn:microsoft.com/office/officeart/2005/8/layout/hierarchy5"/>
    <dgm:cxn modelId="{7AACBF83-0B4B-B54F-97F1-DD85F17B3C1F}" type="presParOf" srcId="{0A1B0C48-D1AD-1144-9D31-5D53A08493CB}" destId="{E86C28CF-A171-8E40-91AB-CF3A9D89B49D}" srcOrd="0" destOrd="0" presId="urn:microsoft.com/office/officeart/2005/8/layout/hierarchy5"/>
    <dgm:cxn modelId="{5978199F-AA7A-6A49-8D36-FA9F83A3D4F1}" type="presParOf" srcId="{61BFBDFB-D82B-E640-8E8F-BFB7EED707D9}" destId="{866AA137-AFAD-C440-8723-B34F2E816A30}" srcOrd="2" destOrd="0" presId="urn:microsoft.com/office/officeart/2005/8/layout/hierarchy5"/>
    <dgm:cxn modelId="{136EA63A-5362-904A-8887-3ED25C7D4388}" type="presParOf" srcId="{866AA137-AFAD-C440-8723-B34F2E816A30}" destId="{E2DBF691-B866-2A4D-8DD9-06C34F140F27}" srcOrd="0" destOrd="0" presId="urn:microsoft.com/office/officeart/2005/8/layout/hierarchy5"/>
    <dgm:cxn modelId="{351F3931-659C-AD42-A1DD-E22AECE3367F}" type="presParOf" srcId="{866AA137-AFAD-C440-8723-B34F2E816A30}" destId="{F8C52F36-26EC-7546-A651-09D927FC2B98}" srcOrd="1" destOrd="0" presId="urn:microsoft.com/office/officeart/2005/8/layout/hierarchy5"/>
    <dgm:cxn modelId="{B162BBF0-A9BD-2344-ADBE-59BE4C08943E}" type="presParOf" srcId="{61BFBDFB-D82B-E640-8E8F-BFB7EED707D9}" destId="{836A4EF2-5F94-E342-B51A-B09EF3FBBC62}" srcOrd="3" destOrd="0" presId="urn:microsoft.com/office/officeart/2005/8/layout/hierarchy5"/>
    <dgm:cxn modelId="{64AA6868-79A2-AF4F-AFEF-DE42302E1A7D}" type="presParOf" srcId="{836A4EF2-5F94-E342-B51A-B09EF3FBBC62}" destId="{73E2E406-8DA5-EF4B-8E4E-04DCF92FD73F}" srcOrd="0" destOrd="0" presId="urn:microsoft.com/office/officeart/2005/8/layout/hierarchy5"/>
    <dgm:cxn modelId="{A4978DF3-8ED8-F241-A8AC-8597732F9B3A}" type="presParOf" srcId="{61BFBDFB-D82B-E640-8E8F-BFB7EED707D9}" destId="{1E93EC86-5F94-644E-B70A-5048ADF26A0A}" srcOrd="4" destOrd="0" presId="urn:microsoft.com/office/officeart/2005/8/layout/hierarchy5"/>
    <dgm:cxn modelId="{D74429FF-253B-5941-AD4B-D4D830B5BDD2}" type="presParOf" srcId="{1E93EC86-5F94-644E-B70A-5048ADF26A0A}" destId="{0DA4339D-CDAA-F14C-B7F0-A53614765174}" srcOrd="0" destOrd="0" presId="urn:microsoft.com/office/officeart/2005/8/layout/hierarchy5"/>
    <dgm:cxn modelId="{68ACE729-EFBF-6A4A-B9CF-3E50DD67D38D}" type="presParOf" srcId="{1E93EC86-5F94-644E-B70A-5048ADF26A0A}" destId="{CE99D5B1-E2AA-E24E-B593-EC0B561362AB}" srcOrd="1" destOrd="0" presId="urn:microsoft.com/office/officeart/2005/8/layout/hierarchy5"/>
    <dgm:cxn modelId="{6C6263AE-C448-8548-954E-EFB9D51E59CF}" type="presParOf" srcId="{61BFBDFB-D82B-E640-8E8F-BFB7EED707D9}" destId="{FB84411D-869F-A042-BB09-4BAB186291C5}" srcOrd="5" destOrd="0" presId="urn:microsoft.com/office/officeart/2005/8/layout/hierarchy5"/>
    <dgm:cxn modelId="{C4F9E9D0-D44C-3144-A795-CB338EC07768}" type="presParOf" srcId="{FB84411D-869F-A042-BB09-4BAB186291C5}" destId="{8D163111-A64A-0044-A06B-76893B9767FF}" srcOrd="0" destOrd="0" presId="urn:microsoft.com/office/officeart/2005/8/layout/hierarchy5"/>
    <dgm:cxn modelId="{FA94E046-CAD8-6B41-8A29-BE2DEF7AD460}" type="presParOf" srcId="{61BFBDFB-D82B-E640-8E8F-BFB7EED707D9}" destId="{55501885-F733-8840-BAEF-676621AF1219}" srcOrd="6" destOrd="0" presId="urn:microsoft.com/office/officeart/2005/8/layout/hierarchy5"/>
    <dgm:cxn modelId="{7CA01A1B-3CD1-BF4E-B85B-95E1666301EB}" type="presParOf" srcId="{55501885-F733-8840-BAEF-676621AF1219}" destId="{168006A4-3E25-6B48-AAD8-ADDA24EF455A}" srcOrd="0" destOrd="0" presId="urn:microsoft.com/office/officeart/2005/8/layout/hierarchy5"/>
    <dgm:cxn modelId="{43F0DB5C-6A24-204E-9ED3-96EFF92C06EF}" type="presParOf" srcId="{55501885-F733-8840-BAEF-676621AF1219}" destId="{52F6B512-66FC-CC4F-9466-B494B3570D9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06A4-3E25-6B48-AAD8-ADDA24EF455A}">
      <dsp:nvSpPr>
        <dsp:cNvPr id="0" name=""/>
        <dsp:cNvSpPr/>
      </dsp:nvSpPr>
      <dsp:spPr>
        <a:xfrm>
          <a:off x="8585161" y="383089"/>
          <a:ext cx="2411905" cy="3448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 and Conclusion</a:t>
          </a:r>
        </a:p>
      </dsp:txBody>
      <dsp:txXfrm>
        <a:off x="8585161" y="383089"/>
        <a:ext cx="2411905" cy="1034403"/>
      </dsp:txXfrm>
    </dsp:sp>
    <dsp:sp modelId="{0DA4339D-CDAA-F14C-B7F0-A53614765174}">
      <dsp:nvSpPr>
        <dsp:cNvPr id="0" name=""/>
        <dsp:cNvSpPr/>
      </dsp:nvSpPr>
      <dsp:spPr>
        <a:xfrm>
          <a:off x="5768485" y="358712"/>
          <a:ext cx="2411905" cy="3448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 and Manipulation</a:t>
          </a:r>
        </a:p>
      </dsp:txBody>
      <dsp:txXfrm>
        <a:off x="5768485" y="358712"/>
        <a:ext cx="2411905" cy="1034403"/>
      </dsp:txXfrm>
    </dsp:sp>
    <dsp:sp modelId="{E2DBF691-B866-2A4D-8DD9-06C34F140F27}">
      <dsp:nvSpPr>
        <dsp:cNvPr id="0" name=""/>
        <dsp:cNvSpPr/>
      </dsp:nvSpPr>
      <dsp:spPr>
        <a:xfrm>
          <a:off x="2976170" y="383089"/>
          <a:ext cx="2411905" cy="3448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Understanding </a:t>
          </a:r>
        </a:p>
      </dsp:txBody>
      <dsp:txXfrm>
        <a:off x="2976170" y="383089"/>
        <a:ext cx="2411905" cy="1034403"/>
      </dsp:txXfrm>
    </dsp:sp>
    <dsp:sp modelId="{511C05F3-2F60-EA4A-A616-1C5DDD89910E}">
      <dsp:nvSpPr>
        <dsp:cNvPr id="0" name=""/>
        <dsp:cNvSpPr/>
      </dsp:nvSpPr>
      <dsp:spPr>
        <a:xfrm>
          <a:off x="171674" y="383089"/>
          <a:ext cx="2411905" cy="3448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171674" y="383089"/>
        <a:ext cx="2411905" cy="1034403"/>
      </dsp:txXfrm>
    </dsp:sp>
    <dsp:sp modelId="{B52B6202-37F1-1D43-8DAB-57043B0E5727}">
      <dsp:nvSpPr>
        <dsp:cNvPr id="0" name=""/>
        <dsp:cNvSpPr/>
      </dsp:nvSpPr>
      <dsp:spPr>
        <a:xfrm>
          <a:off x="247549" y="1645789"/>
          <a:ext cx="2224821" cy="1323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the Business Objective</a:t>
          </a:r>
        </a:p>
      </dsp:txBody>
      <dsp:txXfrm>
        <a:off x="286321" y="1684561"/>
        <a:ext cx="2147277" cy="1246224"/>
      </dsp:txXfrm>
    </dsp:sp>
    <dsp:sp modelId="{D545E90F-99B9-E247-B7E8-46771D3CE82A}">
      <dsp:nvSpPr>
        <dsp:cNvPr id="0" name=""/>
        <dsp:cNvSpPr/>
      </dsp:nvSpPr>
      <dsp:spPr>
        <a:xfrm rot="19167745">
          <a:off x="2378646" y="2031967"/>
          <a:ext cx="780973" cy="43822"/>
        </a:xfrm>
        <a:custGeom>
          <a:avLst/>
          <a:gdLst/>
          <a:ahLst/>
          <a:cxnLst/>
          <a:rect l="0" t="0" r="0" b="0"/>
          <a:pathLst>
            <a:path>
              <a:moveTo>
                <a:pt x="0" y="21911"/>
              </a:moveTo>
              <a:lnTo>
                <a:pt x="780973" y="21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9609" y="2034353"/>
        <a:ext cx="39048" cy="39048"/>
      </dsp:txXfrm>
    </dsp:sp>
    <dsp:sp modelId="{DF86B682-406F-B346-A72F-C49A38A85D36}">
      <dsp:nvSpPr>
        <dsp:cNvPr id="0" name=""/>
        <dsp:cNvSpPr/>
      </dsp:nvSpPr>
      <dsp:spPr>
        <a:xfrm>
          <a:off x="3065895" y="1271264"/>
          <a:ext cx="2115271" cy="105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Exploring the Data, Identifying Missing values</a:t>
          </a:r>
        </a:p>
      </dsp:txBody>
      <dsp:txXfrm>
        <a:off x="3096872" y="1302241"/>
        <a:ext cx="2053317" cy="995681"/>
      </dsp:txXfrm>
    </dsp:sp>
    <dsp:sp modelId="{4A7133F4-180A-B641-8FD0-AF0235D320B6}">
      <dsp:nvSpPr>
        <dsp:cNvPr id="0" name=""/>
        <dsp:cNvSpPr/>
      </dsp:nvSpPr>
      <dsp:spPr>
        <a:xfrm rot="21375155">
          <a:off x="5180393" y="1754517"/>
          <a:ext cx="723828" cy="43822"/>
        </a:xfrm>
        <a:custGeom>
          <a:avLst/>
          <a:gdLst/>
          <a:ahLst/>
          <a:cxnLst/>
          <a:rect l="0" t="0" r="0" b="0"/>
          <a:pathLst>
            <a:path>
              <a:moveTo>
                <a:pt x="0" y="21911"/>
              </a:moveTo>
              <a:lnTo>
                <a:pt x="723828" y="21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4212" y="1758332"/>
        <a:ext cx="36191" cy="36191"/>
      </dsp:txXfrm>
    </dsp:sp>
    <dsp:sp modelId="{B7896D47-FFE9-5846-B52D-7AC6B046B6E6}">
      <dsp:nvSpPr>
        <dsp:cNvPr id="0" name=""/>
        <dsp:cNvSpPr/>
      </dsp:nvSpPr>
      <dsp:spPr>
        <a:xfrm>
          <a:off x="5903448" y="1223956"/>
          <a:ext cx="2115271" cy="105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Missing Values Treatment,  Outlier Check</a:t>
          </a:r>
        </a:p>
      </dsp:txBody>
      <dsp:txXfrm>
        <a:off x="5934425" y="1254933"/>
        <a:ext cx="2053317" cy="995681"/>
      </dsp:txXfrm>
    </dsp:sp>
    <dsp:sp modelId="{83DADAB0-B9D3-F74B-8769-48D097007758}">
      <dsp:nvSpPr>
        <dsp:cNvPr id="0" name=""/>
        <dsp:cNvSpPr/>
      </dsp:nvSpPr>
      <dsp:spPr>
        <a:xfrm rot="3654529">
          <a:off x="4808681" y="2411679"/>
          <a:ext cx="1449928" cy="43822"/>
        </a:xfrm>
        <a:custGeom>
          <a:avLst/>
          <a:gdLst/>
          <a:ahLst/>
          <a:cxnLst/>
          <a:rect l="0" t="0" r="0" b="0"/>
          <a:pathLst>
            <a:path>
              <a:moveTo>
                <a:pt x="0" y="21911"/>
              </a:moveTo>
              <a:lnTo>
                <a:pt x="1449928" y="21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97397" y="2397342"/>
        <a:ext cx="72496" cy="72496"/>
      </dsp:txXfrm>
    </dsp:sp>
    <dsp:sp modelId="{AFAC1A79-F139-AC46-95B8-67165DB2E46D}">
      <dsp:nvSpPr>
        <dsp:cNvPr id="0" name=""/>
        <dsp:cNvSpPr/>
      </dsp:nvSpPr>
      <dsp:spPr>
        <a:xfrm>
          <a:off x="5886124" y="2538280"/>
          <a:ext cx="2115271" cy="105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Dropping Rows, Imputation,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Changing Data Format</a:t>
          </a:r>
        </a:p>
      </dsp:txBody>
      <dsp:txXfrm>
        <a:off x="5917101" y="2569257"/>
        <a:ext cx="2053317" cy="99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11/11/19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87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Utkarsh Tripathi</a:t>
            </a:r>
          </a:p>
          <a:p>
            <a:pPr algn="l"/>
            <a:r>
              <a:rPr lang="en-IN" sz="1800" dirty="0"/>
              <a:t>Name: Swarn Singh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20" y="1194077"/>
            <a:ext cx="11168742" cy="5372725"/>
          </a:xfrm>
        </p:spPr>
        <p:txBody>
          <a:bodyPr>
            <a:normAutofit lnSpcReduction="10000"/>
          </a:bodyPr>
          <a:lstStyle/>
          <a:p>
            <a:endParaRPr lang="en-IN" sz="2600" dirty="0"/>
          </a:p>
          <a:p>
            <a:r>
              <a:rPr lang="en-IN" sz="1600" dirty="0"/>
              <a:t>The Business problem can be summarised with the help of below picture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1600" dirty="0"/>
              <a:t> The problem is whether a person should be given loan or not. Top factors has to be identified using data exploration and analysis which can help us in identifying if a person will default on loan.</a:t>
            </a:r>
          </a:p>
          <a:p>
            <a:endParaRPr lang="en-IN" sz="1600" dirty="0"/>
          </a:p>
          <a:p>
            <a:r>
              <a:rPr lang="en-IN" sz="1600" dirty="0"/>
              <a:t>Two types of risks are associated with the bank’s decision:</a:t>
            </a:r>
          </a:p>
          <a:p>
            <a:pPr marL="0" indent="0">
              <a:buNone/>
            </a:pPr>
            <a:r>
              <a:rPr lang="en-IN" sz="1600" dirty="0"/>
              <a:t>	1.) If the applicant is likely to repay the loan, then not approving the loan results in a loss of business to the company</a:t>
            </a:r>
          </a:p>
          <a:p>
            <a:pPr marL="0" indent="0">
              <a:buNone/>
            </a:pPr>
            <a:r>
              <a:rPr lang="en-IN" sz="1600" dirty="0"/>
              <a:t>	2.) If the applicant is not likely to repay the loan, i.e. he/she is likely to default, then approving the loan may lead to a financial loss for the company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2683" y="33793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600" dirty="0"/>
              <a:t>Business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34380-B210-5F45-86E6-873BC998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3" y="1919332"/>
            <a:ext cx="4613249" cy="20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C7B689C-A5B2-2446-BE68-B16206257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115206"/>
              </p:ext>
            </p:extLst>
          </p:nvPr>
        </p:nvGraphicFramePr>
        <p:xfrm>
          <a:off x="404949" y="1854926"/>
          <a:ext cx="11168742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8843" y="310833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1AB307-6CCA-F84E-8542-88D17520F039}"/>
              </a:ext>
            </a:extLst>
          </p:cNvPr>
          <p:cNvGrpSpPr/>
          <p:nvPr/>
        </p:nvGrpSpPr>
        <p:grpSpPr>
          <a:xfrm>
            <a:off x="3526556" y="4424182"/>
            <a:ext cx="2115271" cy="1057635"/>
            <a:chOff x="3065895" y="1271264"/>
            <a:chExt cx="2115271" cy="105763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5B9E2F-0642-8442-ACB7-638A6EB04397}"/>
                </a:ext>
              </a:extLst>
            </p:cNvPr>
            <p:cNvSpPr/>
            <p:nvPr/>
          </p:nvSpPr>
          <p:spPr>
            <a:xfrm>
              <a:off x="3065895" y="1271264"/>
              <a:ext cx="2115271" cy="1057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979E9635-C3C1-4946-B9AC-5304274007FF}"/>
                </a:ext>
              </a:extLst>
            </p:cNvPr>
            <p:cNvSpPr txBox="1"/>
            <p:nvPr/>
          </p:nvSpPr>
          <p:spPr>
            <a:xfrm>
              <a:off x="3096872" y="1302241"/>
              <a:ext cx="2053317" cy="99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Understanding the meaning of columns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A8E83-45D7-A543-BAAF-2AD9EE521917}"/>
              </a:ext>
            </a:extLst>
          </p:cNvPr>
          <p:cNvCxnSpPr>
            <a:cxnSpLocks/>
          </p:cNvCxnSpPr>
          <p:nvPr/>
        </p:nvCxnSpPr>
        <p:spPr>
          <a:xfrm>
            <a:off x="2877312" y="4230624"/>
            <a:ext cx="649244" cy="72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C41C5E-87FD-AE40-B8C5-8AB217665F4B}"/>
              </a:ext>
            </a:extLst>
          </p:cNvPr>
          <p:cNvSpPr txBox="1"/>
          <p:nvPr/>
        </p:nvSpPr>
        <p:spPr>
          <a:xfrm>
            <a:off x="790771" y="2528154"/>
            <a:ext cx="18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Problem Understanding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243E2E-1943-E04B-BC7B-DC1965359335}"/>
              </a:ext>
            </a:extLst>
          </p:cNvPr>
          <p:cNvGrpSpPr/>
          <p:nvPr/>
        </p:nvGrpSpPr>
        <p:grpSpPr>
          <a:xfrm>
            <a:off x="9159758" y="3089657"/>
            <a:ext cx="2115271" cy="1057635"/>
            <a:chOff x="5903448" y="1223956"/>
            <a:chExt cx="2115271" cy="105763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A42EAEE-C751-3947-8843-2301A097A263}"/>
                </a:ext>
              </a:extLst>
            </p:cNvPr>
            <p:cNvSpPr/>
            <p:nvPr/>
          </p:nvSpPr>
          <p:spPr>
            <a:xfrm>
              <a:off x="5903448" y="1223956"/>
              <a:ext cx="2115271" cy="1057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F2ADAC60-26FD-6B49-8A7B-6870B84A36B9}"/>
                </a:ext>
              </a:extLst>
            </p:cNvPr>
            <p:cNvSpPr txBox="1"/>
            <p:nvPr/>
          </p:nvSpPr>
          <p:spPr>
            <a:xfrm>
              <a:off x="5934425" y="1254933"/>
              <a:ext cx="2053317" cy="99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Univariate and Bivariate Analysis</a:t>
              </a:r>
              <a:endParaRPr lang="en-US" sz="17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6D5A7C-B8EA-9A44-8E28-EE9B9B437C6E}"/>
              </a:ext>
            </a:extLst>
          </p:cNvPr>
          <p:cNvGrpSpPr/>
          <p:nvPr/>
        </p:nvGrpSpPr>
        <p:grpSpPr>
          <a:xfrm>
            <a:off x="9128781" y="4295669"/>
            <a:ext cx="2115271" cy="1057635"/>
            <a:chOff x="5903448" y="1223956"/>
            <a:chExt cx="2115271" cy="105763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12B46F1-84A8-0F4B-BC34-EE917587157A}"/>
                </a:ext>
              </a:extLst>
            </p:cNvPr>
            <p:cNvSpPr/>
            <p:nvPr/>
          </p:nvSpPr>
          <p:spPr>
            <a:xfrm>
              <a:off x="5903448" y="1223956"/>
              <a:ext cx="2115271" cy="1057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C01DABC8-9FF5-AF43-A762-31AE32E25671}"/>
                </a:ext>
              </a:extLst>
            </p:cNvPr>
            <p:cNvSpPr txBox="1"/>
            <p:nvPr/>
          </p:nvSpPr>
          <p:spPr>
            <a:xfrm>
              <a:off x="5934425" y="1254933"/>
              <a:ext cx="2053317" cy="995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Identifying the factors responsible for loan default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A317C1-5BE2-9942-9E9D-D9A2288E8AE4}"/>
              </a:ext>
            </a:extLst>
          </p:cNvPr>
          <p:cNvCxnSpPr>
            <a:cxnSpLocks/>
          </p:cNvCxnSpPr>
          <p:nvPr/>
        </p:nvCxnSpPr>
        <p:spPr>
          <a:xfrm>
            <a:off x="8594881" y="4658428"/>
            <a:ext cx="594381" cy="15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CA172-2064-7E43-9206-51FB8C08E36A}"/>
              </a:ext>
            </a:extLst>
          </p:cNvPr>
          <p:cNvCxnSpPr>
            <a:cxnSpLocks/>
          </p:cNvCxnSpPr>
          <p:nvPr/>
        </p:nvCxnSpPr>
        <p:spPr>
          <a:xfrm flipV="1">
            <a:off x="8594882" y="3775896"/>
            <a:ext cx="594381" cy="58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83" y="382723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Data Understanding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2EF18-A194-BC40-B5A3-87708EA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20" y="1303506"/>
            <a:ext cx="11168742" cy="455254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Initially we have </a:t>
            </a:r>
            <a:r>
              <a:rPr lang="en-US" sz="1800" b="1" dirty="0"/>
              <a:t>39717</a:t>
            </a:r>
            <a:r>
              <a:rPr lang="en-US" sz="1800" dirty="0"/>
              <a:t> rows and </a:t>
            </a:r>
            <a:r>
              <a:rPr lang="en-US" sz="1800" b="1" dirty="0"/>
              <a:t>111</a:t>
            </a:r>
            <a:r>
              <a:rPr lang="en-US" sz="1800" dirty="0"/>
              <a:t> Columns in loan dataset provided to us</a:t>
            </a:r>
          </a:p>
          <a:p>
            <a:r>
              <a:rPr lang="en-US" sz="1800" dirty="0"/>
              <a:t>There are around 56 columns with more than 90% Null Values of which some has 100% Null Values</a:t>
            </a:r>
          </a:p>
          <a:p>
            <a:r>
              <a:rPr lang="en-US" sz="1800" dirty="0"/>
              <a:t>57 Columns has more than 60% Null values (including above 56)</a:t>
            </a:r>
          </a:p>
          <a:p>
            <a:r>
              <a:rPr lang="en-US" sz="1800" dirty="0"/>
              <a:t>The `loan status` column has 3 unique values: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Initially there are 2 columns which have all values as `0`.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0DA2-E209-C047-85AD-2EC175A3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41" y="3325779"/>
            <a:ext cx="4076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83" y="382723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2EF18-A194-BC40-B5A3-87708EA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20" y="950920"/>
            <a:ext cx="11168742" cy="5457217"/>
          </a:xfrm>
        </p:spPr>
        <p:txBody>
          <a:bodyPr>
            <a:normAutofit/>
          </a:bodyPr>
          <a:lstStyle/>
          <a:p>
            <a:r>
              <a:rPr lang="en-US" sz="1800" dirty="0"/>
              <a:t> Dropped all the columns with more than 60% Null Values</a:t>
            </a:r>
          </a:p>
          <a:p>
            <a:r>
              <a:rPr lang="en-US" sz="1800" dirty="0"/>
              <a:t> Dropped all the columns with only 1 unique value (all `0`s)</a:t>
            </a:r>
          </a:p>
          <a:p>
            <a:r>
              <a:rPr lang="en-US" sz="1800" dirty="0"/>
              <a:t> After above cleaning there are few more columns with some missing values. Following are columns with percentage of missing values: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Dropping all rows having even single Null value.</a:t>
            </a:r>
          </a:p>
          <a:p>
            <a:r>
              <a:rPr lang="en-US" sz="1800" dirty="0"/>
              <a:t>After above step, check for number of unique values in each columns once more. 3 columns have only 1 unique value.					</a:t>
            </a:r>
          </a:p>
          <a:p>
            <a:endParaRPr lang="en-US" sz="1800" dirty="0"/>
          </a:p>
          <a:p>
            <a:r>
              <a:rPr lang="en-US" sz="1800" dirty="0"/>
              <a:t>Dropping the above 3 columns as well along with Id columns on which analysis can’t be done</a:t>
            </a:r>
          </a:p>
          <a:p>
            <a:r>
              <a:rPr lang="en-US" sz="1800" dirty="0"/>
              <a:t> Also, we can’t do analysis where loan is currently running. Dropping these as well.</a:t>
            </a:r>
          </a:p>
          <a:p>
            <a:r>
              <a:rPr lang="en-US" sz="1800" dirty="0"/>
              <a:t>Assigning 1: `Charged off ` and 0: `Completed` for values of `</a:t>
            </a:r>
            <a:r>
              <a:rPr lang="en-US" sz="1800" dirty="0" err="1"/>
              <a:t>loan_status</a:t>
            </a:r>
            <a:r>
              <a:rPr lang="en-US" sz="1800" dirty="0"/>
              <a:t>`.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34AA7-43BD-BE4A-B6FB-B6D1F824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6" y="2473904"/>
            <a:ext cx="42672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74EDA-E4BA-EE4B-B096-BA25186A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6" y="3254082"/>
            <a:ext cx="4422033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07B35-B57F-EC40-A6BA-9866DC00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16" y="2959243"/>
            <a:ext cx="43434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1FD97-2B6D-3946-84AE-89F92A9F7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496" y="2358471"/>
            <a:ext cx="2944377" cy="1331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3076A-D698-334B-B3DB-7B0CAC290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16" y="4913802"/>
            <a:ext cx="7632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83" y="382723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EDA: Univariate and 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3BEED-D52C-D349-9C26-94AF2AE0BEC6}"/>
              </a:ext>
            </a:extLst>
          </p:cNvPr>
          <p:cNvSpPr txBox="1"/>
          <p:nvPr/>
        </p:nvSpPr>
        <p:spPr>
          <a:xfrm>
            <a:off x="1459148" y="1031131"/>
            <a:ext cx="658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of Loan Tenure of Loan Status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8217B-B95F-A040-9B19-D23B4EC3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85" y="1709559"/>
            <a:ext cx="4659696" cy="2845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8D97C9-B2C3-BB46-8703-78F9D793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3" y="1730269"/>
            <a:ext cx="4680375" cy="2746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E52AEB-0343-4D49-9787-35FDF11B52AB}"/>
              </a:ext>
            </a:extLst>
          </p:cNvPr>
          <p:cNvSpPr txBox="1"/>
          <p:nvPr/>
        </p:nvSpPr>
        <p:spPr>
          <a:xfrm>
            <a:off x="738885" y="5029198"/>
            <a:ext cx="9708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Most of the loans are given for tenure of 36 months</a:t>
            </a:r>
          </a:p>
          <a:p>
            <a:endParaRPr lang="en-US" dirty="0"/>
          </a:p>
          <a:p>
            <a:r>
              <a:rPr lang="en-US" dirty="0"/>
              <a:t>2.) Also the number of defaulters in both the tenures are same, but the proportion of defaulters in `60 months` tenure is obviously high as seen from 2</a:t>
            </a:r>
            <a:r>
              <a:rPr lang="en-US" baseline="30000" dirty="0"/>
              <a:t>nd</a:t>
            </a:r>
            <a:r>
              <a:rPr lang="en-US" dirty="0"/>
              <a:t> graph.</a:t>
            </a:r>
          </a:p>
        </p:txBody>
      </p:sp>
    </p:spTree>
    <p:extLst>
      <p:ext uri="{BB962C8B-B14F-4D97-AF65-F5344CB8AC3E}">
        <p14:creationId xmlns:p14="http://schemas.microsoft.com/office/powerpoint/2010/main" val="103648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83" y="382723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EDA: Univariate and 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3BEED-D52C-D349-9C26-94AF2AE0BEC6}"/>
              </a:ext>
            </a:extLst>
          </p:cNvPr>
          <p:cNvSpPr txBox="1"/>
          <p:nvPr/>
        </p:nvSpPr>
        <p:spPr>
          <a:xfrm>
            <a:off x="1459148" y="1031131"/>
            <a:ext cx="658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 of  `Annual Income`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DAD98-7958-F249-A663-A77F10E8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" y="1431241"/>
            <a:ext cx="3925733" cy="2576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7BA93-CBDF-254A-9302-3EEEC23C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" y="4182894"/>
            <a:ext cx="3680322" cy="2509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A2379-AA83-2545-B580-707DFA40B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36" y="1196855"/>
            <a:ext cx="4367720" cy="2712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BB280-B28F-3A4F-84EA-658D514EDF0B}"/>
              </a:ext>
            </a:extLst>
          </p:cNvPr>
          <p:cNvSpPr txBox="1"/>
          <p:nvPr/>
        </p:nvSpPr>
        <p:spPr>
          <a:xfrm>
            <a:off x="4572000" y="4074628"/>
            <a:ext cx="7461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Initially there were lot of outliers in the `annual income` ( 1) pic)</a:t>
            </a:r>
          </a:p>
          <a:p>
            <a:endParaRPr lang="en-US" dirty="0"/>
          </a:p>
          <a:p>
            <a:r>
              <a:rPr lang="en-US" dirty="0"/>
              <a:t>2.) But around 95% of people have income `&lt; = 140k`. Analysis is done on this only. After filtering, box plot almost becomes ok with very few outliers (3) pic)</a:t>
            </a:r>
          </a:p>
          <a:p>
            <a:endParaRPr lang="en-US" dirty="0"/>
          </a:p>
          <a:p>
            <a:r>
              <a:rPr lang="en-US" dirty="0"/>
              <a:t>3.) Mean income for these is 62K.</a:t>
            </a:r>
          </a:p>
          <a:p>
            <a:endParaRPr lang="en-US" dirty="0"/>
          </a:p>
          <a:p>
            <a:r>
              <a:rPr lang="en-US" dirty="0"/>
              <a:t>4.) Around 65% of defaulters have annual income less than 62K. Hence `annual income` is a major criteria which should be check.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30D1A-C479-9D49-82B7-7B01D0975983}"/>
              </a:ext>
            </a:extLst>
          </p:cNvPr>
          <p:cNvSpPr txBox="1"/>
          <p:nvPr/>
        </p:nvSpPr>
        <p:spPr>
          <a:xfrm>
            <a:off x="4075889" y="229572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367AE-32EE-3F43-B678-EF6F25634410}"/>
              </a:ext>
            </a:extLst>
          </p:cNvPr>
          <p:cNvSpPr txBox="1"/>
          <p:nvPr/>
        </p:nvSpPr>
        <p:spPr>
          <a:xfrm>
            <a:off x="10421537" y="203956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C0DFE-D241-554D-A16F-D77DC8329C08}"/>
              </a:ext>
            </a:extLst>
          </p:cNvPr>
          <p:cNvSpPr txBox="1"/>
          <p:nvPr/>
        </p:nvSpPr>
        <p:spPr>
          <a:xfrm>
            <a:off x="3899837" y="640096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</a:t>
            </a:r>
          </a:p>
        </p:txBody>
      </p:sp>
    </p:spTree>
    <p:extLst>
      <p:ext uri="{BB962C8B-B14F-4D97-AF65-F5344CB8AC3E}">
        <p14:creationId xmlns:p14="http://schemas.microsoft.com/office/powerpoint/2010/main" val="25442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83" y="382723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EDA: Univariate and 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3BEED-D52C-D349-9C26-94AF2AE0BEC6}"/>
              </a:ext>
            </a:extLst>
          </p:cNvPr>
          <p:cNvSpPr txBox="1"/>
          <p:nvPr/>
        </p:nvSpPr>
        <p:spPr>
          <a:xfrm>
            <a:off x="1459148" y="1031131"/>
            <a:ext cx="658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 of  `Annual Income`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DAD98-7958-F249-A663-A77F10E8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" y="1431241"/>
            <a:ext cx="3925733" cy="2576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7BA93-CBDF-254A-9302-3EEEC23C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" y="4182894"/>
            <a:ext cx="3680322" cy="2509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A2379-AA83-2545-B580-707DFA40B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36" y="1196855"/>
            <a:ext cx="4367720" cy="2712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BB280-B28F-3A4F-84EA-658D514EDF0B}"/>
              </a:ext>
            </a:extLst>
          </p:cNvPr>
          <p:cNvSpPr txBox="1"/>
          <p:nvPr/>
        </p:nvSpPr>
        <p:spPr>
          <a:xfrm>
            <a:off x="4572000" y="4074628"/>
            <a:ext cx="7461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1.) Initially there were lot of outliers in the `annual income` ( 1st pic)</a:t>
            </a:r>
          </a:p>
          <a:p>
            <a:endParaRPr lang="en-US" sz="1600" dirty="0"/>
          </a:p>
          <a:p>
            <a:r>
              <a:rPr lang="en-US" sz="1600" dirty="0"/>
              <a:t>2.) But around 95% of people have income `&lt; = 140k`. Analysis is done on this only. After filtering, box plot almost becomes ok with very few outliers (3rd pic)</a:t>
            </a:r>
          </a:p>
          <a:p>
            <a:endParaRPr lang="en-US" sz="1600" dirty="0"/>
          </a:p>
          <a:p>
            <a:r>
              <a:rPr lang="en-US" sz="1600" dirty="0"/>
              <a:t>3.) Mean income for these is 62K.</a:t>
            </a:r>
          </a:p>
          <a:p>
            <a:endParaRPr lang="en-US" sz="1600" dirty="0"/>
          </a:p>
          <a:p>
            <a:r>
              <a:rPr lang="en-US" sz="1600" dirty="0"/>
              <a:t>4.) Around 65% of defaulters have annual income less than 62K. Hence `annual income` is a major criteria which should be check.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30D1A-C479-9D49-82B7-7B01D0975983}"/>
              </a:ext>
            </a:extLst>
          </p:cNvPr>
          <p:cNvSpPr txBox="1"/>
          <p:nvPr/>
        </p:nvSpPr>
        <p:spPr>
          <a:xfrm>
            <a:off x="4075889" y="229572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367AE-32EE-3F43-B678-EF6F25634410}"/>
              </a:ext>
            </a:extLst>
          </p:cNvPr>
          <p:cNvSpPr txBox="1"/>
          <p:nvPr/>
        </p:nvSpPr>
        <p:spPr>
          <a:xfrm>
            <a:off x="10421537" y="203956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C0DFE-D241-554D-A16F-D77DC8329C08}"/>
              </a:ext>
            </a:extLst>
          </p:cNvPr>
          <p:cNvSpPr txBox="1"/>
          <p:nvPr/>
        </p:nvSpPr>
        <p:spPr>
          <a:xfrm>
            <a:off x="3899837" y="640096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</a:t>
            </a:r>
          </a:p>
        </p:txBody>
      </p:sp>
    </p:spTree>
    <p:extLst>
      <p:ext uri="{BB962C8B-B14F-4D97-AF65-F5344CB8AC3E}">
        <p14:creationId xmlns:p14="http://schemas.microsoft.com/office/powerpoint/2010/main" val="263829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049" y="263324"/>
            <a:ext cx="9313817" cy="5791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EDA: Univariate and 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3BEED-D52C-D349-9C26-94AF2AE0BEC6}"/>
              </a:ext>
            </a:extLst>
          </p:cNvPr>
          <p:cNvSpPr txBox="1"/>
          <p:nvPr/>
        </p:nvSpPr>
        <p:spPr>
          <a:xfrm>
            <a:off x="1510851" y="842444"/>
            <a:ext cx="658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of  `Interest Rate` on `Loan Default`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73F1F-478B-264C-B0B9-8D4C5E69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0" y="1242554"/>
            <a:ext cx="3336305" cy="2361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2BEDD-16C9-A049-BB9A-C0DC40C9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1" y="4095344"/>
            <a:ext cx="6197858" cy="2661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29CA3-6007-7C4B-A17A-88EBAC33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442" y="1242554"/>
            <a:ext cx="7618972" cy="2745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B8AD80-1746-4245-A1C7-23670DAD2DDF}"/>
              </a:ext>
            </a:extLst>
          </p:cNvPr>
          <p:cNvSpPr txBox="1"/>
          <p:nvPr/>
        </p:nvSpPr>
        <p:spPr>
          <a:xfrm>
            <a:off x="76867" y="333920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7AFBF-936D-1B4A-BE72-93A6389D3B02}"/>
              </a:ext>
            </a:extLst>
          </p:cNvPr>
          <p:cNvSpPr txBox="1"/>
          <p:nvPr/>
        </p:nvSpPr>
        <p:spPr>
          <a:xfrm>
            <a:off x="2937113" y="380367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ECBFD-2EEA-FF4E-AEE2-413BD9E526C4}"/>
              </a:ext>
            </a:extLst>
          </p:cNvPr>
          <p:cNvSpPr txBox="1"/>
          <p:nvPr/>
        </p:nvSpPr>
        <p:spPr>
          <a:xfrm>
            <a:off x="9315498" y="95088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FB8B4-26DF-F244-BA69-2D5DE1078AB9}"/>
              </a:ext>
            </a:extLst>
          </p:cNvPr>
          <p:cNvSpPr txBox="1"/>
          <p:nvPr/>
        </p:nvSpPr>
        <p:spPr>
          <a:xfrm>
            <a:off x="6489689" y="4172846"/>
            <a:ext cx="5631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Most of the applicants have interest rate within 20% as</a:t>
            </a:r>
          </a:p>
          <a:p>
            <a:r>
              <a:rPr lang="en-US" dirty="0"/>
              <a:t>can be seen from 2</a:t>
            </a:r>
            <a:r>
              <a:rPr lang="en-US" baseline="30000" dirty="0"/>
              <a:t>nd</a:t>
            </a:r>
            <a:r>
              <a:rPr lang="en-US" dirty="0"/>
              <a:t> graph</a:t>
            </a:r>
          </a:p>
          <a:p>
            <a:endParaRPr lang="en-US" dirty="0"/>
          </a:p>
          <a:p>
            <a:r>
              <a:rPr lang="en-US" dirty="0"/>
              <a:t>2.) Also, as the interest rate increases chance of loan </a:t>
            </a:r>
          </a:p>
          <a:p>
            <a:r>
              <a:rPr lang="en-US" dirty="0"/>
              <a:t>becoming default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55771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1832</TotalTime>
  <Words>645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LENDING CLUB CASE STUDY  SUBMISSION </vt:lpstr>
      <vt:lpstr> Business Problem</vt:lpstr>
      <vt:lpstr> Problem solving methodology</vt:lpstr>
      <vt:lpstr> Data Understanding</vt:lpstr>
      <vt:lpstr> Data Cleaning</vt:lpstr>
      <vt:lpstr> EDA: Univariate and Bivariate Analysis</vt:lpstr>
      <vt:lpstr> EDA: Univariate and Bivariate Analysis</vt:lpstr>
      <vt:lpstr> EDA: Univariate and Bivariate Analysis</vt:lpstr>
      <vt:lpstr> EDA: Univariate and Bivariate Analysis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Utkarsh Tripathi</cp:lastModifiedBy>
  <cp:revision>68</cp:revision>
  <cp:lastPrinted>2019-10-21T16:45:15Z</cp:lastPrinted>
  <dcterms:created xsi:type="dcterms:W3CDTF">2016-06-09T08:16:28Z</dcterms:created>
  <dcterms:modified xsi:type="dcterms:W3CDTF">2019-11-11T12:06:50Z</dcterms:modified>
</cp:coreProperties>
</file>