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0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7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4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82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2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8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2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75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2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7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1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1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6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7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4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D082D1-EE81-46BF-87D3-4D5F679673C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9A648F-F726-43BA-BEA6-DC744E81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7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81323-C1CC-4BD1-B4E7-E380978D5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97"/>
          <a:stretch/>
        </p:blipFill>
        <p:spPr>
          <a:xfrm>
            <a:off x="4608308" y="299561"/>
            <a:ext cx="4634256" cy="2485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5F6C9-6315-4444-9C2C-09E3448D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5" y="413605"/>
            <a:ext cx="2400635" cy="22577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431A26-E3D2-4A5C-96C7-BCD6546C5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5" y="2963415"/>
            <a:ext cx="3982006" cy="562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5C5E4D-48CD-4C8B-8B90-6E30D0F45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46" y="2963415"/>
            <a:ext cx="3115110" cy="6477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5B5E9F-799C-4591-938E-4892AA3C8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5" y="3840710"/>
            <a:ext cx="3505689" cy="6668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C616AA-4C29-48B5-B196-E465EF734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58" y="3902630"/>
            <a:ext cx="3696216" cy="543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AC971D-F5FA-4573-BCD2-9293D3999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5" y="4968384"/>
            <a:ext cx="3620005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B5A235-7DC4-40D2-9667-76BADD3938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58" y="4866823"/>
            <a:ext cx="314368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1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80F5F-F797-4D1C-83A3-2C41D524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9" y="247975"/>
            <a:ext cx="2003595" cy="351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33FA5-B6CA-4020-938B-D0CDED83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09" y="436628"/>
            <a:ext cx="3636544" cy="94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90FAB-CDE2-49B7-B374-B168FED43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09" y="1509622"/>
            <a:ext cx="3636544" cy="1049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B1652-42F7-4CFA-809B-8671EC0EF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09" y="2752485"/>
            <a:ext cx="8105112" cy="942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AEBED-0FB4-4D51-B115-FE0BDCE3B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9" y="3959710"/>
            <a:ext cx="7602011" cy="115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4FA3D-9A46-4A6F-AA4C-223EA733F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9" y="5293304"/>
            <a:ext cx="589679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DC257-071F-4D88-B36E-64E5B1DDF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2" y="250573"/>
            <a:ext cx="4677428" cy="724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51E3B-18D8-4C1A-8401-A7D6A259F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5" y="251992"/>
            <a:ext cx="5792008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22F18-2936-472C-BE98-7E66F796C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2" y="1153472"/>
            <a:ext cx="4671703" cy="2596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F2654B-5058-4290-B7A7-66FA2FCF7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5" y="1173944"/>
            <a:ext cx="5170415" cy="2606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E4E6B-357E-4C20-8613-7220F6E79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1" y="3928776"/>
            <a:ext cx="4668769" cy="2596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2329D2-26AD-4B34-9509-9F72491CD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5" y="3959485"/>
            <a:ext cx="6118693" cy="1040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E28CD-0DC5-46D7-B6FB-5FD41539F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5" y="5366560"/>
            <a:ext cx="633500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0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38453-F655-4673-8CEE-960F1FD90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93843"/>
            <a:ext cx="5687219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05DEC-EA85-413E-B479-4EC3541B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332470"/>
            <a:ext cx="5515745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09ABD-3D82-4A58-8096-D735F94D0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2509203"/>
            <a:ext cx="4210638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D993B-94EF-40C7-A7D3-0220BC5FB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3429000"/>
            <a:ext cx="7687748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F4BB85-B8A7-4C6B-A232-454D54443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4186849"/>
            <a:ext cx="779253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5A10F-9846-46B6-8459-E04C5E0F4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3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Sharma</dc:creator>
  <cp:lastModifiedBy>Utkarsh Sharma</cp:lastModifiedBy>
  <cp:revision>3</cp:revision>
  <dcterms:created xsi:type="dcterms:W3CDTF">2024-09-28T15:58:30Z</dcterms:created>
  <dcterms:modified xsi:type="dcterms:W3CDTF">2024-09-29T01:06:24Z</dcterms:modified>
</cp:coreProperties>
</file>