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342" r:id="rId2"/>
    <p:sldId id="320" r:id="rId3"/>
    <p:sldId id="343" r:id="rId4"/>
    <p:sldId id="29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Waite" initials="EW" lastIdx="2" clrIdx="0">
    <p:extLst>
      <p:ext uri="{19B8F6BF-5375-455C-9EA6-DF929625EA0E}">
        <p15:presenceInfo xmlns:p15="http://schemas.microsoft.com/office/powerpoint/2012/main" userId="c568693182780e75" providerId="Windows Live"/>
      </p:ext>
    </p:extLst>
  </p:cmAuthor>
  <p:cmAuthor id="2" name="20BCE10622" initials="2" lastIdx="1" clrIdx="1">
    <p:extLst>
      <p:ext uri="{19B8F6BF-5375-455C-9EA6-DF929625EA0E}">
        <p15:presenceInfo xmlns:p15="http://schemas.microsoft.com/office/powerpoint/2012/main" userId="20BCE1062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F2"/>
    <a:srgbClr val="00BD32"/>
    <a:srgbClr val="F0A622"/>
    <a:srgbClr val="5B7191"/>
    <a:srgbClr val="EAEEF3"/>
    <a:srgbClr val="CE1D02"/>
    <a:srgbClr val="E3EAF6"/>
    <a:srgbClr val="CDD5DD"/>
    <a:srgbClr val="74859B"/>
    <a:srgbClr val="C4D2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6447"/>
  </p:normalViewPr>
  <p:slideViewPr>
    <p:cSldViewPr snapToGrid="0" snapToObjects="1">
      <p:cViewPr varScale="1">
        <p:scale>
          <a:sx n="67" d="100"/>
          <a:sy n="67" d="100"/>
        </p:scale>
        <p:origin x="644" y="56"/>
      </p:cViewPr>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FEDE-F1BF-6A4A-80D9-CCB6DC4EFE3D}" type="datetimeFigureOut">
              <a:rPr lang="en-US" smtClean="0"/>
              <a:t>06-Feb-22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11C10-233D-DA48-A5CB-9365BBABB6B4}" type="slidenum">
              <a:rPr lang="en-US" smtClean="0"/>
              <a:t>‹#›</a:t>
            </a:fld>
            <a:endParaRPr lang="en-US" dirty="0"/>
          </a:p>
        </p:txBody>
      </p:sp>
    </p:spTree>
    <p:extLst>
      <p:ext uri="{BB962C8B-B14F-4D97-AF65-F5344CB8AC3E}">
        <p14:creationId xmlns:p14="http://schemas.microsoft.com/office/powerpoint/2010/main" val="43307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361866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3</a:t>
            </a:fld>
            <a:endParaRPr lang="en-US" dirty="0"/>
          </a:p>
        </p:txBody>
      </p:sp>
    </p:spTree>
    <p:extLst>
      <p:ext uri="{BB962C8B-B14F-4D97-AF65-F5344CB8AC3E}">
        <p14:creationId xmlns:p14="http://schemas.microsoft.com/office/powerpoint/2010/main" val="427094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4</a:t>
            </a:fld>
            <a:endParaRPr lang="en-US" dirty="0"/>
          </a:p>
        </p:txBody>
      </p:sp>
    </p:spTree>
    <p:extLst>
      <p:ext uri="{BB962C8B-B14F-4D97-AF65-F5344CB8AC3E}">
        <p14:creationId xmlns:p14="http://schemas.microsoft.com/office/powerpoint/2010/main" val="182226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06-Feb-22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40000"/>
              </a:schemeClr>
            </a:gs>
            <a:gs pos="100000">
              <a:schemeClr val="bg1">
                <a:lumMod val="75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06-Feb-22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it.ly/3dmxuE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F649A-21D3-4946-B06E-8A79DDA0D00E}"/>
              </a:ext>
            </a:extLst>
          </p:cNvPr>
          <p:cNvSpPr txBox="1"/>
          <p:nvPr/>
        </p:nvSpPr>
        <p:spPr>
          <a:xfrm>
            <a:off x="880808" y="2596291"/>
            <a:ext cx="9247166" cy="646331"/>
          </a:xfrm>
          <a:prstGeom prst="rect">
            <a:avLst/>
          </a:prstGeom>
          <a:noFill/>
        </p:spPr>
        <p:txBody>
          <a:bodyPr wrap="square" rtlCol="0">
            <a:spAutoFit/>
          </a:bodyPr>
          <a:lstStyle/>
          <a:p>
            <a:r>
              <a:rPr lang="en-US" sz="3600" dirty="0">
                <a:latin typeface="Century Gothic" panose="020B0502020202020204" pitchFamily="34" charset="0"/>
              </a:rPr>
              <a:t>Notes for Using this Template</a:t>
            </a:r>
          </a:p>
        </p:txBody>
      </p:sp>
      <p:sp>
        <p:nvSpPr>
          <p:cNvPr id="3" name="TextBox 2">
            <a:extLst>
              <a:ext uri="{FF2B5EF4-FFF2-40B4-BE49-F238E27FC236}">
                <a16:creationId xmlns:a16="http://schemas.microsoft.com/office/drawing/2014/main" id="{8D229698-1152-43F9-BE56-3EBDC68FD012}"/>
              </a:ext>
            </a:extLst>
          </p:cNvPr>
          <p:cNvSpPr txBox="1"/>
          <p:nvPr/>
        </p:nvSpPr>
        <p:spPr>
          <a:xfrm>
            <a:off x="880808" y="3526114"/>
            <a:ext cx="7580749" cy="1477328"/>
          </a:xfrm>
          <a:prstGeom prst="rect">
            <a:avLst/>
          </a:prstGeom>
          <a:noFill/>
        </p:spPr>
        <p:txBody>
          <a:bodyPr wrap="square" rtlCol="0">
            <a:spAutoFit/>
          </a:bodyPr>
          <a:lstStyle/>
          <a:p>
            <a:pPr>
              <a:spcAft>
                <a:spcPts val="600"/>
              </a:spcAft>
            </a:pPr>
            <a:r>
              <a:rPr lang="en-US" sz="1600" dirty="0">
                <a:latin typeface="Century Gothic" panose="020B0502020202020204" pitchFamily="34" charset="0"/>
              </a:rPr>
              <a:t>Enter Tasks, Start and End Dates, and Duration in Days in the chart data. </a:t>
            </a:r>
          </a:p>
          <a:p>
            <a:pPr>
              <a:spcAft>
                <a:spcPts val="600"/>
              </a:spcAft>
            </a:pPr>
            <a:r>
              <a:rPr lang="en-US" sz="1600" dirty="0">
                <a:latin typeface="Century Gothic" panose="020B0502020202020204" pitchFamily="34" charset="0"/>
              </a:rPr>
              <a:t> </a:t>
            </a:r>
          </a:p>
          <a:p>
            <a:pPr>
              <a:spcAft>
                <a:spcPts val="600"/>
              </a:spcAft>
            </a:pPr>
            <a:r>
              <a:rPr lang="en-US" sz="1600" dirty="0">
                <a:latin typeface="Century Gothic" panose="020B0502020202020204" pitchFamily="34" charset="0"/>
              </a:rPr>
              <a:t>Adjust bars for each task to represent the length of time per task over a period of weeks.  Adjust arrows to illustrate paths and add diamonds to represent events.  </a:t>
            </a:r>
          </a:p>
        </p:txBody>
      </p:sp>
      <p:grpSp>
        <p:nvGrpSpPr>
          <p:cNvPr id="65" name="Group 64">
            <a:extLst>
              <a:ext uri="{FF2B5EF4-FFF2-40B4-BE49-F238E27FC236}">
                <a16:creationId xmlns:a16="http://schemas.microsoft.com/office/drawing/2014/main" id="{D7F7C8EC-ED2B-B949-A541-63F70BC666B6}"/>
              </a:ext>
            </a:extLst>
          </p:cNvPr>
          <p:cNvGrpSpPr/>
          <p:nvPr/>
        </p:nvGrpSpPr>
        <p:grpSpPr>
          <a:xfrm>
            <a:off x="7203068" y="-14628"/>
            <a:ext cx="5724680" cy="6219640"/>
            <a:chOff x="7203068" y="-14628"/>
            <a:chExt cx="5724680" cy="6219640"/>
          </a:xfrm>
        </p:grpSpPr>
        <p:sp>
          <p:nvSpPr>
            <p:cNvPr id="38" name="Triangle 37">
              <a:extLst>
                <a:ext uri="{FF2B5EF4-FFF2-40B4-BE49-F238E27FC236}">
                  <a16:creationId xmlns:a16="http://schemas.microsoft.com/office/drawing/2014/main" id="{E6E602D8-F760-DF41-A042-4E9312ECA237}"/>
                </a:ext>
              </a:extLst>
            </p:cNvPr>
            <p:cNvSpPr/>
            <p:nvPr/>
          </p:nvSpPr>
          <p:spPr>
            <a:xfrm>
              <a:off x="8267700" y="1219200"/>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C1830B-F673-5C4D-A41E-73B264FFA0FA}"/>
                </a:ext>
              </a:extLst>
            </p:cNvPr>
            <p:cNvSpPr/>
            <p:nvPr/>
          </p:nvSpPr>
          <p:spPr>
            <a:xfrm rot="10800000">
              <a:off x="8267698" y="2340726"/>
              <a:ext cx="1498109" cy="1121526"/>
            </a:xfrm>
            <a:prstGeom prst="triangle">
              <a:avLst/>
            </a:prstGeom>
            <a:gradFill>
              <a:gsLst>
                <a:gs pos="100000">
                  <a:schemeClr val="bg1">
                    <a:alpha val="50000"/>
                  </a:schemeClr>
                </a:gs>
                <a:gs pos="0">
                  <a:schemeClr val="accent4"/>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iangle 39">
              <a:extLst>
                <a:ext uri="{FF2B5EF4-FFF2-40B4-BE49-F238E27FC236}">
                  <a16:creationId xmlns:a16="http://schemas.microsoft.com/office/drawing/2014/main" id="{0138B3C3-DCBC-554F-80E8-C536867E9D83}"/>
                </a:ext>
              </a:extLst>
            </p:cNvPr>
            <p:cNvSpPr/>
            <p:nvPr/>
          </p:nvSpPr>
          <p:spPr>
            <a:xfrm>
              <a:off x="9117614" y="2441587"/>
              <a:ext cx="1498109" cy="1121526"/>
            </a:xfrm>
            <a:prstGeom prst="triangle">
              <a:avLst/>
            </a:prstGeom>
            <a:gradFill>
              <a:gsLst>
                <a:gs pos="82000">
                  <a:srgbClr val="00BD32"/>
                </a:gs>
                <a:gs pos="0">
                  <a:schemeClr val="bg1">
                    <a:alpha val="50000"/>
                  </a:schemeClr>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iangle 40">
              <a:extLst>
                <a:ext uri="{FF2B5EF4-FFF2-40B4-BE49-F238E27FC236}">
                  <a16:creationId xmlns:a16="http://schemas.microsoft.com/office/drawing/2014/main" id="{00E7AB9E-C70E-4643-9CF4-14B9DBB9726A}"/>
                </a:ext>
              </a:extLst>
            </p:cNvPr>
            <p:cNvSpPr/>
            <p:nvPr/>
          </p:nvSpPr>
          <p:spPr>
            <a:xfrm rot="10800000">
              <a:off x="9117612" y="3563113"/>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riangle 41">
              <a:extLst>
                <a:ext uri="{FF2B5EF4-FFF2-40B4-BE49-F238E27FC236}">
                  <a16:creationId xmlns:a16="http://schemas.microsoft.com/office/drawing/2014/main" id="{F8B7F251-44DE-3441-A174-00EE573C8640}"/>
                </a:ext>
              </a:extLst>
            </p:cNvPr>
            <p:cNvSpPr/>
            <p:nvPr/>
          </p:nvSpPr>
          <p:spPr>
            <a:xfrm rot="10800000">
              <a:off x="9118598" y="-14627"/>
              <a:ext cx="3073402" cy="2300834"/>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iangle 42">
              <a:extLst>
                <a:ext uri="{FF2B5EF4-FFF2-40B4-BE49-F238E27FC236}">
                  <a16:creationId xmlns:a16="http://schemas.microsoft.com/office/drawing/2014/main" id="{F5839A51-5A39-3D46-9345-7F6E11F7AE3E}"/>
                </a:ext>
              </a:extLst>
            </p:cNvPr>
            <p:cNvSpPr/>
            <p:nvPr/>
          </p:nvSpPr>
          <p:spPr>
            <a:xfrm>
              <a:off x="11194577" y="5032308"/>
              <a:ext cx="825935" cy="618318"/>
            </a:xfrm>
            <a:prstGeom prst="triangle">
              <a:avLst/>
            </a:prstGeom>
            <a:gradFill>
              <a:gsLst>
                <a:gs pos="100000">
                  <a:schemeClr val="bg1">
                    <a:alpha val="50000"/>
                  </a:schemeClr>
                </a:gs>
                <a:gs pos="0">
                  <a:schemeClr val="tx2">
                    <a:lumMod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iangle 43">
              <a:extLst>
                <a:ext uri="{FF2B5EF4-FFF2-40B4-BE49-F238E27FC236}">
                  <a16:creationId xmlns:a16="http://schemas.microsoft.com/office/drawing/2014/main" id="{58136418-34E8-B247-836A-152A294654E9}"/>
                </a:ext>
              </a:extLst>
            </p:cNvPr>
            <p:cNvSpPr/>
            <p:nvPr/>
          </p:nvSpPr>
          <p:spPr>
            <a:xfrm rot="10800000">
              <a:off x="10726003" y="4976702"/>
              <a:ext cx="825935" cy="618318"/>
            </a:xfrm>
            <a:prstGeom prst="triangle">
              <a:avLst/>
            </a:prstGeom>
            <a:gradFill>
              <a:gsLst>
                <a:gs pos="82000">
                  <a:schemeClr val="tx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iangle 44">
              <a:extLst>
                <a:ext uri="{FF2B5EF4-FFF2-40B4-BE49-F238E27FC236}">
                  <a16:creationId xmlns:a16="http://schemas.microsoft.com/office/drawing/2014/main" id="{34FE18B5-F9A5-3D40-ACC0-6B6A68C72E49}"/>
                </a:ext>
              </a:extLst>
            </p:cNvPr>
            <p:cNvSpPr/>
            <p:nvPr/>
          </p:nvSpPr>
          <p:spPr>
            <a:xfrm>
              <a:off x="10726004" y="4358384"/>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iangle 45">
              <a:extLst>
                <a:ext uri="{FF2B5EF4-FFF2-40B4-BE49-F238E27FC236}">
                  <a16:creationId xmlns:a16="http://schemas.microsoft.com/office/drawing/2014/main" id="{B7B3D5D1-3822-0B4D-B163-AF44A4C9EBCB}"/>
                </a:ext>
              </a:extLst>
            </p:cNvPr>
            <p:cNvSpPr/>
            <p:nvPr/>
          </p:nvSpPr>
          <p:spPr>
            <a:xfrm>
              <a:off x="10732980" y="2926103"/>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riangle 46">
              <a:extLst>
                <a:ext uri="{FF2B5EF4-FFF2-40B4-BE49-F238E27FC236}">
                  <a16:creationId xmlns:a16="http://schemas.microsoft.com/office/drawing/2014/main" id="{3622D9C8-9B35-504C-9930-EADF0A6FE121}"/>
                </a:ext>
              </a:extLst>
            </p:cNvPr>
            <p:cNvSpPr/>
            <p:nvPr/>
          </p:nvSpPr>
          <p:spPr>
            <a:xfrm rot="10800000">
              <a:off x="10732979" y="3544421"/>
              <a:ext cx="825935" cy="618318"/>
            </a:xfrm>
            <a:prstGeom prst="triangle">
              <a:avLst/>
            </a:prstGeom>
            <a:gradFill>
              <a:gsLst>
                <a:gs pos="100000">
                  <a:schemeClr val="bg1">
                    <a:alpha val="50000"/>
                  </a:schemeClr>
                </a:gs>
                <a:gs pos="0">
                  <a:schemeClr val="tx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iangle 47">
              <a:extLst>
                <a:ext uri="{FF2B5EF4-FFF2-40B4-BE49-F238E27FC236}">
                  <a16:creationId xmlns:a16="http://schemas.microsoft.com/office/drawing/2014/main" id="{8FB73460-F7B7-0F4D-AC00-FB39E4220308}"/>
                </a:ext>
              </a:extLst>
            </p:cNvPr>
            <p:cNvSpPr/>
            <p:nvPr/>
          </p:nvSpPr>
          <p:spPr>
            <a:xfrm>
              <a:off x="11201553" y="3600027"/>
              <a:ext cx="825935" cy="618318"/>
            </a:xfrm>
            <a:prstGeom prst="triangle">
              <a:avLst/>
            </a:prstGeom>
            <a:gradFill>
              <a:gsLst>
                <a:gs pos="82000">
                  <a:srgbClr val="F0A62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riangle 48">
              <a:extLst>
                <a:ext uri="{FF2B5EF4-FFF2-40B4-BE49-F238E27FC236}">
                  <a16:creationId xmlns:a16="http://schemas.microsoft.com/office/drawing/2014/main" id="{C90C3849-141E-604A-A3F6-D1733FF0541F}"/>
                </a:ext>
              </a:extLst>
            </p:cNvPr>
            <p:cNvSpPr/>
            <p:nvPr/>
          </p:nvSpPr>
          <p:spPr>
            <a:xfrm rot="10800000">
              <a:off x="11201552" y="4218345"/>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riangle 49">
              <a:extLst>
                <a:ext uri="{FF2B5EF4-FFF2-40B4-BE49-F238E27FC236}">
                  <a16:creationId xmlns:a16="http://schemas.microsoft.com/office/drawing/2014/main" id="{9B2137C1-B295-CC4C-AB71-24F69B0115C3}"/>
                </a:ext>
              </a:extLst>
            </p:cNvPr>
            <p:cNvSpPr/>
            <p:nvPr/>
          </p:nvSpPr>
          <p:spPr>
            <a:xfrm>
              <a:off x="9465415" y="5351037"/>
              <a:ext cx="613059" cy="458953"/>
            </a:xfrm>
            <a:prstGeom prst="triangle">
              <a:avLst/>
            </a:prstGeom>
            <a:gradFill>
              <a:gsLst>
                <a:gs pos="100000">
                  <a:schemeClr val="bg1">
                    <a:alpha val="50000"/>
                  </a:schemeClr>
                </a:gs>
                <a:gs pos="0">
                  <a:srgbClr val="92D05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riangle 50">
              <a:extLst>
                <a:ext uri="{FF2B5EF4-FFF2-40B4-BE49-F238E27FC236}">
                  <a16:creationId xmlns:a16="http://schemas.microsoft.com/office/drawing/2014/main" id="{698A1386-A455-0D43-8AAF-0789E778B2C8}"/>
                </a:ext>
              </a:extLst>
            </p:cNvPr>
            <p:cNvSpPr/>
            <p:nvPr/>
          </p:nvSpPr>
          <p:spPr>
            <a:xfrm rot="10800000">
              <a:off x="8796054" y="4684640"/>
              <a:ext cx="613059" cy="458953"/>
            </a:xfrm>
            <a:prstGeom prst="triangle">
              <a:avLst/>
            </a:prstGeom>
            <a:gradFill>
              <a:gsLst>
                <a:gs pos="82000">
                  <a:srgbClr val="00BD3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riangle 51">
              <a:extLst>
                <a:ext uri="{FF2B5EF4-FFF2-40B4-BE49-F238E27FC236}">
                  <a16:creationId xmlns:a16="http://schemas.microsoft.com/office/drawing/2014/main" id="{9BDA921D-9CA8-E04E-806F-450E1B28A97E}"/>
                </a:ext>
              </a:extLst>
            </p:cNvPr>
            <p:cNvSpPr/>
            <p:nvPr/>
          </p:nvSpPr>
          <p:spPr>
            <a:xfrm>
              <a:off x="8796055" y="4225687"/>
              <a:ext cx="613059" cy="458953"/>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riangle 52">
              <a:extLst>
                <a:ext uri="{FF2B5EF4-FFF2-40B4-BE49-F238E27FC236}">
                  <a16:creationId xmlns:a16="http://schemas.microsoft.com/office/drawing/2014/main" id="{BE1646B1-714E-5648-A575-09088BA055EB}"/>
                </a:ext>
              </a:extLst>
            </p:cNvPr>
            <p:cNvSpPr/>
            <p:nvPr/>
          </p:nvSpPr>
          <p:spPr>
            <a:xfrm>
              <a:off x="11429639" y="676405"/>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riangle 53">
              <a:extLst>
                <a:ext uri="{FF2B5EF4-FFF2-40B4-BE49-F238E27FC236}">
                  <a16:creationId xmlns:a16="http://schemas.microsoft.com/office/drawing/2014/main" id="{62149B97-4C44-BC45-9D6F-D1D5FABC3F43}"/>
                </a:ext>
              </a:extLst>
            </p:cNvPr>
            <p:cNvSpPr/>
            <p:nvPr/>
          </p:nvSpPr>
          <p:spPr>
            <a:xfrm rot="10800000">
              <a:off x="11429637" y="1797931"/>
              <a:ext cx="1498109" cy="1121526"/>
            </a:xfrm>
            <a:prstGeom prst="triangle">
              <a:avLst/>
            </a:prstGeom>
            <a:gradFill>
              <a:gsLst>
                <a:gs pos="100000">
                  <a:schemeClr val="bg1">
                    <a:alpha val="50000"/>
                  </a:schemeClr>
                </a:gs>
                <a:gs pos="0">
                  <a:schemeClr val="accent4"/>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riangle 54">
              <a:extLst>
                <a:ext uri="{FF2B5EF4-FFF2-40B4-BE49-F238E27FC236}">
                  <a16:creationId xmlns:a16="http://schemas.microsoft.com/office/drawing/2014/main" id="{64ECBC73-824F-FD49-998C-F04D37EA2CD8}"/>
                </a:ext>
              </a:extLst>
            </p:cNvPr>
            <p:cNvSpPr/>
            <p:nvPr/>
          </p:nvSpPr>
          <p:spPr>
            <a:xfrm rot="10800000">
              <a:off x="10001145" y="4978503"/>
              <a:ext cx="401094" cy="300270"/>
            </a:xfrm>
            <a:prstGeom prst="triangle">
              <a:avLst/>
            </a:prstGeom>
            <a:noFill/>
            <a:ln>
              <a:solidFill>
                <a:srgbClr val="00B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riangle 55">
              <a:extLst>
                <a:ext uri="{FF2B5EF4-FFF2-40B4-BE49-F238E27FC236}">
                  <a16:creationId xmlns:a16="http://schemas.microsoft.com/office/drawing/2014/main" id="{93C78C48-A7AD-6E44-8747-216D734987CC}"/>
                </a:ext>
              </a:extLst>
            </p:cNvPr>
            <p:cNvSpPr/>
            <p:nvPr/>
          </p:nvSpPr>
          <p:spPr>
            <a:xfrm>
              <a:off x="8478550" y="3436582"/>
              <a:ext cx="401094" cy="300270"/>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riangle 56">
              <a:extLst>
                <a:ext uri="{FF2B5EF4-FFF2-40B4-BE49-F238E27FC236}">
                  <a16:creationId xmlns:a16="http://schemas.microsoft.com/office/drawing/2014/main" id="{85366D21-3641-0645-A356-7381BF76DA84}"/>
                </a:ext>
              </a:extLst>
            </p:cNvPr>
            <p:cNvSpPr/>
            <p:nvPr/>
          </p:nvSpPr>
          <p:spPr>
            <a:xfrm>
              <a:off x="10560298" y="3911608"/>
              <a:ext cx="221130" cy="165545"/>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riangle 57">
              <a:extLst>
                <a:ext uri="{FF2B5EF4-FFF2-40B4-BE49-F238E27FC236}">
                  <a16:creationId xmlns:a16="http://schemas.microsoft.com/office/drawing/2014/main" id="{A0370E60-D0DA-F441-B82D-26EDF95ABBF8}"/>
                </a:ext>
              </a:extLst>
            </p:cNvPr>
            <p:cNvSpPr/>
            <p:nvPr/>
          </p:nvSpPr>
          <p:spPr>
            <a:xfrm rot="10800000">
              <a:off x="10924816" y="6039467"/>
              <a:ext cx="221130" cy="165545"/>
            </a:xfrm>
            <a:prstGeom prst="triangl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riangle 58">
              <a:extLst>
                <a:ext uri="{FF2B5EF4-FFF2-40B4-BE49-F238E27FC236}">
                  <a16:creationId xmlns:a16="http://schemas.microsoft.com/office/drawing/2014/main" id="{0DE66A53-CAAF-BA4C-B531-CF2495CAE8A4}"/>
                </a:ext>
              </a:extLst>
            </p:cNvPr>
            <p:cNvSpPr/>
            <p:nvPr/>
          </p:nvSpPr>
          <p:spPr>
            <a:xfrm rot="10800000">
              <a:off x="8157134" y="1651419"/>
              <a:ext cx="221130" cy="165545"/>
            </a:xfrm>
            <a:prstGeom prst="triangle">
              <a:avLst/>
            </a:prstGeom>
            <a:noFill/>
            <a:ln>
              <a:solidFill>
                <a:srgbClr val="F0A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riangle 59">
              <a:extLst>
                <a:ext uri="{FF2B5EF4-FFF2-40B4-BE49-F238E27FC236}">
                  <a16:creationId xmlns:a16="http://schemas.microsoft.com/office/drawing/2014/main" id="{2F5DDB50-3310-0C4B-A1D5-A7FB45F55483}"/>
                </a:ext>
              </a:extLst>
            </p:cNvPr>
            <p:cNvSpPr/>
            <p:nvPr/>
          </p:nvSpPr>
          <p:spPr>
            <a:xfrm>
              <a:off x="11586492" y="2465841"/>
              <a:ext cx="221130" cy="165545"/>
            </a:xfrm>
            <a:prstGeom prst="triangl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riangle 60">
              <a:extLst>
                <a:ext uri="{FF2B5EF4-FFF2-40B4-BE49-F238E27FC236}">
                  <a16:creationId xmlns:a16="http://schemas.microsoft.com/office/drawing/2014/main" id="{D4B8C50A-66D8-1743-8738-2A9BF2BE5F66}"/>
                </a:ext>
              </a:extLst>
            </p:cNvPr>
            <p:cNvSpPr/>
            <p:nvPr/>
          </p:nvSpPr>
          <p:spPr>
            <a:xfrm>
              <a:off x="8875258" y="425489"/>
              <a:ext cx="164136" cy="122877"/>
            </a:xfrm>
            <a:prstGeom prst="triangle">
              <a:avLst/>
            </a:prstGeom>
            <a:noFill/>
            <a:ln>
              <a:solidFill>
                <a:srgbClr val="00B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riangle 61">
              <a:extLst>
                <a:ext uri="{FF2B5EF4-FFF2-40B4-BE49-F238E27FC236}">
                  <a16:creationId xmlns:a16="http://schemas.microsoft.com/office/drawing/2014/main" id="{4F9B99A0-C911-0145-966C-8FF0E418F36E}"/>
                </a:ext>
              </a:extLst>
            </p:cNvPr>
            <p:cNvSpPr/>
            <p:nvPr/>
          </p:nvSpPr>
          <p:spPr>
            <a:xfrm rot="10800000">
              <a:off x="11900905" y="4908188"/>
              <a:ext cx="164136" cy="122877"/>
            </a:xfrm>
            <a:prstGeom prst="triangl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riangle 62">
              <a:extLst>
                <a:ext uri="{FF2B5EF4-FFF2-40B4-BE49-F238E27FC236}">
                  <a16:creationId xmlns:a16="http://schemas.microsoft.com/office/drawing/2014/main" id="{0697A30B-2586-DC4D-B8DF-1A0A400A1926}"/>
                </a:ext>
              </a:extLst>
            </p:cNvPr>
            <p:cNvSpPr/>
            <p:nvPr/>
          </p:nvSpPr>
          <p:spPr>
            <a:xfrm>
              <a:off x="9494499" y="1271969"/>
              <a:ext cx="401094" cy="300270"/>
            </a:xfrm>
            <a:prstGeom prst="triangle">
              <a:avLst/>
            </a:prstGeom>
            <a:noFill/>
            <a:ln>
              <a:solidFill>
                <a:srgbClr val="F0A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riangle 63">
              <a:extLst>
                <a:ext uri="{FF2B5EF4-FFF2-40B4-BE49-F238E27FC236}">
                  <a16:creationId xmlns:a16="http://schemas.microsoft.com/office/drawing/2014/main" id="{24366BEE-7D91-D647-A36B-434A86F3763B}"/>
                </a:ext>
              </a:extLst>
            </p:cNvPr>
            <p:cNvSpPr/>
            <p:nvPr/>
          </p:nvSpPr>
          <p:spPr>
            <a:xfrm rot="10800000">
              <a:off x="7203068" y="-14628"/>
              <a:ext cx="1592986" cy="1192554"/>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hlinkClick r:id="rId2"/>
            <a:extLst>
              <a:ext uri="{FF2B5EF4-FFF2-40B4-BE49-F238E27FC236}">
                <a16:creationId xmlns:a16="http://schemas.microsoft.com/office/drawing/2014/main" id="{4AEB8225-3AA8-AF48-AD51-3F5F53316D6B}"/>
              </a:ext>
            </a:extLst>
          </p:cNvPr>
          <p:cNvPicPr>
            <a:picLocks noChangeAspect="1"/>
          </p:cNvPicPr>
          <p:nvPr/>
        </p:nvPicPr>
        <p:blipFill>
          <a:blip r:embed="rId3"/>
          <a:stretch>
            <a:fillRect/>
          </a:stretch>
        </p:blipFill>
        <p:spPr>
          <a:xfrm>
            <a:off x="8299865" y="307317"/>
            <a:ext cx="3657600" cy="507585"/>
          </a:xfrm>
          <a:prstGeom prst="rect">
            <a:avLst/>
          </a:prstGeom>
        </p:spPr>
      </p:pic>
      <p:sp>
        <p:nvSpPr>
          <p:cNvPr id="33" name="TextBox 32">
            <a:extLst>
              <a:ext uri="{FF2B5EF4-FFF2-40B4-BE49-F238E27FC236}">
                <a16:creationId xmlns:a16="http://schemas.microsoft.com/office/drawing/2014/main" id="{143A449B-AAB7-994A-92CE-8F48E2CA7DF6}"/>
              </a:ext>
            </a:extLst>
          </p:cNvPr>
          <p:cNvSpPr txBox="1"/>
          <p:nvPr/>
        </p:nvSpPr>
        <p:spPr>
          <a:xfrm>
            <a:off x="409776" y="353237"/>
            <a:ext cx="7309961" cy="461665"/>
          </a:xfrm>
          <a:prstGeom prst="rect">
            <a:avLst/>
          </a:prstGeom>
          <a:noFill/>
        </p:spPr>
        <p:txBody>
          <a:bodyPr wrap="square" rtlCol="0">
            <a:spAutoFit/>
          </a:bodyPr>
          <a:lstStyle/>
          <a:p>
            <a:r>
              <a:rPr lang="en-US" sz="2400" b="1" dirty="0">
                <a:solidFill>
                  <a:schemeClr val="tx1">
                    <a:lumMod val="65000"/>
                    <a:lumOff val="35000"/>
                  </a:schemeClr>
                </a:solidFill>
                <a:latin typeface="Century Gothic" panose="020B0502020202020204" pitchFamily="34" charset="0"/>
              </a:rPr>
              <a:t>PowerPoint Gantt Chart with Dependencies</a:t>
            </a:r>
          </a:p>
        </p:txBody>
      </p:sp>
    </p:spTree>
    <p:extLst>
      <p:ext uri="{BB962C8B-B14F-4D97-AF65-F5344CB8AC3E}">
        <p14:creationId xmlns:p14="http://schemas.microsoft.com/office/powerpoint/2010/main" val="192531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E1B7E48-4A02-444F-963A-D6DBBEE435A3}"/>
              </a:ext>
            </a:extLst>
          </p:cNvPr>
          <p:cNvGrpSpPr/>
          <p:nvPr/>
        </p:nvGrpSpPr>
        <p:grpSpPr>
          <a:xfrm>
            <a:off x="7203068" y="-14628"/>
            <a:ext cx="5724680" cy="6219640"/>
            <a:chOff x="7203068" y="-14628"/>
            <a:chExt cx="5724680" cy="6219640"/>
          </a:xfrm>
          <a:solidFill>
            <a:schemeClr val="bg1">
              <a:alpha val="30000"/>
            </a:schemeClr>
          </a:solidFill>
        </p:grpSpPr>
        <p:sp>
          <p:nvSpPr>
            <p:cNvPr id="8" name="Triangle 7">
              <a:extLst>
                <a:ext uri="{FF2B5EF4-FFF2-40B4-BE49-F238E27FC236}">
                  <a16:creationId xmlns:a16="http://schemas.microsoft.com/office/drawing/2014/main" id="{C1F95B41-1F70-5541-A0B1-E31F6CB382D1}"/>
                </a:ext>
              </a:extLst>
            </p:cNvPr>
            <p:cNvSpPr/>
            <p:nvPr/>
          </p:nvSpPr>
          <p:spPr>
            <a:xfrm>
              <a:off x="8267700" y="1219200"/>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D3145F68-25BF-6F45-9133-78D5A5614430}"/>
                </a:ext>
              </a:extLst>
            </p:cNvPr>
            <p:cNvSpPr/>
            <p:nvPr/>
          </p:nvSpPr>
          <p:spPr>
            <a:xfrm rot="10800000">
              <a:off x="8267698" y="2340726"/>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32661B42-CFB6-BF43-BDC1-243E3C22207A}"/>
                </a:ext>
              </a:extLst>
            </p:cNvPr>
            <p:cNvSpPr/>
            <p:nvPr/>
          </p:nvSpPr>
          <p:spPr>
            <a:xfrm>
              <a:off x="9117614" y="2441587"/>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309A7C49-973C-FD42-AB70-5B57BBDB1D85}"/>
                </a:ext>
              </a:extLst>
            </p:cNvPr>
            <p:cNvSpPr/>
            <p:nvPr/>
          </p:nvSpPr>
          <p:spPr>
            <a:xfrm rot="10800000">
              <a:off x="9117612" y="3563113"/>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A49B51FE-E6AA-5A45-BD6C-DA4BF7C9EC64}"/>
                </a:ext>
              </a:extLst>
            </p:cNvPr>
            <p:cNvSpPr/>
            <p:nvPr/>
          </p:nvSpPr>
          <p:spPr>
            <a:xfrm rot="10800000">
              <a:off x="9118598" y="-14627"/>
              <a:ext cx="3073402" cy="230083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DCC5E1A3-499A-4A42-912A-329D6FA81565}"/>
                </a:ext>
              </a:extLst>
            </p:cNvPr>
            <p:cNvSpPr/>
            <p:nvPr/>
          </p:nvSpPr>
          <p:spPr>
            <a:xfrm>
              <a:off x="11194577" y="5032308"/>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iangle 18">
              <a:extLst>
                <a:ext uri="{FF2B5EF4-FFF2-40B4-BE49-F238E27FC236}">
                  <a16:creationId xmlns:a16="http://schemas.microsoft.com/office/drawing/2014/main" id="{7478C905-13B8-3549-A925-632AF93DA529}"/>
                </a:ext>
              </a:extLst>
            </p:cNvPr>
            <p:cNvSpPr/>
            <p:nvPr/>
          </p:nvSpPr>
          <p:spPr>
            <a:xfrm rot="10800000">
              <a:off x="10726003" y="4976702"/>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iangle 19">
              <a:extLst>
                <a:ext uri="{FF2B5EF4-FFF2-40B4-BE49-F238E27FC236}">
                  <a16:creationId xmlns:a16="http://schemas.microsoft.com/office/drawing/2014/main" id="{EBBDD6DB-9153-F84A-8A6D-72FB50473A0B}"/>
                </a:ext>
              </a:extLst>
            </p:cNvPr>
            <p:cNvSpPr/>
            <p:nvPr/>
          </p:nvSpPr>
          <p:spPr>
            <a:xfrm>
              <a:off x="10726004" y="4358384"/>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0F2B7324-B883-D04D-AA46-6BD0AF8386FA}"/>
                </a:ext>
              </a:extLst>
            </p:cNvPr>
            <p:cNvSpPr/>
            <p:nvPr/>
          </p:nvSpPr>
          <p:spPr>
            <a:xfrm>
              <a:off x="10732980" y="2926103"/>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riangle 21">
              <a:extLst>
                <a:ext uri="{FF2B5EF4-FFF2-40B4-BE49-F238E27FC236}">
                  <a16:creationId xmlns:a16="http://schemas.microsoft.com/office/drawing/2014/main" id="{E2E2A6B5-3297-124A-A02B-7888670A8E19}"/>
                </a:ext>
              </a:extLst>
            </p:cNvPr>
            <p:cNvSpPr/>
            <p:nvPr/>
          </p:nvSpPr>
          <p:spPr>
            <a:xfrm rot="10800000">
              <a:off x="10732979" y="3544421"/>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iangle 22">
              <a:extLst>
                <a:ext uri="{FF2B5EF4-FFF2-40B4-BE49-F238E27FC236}">
                  <a16:creationId xmlns:a16="http://schemas.microsoft.com/office/drawing/2014/main" id="{56579292-2F63-8344-B4D4-B3104A9FF118}"/>
                </a:ext>
              </a:extLst>
            </p:cNvPr>
            <p:cNvSpPr/>
            <p:nvPr/>
          </p:nvSpPr>
          <p:spPr>
            <a:xfrm>
              <a:off x="11201553" y="3600027"/>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riangle 23">
              <a:extLst>
                <a:ext uri="{FF2B5EF4-FFF2-40B4-BE49-F238E27FC236}">
                  <a16:creationId xmlns:a16="http://schemas.microsoft.com/office/drawing/2014/main" id="{7246C88E-4533-0C4B-B184-73C1B498B8FC}"/>
                </a:ext>
              </a:extLst>
            </p:cNvPr>
            <p:cNvSpPr/>
            <p:nvPr/>
          </p:nvSpPr>
          <p:spPr>
            <a:xfrm rot="10800000">
              <a:off x="11201552" y="4218345"/>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riangle 24">
              <a:extLst>
                <a:ext uri="{FF2B5EF4-FFF2-40B4-BE49-F238E27FC236}">
                  <a16:creationId xmlns:a16="http://schemas.microsoft.com/office/drawing/2014/main" id="{03EC3B23-B8B6-1B4A-9899-999384E3DFAC}"/>
                </a:ext>
              </a:extLst>
            </p:cNvPr>
            <p:cNvSpPr/>
            <p:nvPr/>
          </p:nvSpPr>
          <p:spPr>
            <a:xfrm>
              <a:off x="9465415" y="535103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3680E3CF-DB8A-9047-B4CD-2F5BA9988567}"/>
                </a:ext>
              </a:extLst>
            </p:cNvPr>
            <p:cNvSpPr/>
            <p:nvPr/>
          </p:nvSpPr>
          <p:spPr>
            <a:xfrm rot="10800000">
              <a:off x="8796054" y="4684640"/>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iangle 26">
              <a:extLst>
                <a:ext uri="{FF2B5EF4-FFF2-40B4-BE49-F238E27FC236}">
                  <a16:creationId xmlns:a16="http://schemas.microsoft.com/office/drawing/2014/main" id="{F70F9821-7B32-5942-B3E7-D8C865439557}"/>
                </a:ext>
              </a:extLst>
            </p:cNvPr>
            <p:cNvSpPr/>
            <p:nvPr/>
          </p:nvSpPr>
          <p:spPr>
            <a:xfrm>
              <a:off x="8796055" y="422568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iangle 27">
              <a:extLst>
                <a:ext uri="{FF2B5EF4-FFF2-40B4-BE49-F238E27FC236}">
                  <a16:creationId xmlns:a16="http://schemas.microsoft.com/office/drawing/2014/main" id="{17F49CF0-4F75-364D-B8B3-83A0B12E6A7E}"/>
                </a:ext>
              </a:extLst>
            </p:cNvPr>
            <p:cNvSpPr/>
            <p:nvPr/>
          </p:nvSpPr>
          <p:spPr>
            <a:xfrm>
              <a:off x="11429639" y="676405"/>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riangle 28">
              <a:extLst>
                <a:ext uri="{FF2B5EF4-FFF2-40B4-BE49-F238E27FC236}">
                  <a16:creationId xmlns:a16="http://schemas.microsoft.com/office/drawing/2014/main" id="{7448E9F5-8215-3D44-85D0-A590CF9868BA}"/>
                </a:ext>
              </a:extLst>
            </p:cNvPr>
            <p:cNvSpPr/>
            <p:nvPr/>
          </p:nvSpPr>
          <p:spPr>
            <a:xfrm rot="10800000">
              <a:off x="11429637" y="1797931"/>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iangle 29">
              <a:extLst>
                <a:ext uri="{FF2B5EF4-FFF2-40B4-BE49-F238E27FC236}">
                  <a16:creationId xmlns:a16="http://schemas.microsoft.com/office/drawing/2014/main" id="{90090464-F536-8E4A-BD6E-7EB365238ABE}"/>
                </a:ext>
              </a:extLst>
            </p:cNvPr>
            <p:cNvSpPr/>
            <p:nvPr/>
          </p:nvSpPr>
          <p:spPr>
            <a:xfrm rot="10800000">
              <a:off x="10001145" y="4978503"/>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iangle 30">
              <a:extLst>
                <a:ext uri="{FF2B5EF4-FFF2-40B4-BE49-F238E27FC236}">
                  <a16:creationId xmlns:a16="http://schemas.microsoft.com/office/drawing/2014/main" id="{AA7D07E8-B811-E14D-8E65-1E5D7F4AE6EB}"/>
                </a:ext>
              </a:extLst>
            </p:cNvPr>
            <p:cNvSpPr/>
            <p:nvPr/>
          </p:nvSpPr>
          <p:spPr>
            <a:xfrm>
              <a:off x="8478550" y="3436582"/>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iangle 31">
              <a:extLst>
                <a:ext uri="{FF2B5EF4-FFF2-40B4-BE49-F238E27FC236}">
                  <a16:creationId xmlns:a16="http://schemas.microsoft.com/office/drawing/2014/main" id="{A48947FF-57CA-D249-96E7-117F9769097F}"/>
                </a:ext>
              </a:extLst>
            </p:cNvPr>
            <p:cNvSpPr/>
            <p:nvPr/>
          </p:nvSpPr>
          <p:spPr>
            <a:xfrm>
              <a:off x="10560298" y="3911608"/>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riangle 32">
              <a:extLst>
                <a:ext uri="{FF2B5EF4-FFF2-40B4-BE49-F238E27FC236}">
                  <a16:creationId xmlns:a16="http://schemas.microsoft.com/office/drawing/2014/main" id="{F04D09A2-2F95-5241-9100-2219D93B2329}"/>
                </a:ext>
              </a:extLst>
            </p:cNvPr>
            <p:cNvSpPr/>
            <p:nvPr/>
          </p:nvSpPr>
          <p:spPr>
            <a:xfrm rot="10800000">
              <a:off x="10924816" y="6039467"/>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riangle 33">
              <a:extLst>
                <a:ext uri="{FF2B5EF4-FFF2-40B4-BE49-F238E27FC236}">
                  <a16:creationId xmlns:a16="http://schemas.microsoft.com/office/drawing/2014/main" id="{1BDF32AB-DA0A-0D43-859F-2CD7DBE58638}"/>
                </a:ext>
              </a:extLst>
            </p:cNvPr>
            <p:cNvSpPr/>
            <p:nvPr/>
          </p:nvSpPr>
          <p:spPr>
            <a:xfrm rot="10800000">
              <a:off x="8157134" y="1651419"/>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iangle 34">
              <a:extLst>
                <a:ext uri="{FF2B5EF4-FFF2-40B4-BE49-F238E27FC236}">
                  <a16:creationId xmlns:a16="http://schemas.microsoft.com/office/drawing/2014/main" id="{E533EC0E-E681-8649-8038-EE2C8D3B5CE1}"/>
                </a:ext>
              </a:extLst>
            </p:cNvPr>
            <p:cNvSpPr/>
            <p:nvPr/>
          </p:nvSpPr>
          <p:spPr>
            <a:xfrm>
              <a:off x="11586492" y="2465841"/>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riangle 35">
              <a:extLst>
                <a:ext uri="{FF2B5EF4-FFF2-40B4-BE49-F238E27FC236}">
                  <a16:creationId xmlns:a16="http://schemas.microsoft.com/office/drawing/2014/main" id="{A5A29F83-7BB5-764B-95A1-F84D70156B63}"/>
                </a:ext>
              </a:extLst>
            </p:cNvPr>
            <p:cNvSpPr/>
            <p:nvPr/>
          </p:nvSpPr>
          <p:spPr>
            <a:xfrm>
              <a:off x="8875258" y="425489"/>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a:extLst>
                <a:ext uri="{FF2B5EF4-FFF2-40B4-BE49-F238E27FC236}">
                  <a16:creationId xmlns:a16="http://schemas.microsoft.com/office/drawing/2014/main" id="{EDC38598-9CCC-964F-BB5E-C1A27ACDCC44}"/>
                </a:ext>
              </a:extLst>
            </p:cNvPr>
            <p:cNvSpPr/>
            <p:nvPr/>
          </p:nvSpPr>
          <p:spPr>
            <a:xfrm rot="10800000">
              <a:off x="11900905" y="4908188"/>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riangle 37">
              <a:extLst>
                <a:ext uri="{FF2B5EF4-FFF2-40B4-BE49-F238E27FC236}">
                  <a16:creationId xmlns:a16="http://schemas.microsoft.com/office/drawing/2014/main" id="{B7E5DB76-E9E8-AD4D-8A0B-33AC626B474D}"/>
                </a:ext>
              </a:extLst>
            </p:cNvPr>
            <p:cNvSpPr/>
            <p:nvPr/>
          </p:nvSpPr>
          <p:spPr>
            <a:xfrm>
              <a:off x="9494499" y="1271969"/>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74D31C-5D26-2048-8B9C-61EF38B28DBD}"/>
                </a:ext>
              </a:extLst>
            </p:cNvPr>
            <p:cNvSpPr/>
            <p:nvPr/>
          </p:nvSpPr>
          <p:spPr>
            <a:xfrm rot="10800000">
              <a:off x="7203068" y="-14628"/>
              <a:ext cx="1592986" cy="119255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Parallelogram 12">
            <a:extLst>
              <a:ext uri="{FF2B5EF4-FFF2-40B4-BE49-F238E27FC236}">
                <a16:creationId xmlns:a16="http://schemas.microsoft.com/office/drawing/2014/main" id="{72214739-7D95-4444-9FE6-D496832163FB}"/>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2">
            <a:extLst>
              <a:ext uri="{FF2B5EF4-FFF2-40B4-BE49-F238E27FC236}">
                <a16:creationId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205986939"/>
              </p:ext>
            </p:extLst>
          </p:nvPr>
        </p:nvGraphicFramePr>
        <p:xfrm>
          <a:off x="171488" y="-9447"/>
          <a:ext cx="12756261" cy="6829560"/>
        </p:xfrm>
        <a:graphic>
          <a:graphicData uri="http://schemas.openxmlformats.org/drawingml/2006/table">
            <a:tbl>
              <a:tblPr firstRow="1" bandRow="1">
                <a:tableStyleId>{5C22544A-7EE6-4342-B048-85BDC9FD1C3A}</a:tableStyleId>
              </a:tblPr>
              <a:tblGrid>
                <a:gridCol w="374637">
                  <a:extLst>
                    <a:ext uri="{9D8B030D-6E8A-4147-A177-3AD203B41FA5}">
                      <a16:colId xmlns:a16="http://schemas.microsoft.com/office/drawing/2014/main" val="1672129667"/>
                    </a:ext>
                  </a:extLst>
                </a:gridCol>
                <a:gridCol w="1393708">
                  <a:extLst>
                    <a:ext uri="{9D8B030D-6E8A-4147-A177-3AD203B41FA5}">
                      <a16:colId xmlns:a16="http://schemas.microsoft.com/office/drawing/2014/main" val="602210714"/>
                    </a:ext>
                  </a:extLst>
                </a:gridCol>
                <a:gridCol w="928349">
                  <a:extLst>
                    <a:ext uri="{9D8B030D-6E8A-4147-A177-3AD203B41FA5}">
                      <a16:colId xmlns:a16="http://schemas.microsoft.com/office/drawing/2014/main" val="1817390762"/>
                    </a:ext>
                  </a:extLst>
                </a:gridCol>
                <a:gridCol w="903654">
                  <a:extLst>
                    <a:ext uri="{9D8B030D-6E8A-4147-A177-3AD203B41FA5}">
                      <a16:colId xmlns:a16="http://schemas.microsoft.com/office/drawing/2014/main" val="1546263835"/>
                    </a:ext>
                  </a:extLst>
                </a:gridCol>
                <a:gridCol w="542318">
                  <a:extLst>
                    <a:ext uri="{9D8B030D-6E8A-4147-A177-3AD203B41FA5}">
                      <a16:colId xmlns:a16="http://schemas.microsoft.com/office/drawing/2014/main" val="187052363"/>
                    </a:ext>
                  </a:extLst>
                </a:gridCol>
                <a:gridCol w="692995">
                  <a:extLst>
                    <a:ext uri="{9D8B030D-6E8A-4147-A177-3AD203B41FA5}">
                      <a16:colId xmlns:a16="http://schemas.microsoft.com/office/drawing/2014/main" val="745651107"/>
                    </a:ext>
                  </a:extLst>
                </a:gridCol>
                <a:gridCol w="568357">
                  <a:extLst>
                    <a:ext uri="{9D8B030D-6E8A-4147-A177-3AD203B41FA5}">
                      <a16:colId xmlns:a16="http://schemas.microsoft.com/office/drawing/2014/main" val="3839570682"/>
                    </a:ext>
                  </a:extLst>
                </a:gridCol>
                <a:gridCol w="532268">
                  <a:extLst>
                    <a:ext uri="{9D8B030D-6E8A-4147-A177-3AD203B41FA5}">
                      <a16:colId xmlns:a16="http://schemas.microsoft.com/office/drawing/2014/main" val="3893106002"/>
                    </a:ext>
                  </a:extLst>
                </a:gridCol>
                <a:gridCol w="523247">
                  <a:extLst>
                    <a:ext uri="{9D8B030D-6E8A-4147-A177-3AD203B41FA5}">
                      <a16:colId xmlns:a16="http://schemas.microsoft.com/office/drawing/2014/main" val="1453603295"/>
                    </a:ext>
                  </a:extLst>
                </a:gridCol>
                <a:gridCol w="568357">
                  <a:extLst>
                    <a:ext uri="{9D8B030D-6E8A-4147-A177-3AD203B41FA5}">
                      <a16:colId xmlns:a16="http://schemas.microsoft.com/office/drawing/2014/main" val="3405603126"/>
                    </a:ext>
                  </a:extLst>
                </a:gridCol>
                <a:gridCol w="580634">
                  <a:extLst>
                    <a:ext uri="{9D8B030D-6E8A-4147-A177-3AD203B41FA5}">
                      <a16:colId xmlns:a16="http://schemas.microsoft.com/office/drawing/2014/main" val="4188645958"/>
                    </a:ext>
                  </a:extLst>
                </a:gridCol>
                <a:gridCol w="496181">
                  <a:extLst>
                    <a:ext uri="{9D8B030D-6E8A-4147-A177-3AD203B41FA5}">
                      <a16:colId xmlns:a16="http://schemas.microsoft.com/office/drawing/2014/main" val="370284219"/>
                    </a:ext>
                  </a:extLst>
                </a:gridCol>
                <a:gridCol w="601184">
                  <a:extLst>
                    <a:ext uri="{9D8B030D-6E8A-4147-A177-3AD203B41FA5}">
                      <a16:colId xmlns:a16="http://schemas.microsoft.com/office/drawing/2014/main" val="2570255189"/>
                    </a:ext>
                  </a:extLst>
                </a:gridCol>
                <a:gridCol w="601184">
                  <a:extLst>
                    <a:ext uri="{9D8B030D-6E8A-4147-A177-3AD203B41FA5}">
                      <a16:colId xmlns:a16="http://schemas.microsoft.com/office/drawing/2014/main" val="2467890182"/>
                    </a:ext>
                  </a:extLst>
                </a:gridCol>
                <a:gridCol w="601184">
                  <a:extLst>
                    <a:ext uri="{9D8B030D-6E8A-4147-A177-3AD203B41FA5}">
                      <a16:colId xmlns:a16="http://schemas.microsoft.com/office/drawing/2014/main" val="3185057026"/>
                    </a:ext>
                  </a:extLst>
                </a:gridCol>
                <a:gridCol w="601184">
                  <a:extLst>
                    <a:ext uri="{9D8B030D-6E8A-4147-A177-3AD203B41FA5}">
                      <a16:colId xmlns:a16="http://schemas.microsoft.com/office/drawing/2014/main" val="4175017368"/>
                    </a:ext>
                  </a:extLst>
                </a:gridCol>
                <a:gridCol w="561705">
                  <a:extLst>
                    <a:ext uri="{9D8B030D-6E8A-4147-A177-3AD203B41FA5}">
                      <a16:colId xmlns:a16="http://schemas.microsoft.com/office/drawing/2014/main" val="4253557748"/>
                    </a:ext>
                  </a:extLst>
                </a:gridCol>
                <a:gridCol w="561705">
                  <a:extLst>
                    <a:ext uri="{9D8B030D-6E8A-4147-A177-3AD203B41FA5}">
                      <a16:colId xmlns:a16="http://schemas.microsoft.com/office/drawing/2014/main" val="2514244204"/>
                    </a:ext>
                  </a:extLst>
                </a:gridCol>
                <a:gridCol w="561705">
                  <a:extLst>
                    <a:ext uri="{9D8B030D-6E8A-4147-A177-3AD203B41FA5}">
                      <a16:colId xmlns:a16="http://schemas.microsoft.com/office/drawing/2014/main" val="1933520528"/>
                    </a:ext>
                  </a:extLst>
                </a:gridCol>
                <a:gridCol w="561705">
                  <a:extLst>
                    <a:ext uri="{9D8B030D-6E8A-4147-A177-3AD203B41FA5}">
                      <a16:colId xmlns:a16="http://schemas.microsoft.com/office/drawing/2014/main" val="1967324761"/>
                    </a:ext>
                  </a:extLst>
                </a:gridCol>
              </a:tblGrid>
              <a:tr h="284068">
                <a:tc rowSpan="2">
                  <a:txBody>
                    <a:bodyPr/>
                    <a:lstStyle/>
                    <a:p>
                      <a:pPr>
                        <a:lnSpc>
                          <a:spcPct val="100000"/>
                        </a:lnSpc>
                      </a:pPr>
                      <a:r>
                        <a:rPr lang="en-US" sz="9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END </a:t>
                      </a:r>
                    </a:p>
                    <a:p>
                      <a:pPr algn="ctr">
                        <a:lnSpc>
                          <a:spcPct val="100000"/>
                        </a:lnSpc>
                      </a:pPr>
                      <a:r>
                        <a:rPr lang="en-US" sz="9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DURATION </a:t>
                      </a:r>
                    </a:p>
                    <a:p>
                      <a:pPr>
                        <a:lnSpc>
                          <a:spcPct val="100000"/>
                        </a:lnSpc>
                      </a:pPr>
                      <a:r>
                        <a:rPr lang="en-US" sz="900" b="0"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12">
                  <a:txBody>
                    <a:bodyPr/>
                    <a:lstStyle/>
                    <a:p>
                      <a:pPr>
                        <a:lnSpc>
                          <a:spcPct val="100000"/>
                        </a:lnSpc>
                      </a:pPr>
                      <a:r>
                        <a:rPr lang="en-US" sz="10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US" dirty="0"/>
                    </a:p>
                  </a:txBody>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50915962"/>
                  </a:ext>
                </a:extLst>
              </a:tr>
              <a:tr h="265792">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0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619611726"/>
                  </a:ext>
                </a:extLst>
              </a:tr>
              <a:tr h="562680">
                <a:tc>
                  <a:txBody>
                    <a:bodyPr/>
                    <a:lstStyle/>
                    <a:p>
                      <a:pPr>
                        <a:lnSpc>
                          <a:spcPct val="100000"/>
                        </a:lnSpc>
                      </a:pPr>
                      <a:r>
                        <a:rPr lang="en-US" sz="10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Select a Team/Topic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20/01/2022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23/01/2022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965858687"/>
                  </a:ext>
                </a:extLst>
              </a:tr>
              <a:tr h="562680">
                <a:tc>
                  <a:txBody>
                    <a:bodyPr/>
                    <a:lstStyle/>
                    <a:p>
                      <a:pPr>
                        <a:lnSpc>
                          <a:spcPct val="100000"/>
                        </a:lnSpc>
                      </a:pPr>
                      <a:r>
                        <a:rPr lang="en-US" sz="10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Research and Analysis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25/012022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4/02/2022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562680">
                <a:tc>
                  <a:txBody>
                    <a:bodyPr/>
                    <a:lstStyle/>
                    <a:p>
                      <a:pPr>
                        <a:lnSpc>
                          <a:spcPct val="100000"/>
                        </a:lnSpc>
                      </a:pPr>
                      <a:r>
                        <a:rPr lang="en-US" sz="10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Project PPT Making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06/02/2022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10/02/2022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100" dirty="0">
                          <a:solidFill>
                            <a:schemeClr val="tx1"/>
                          </a:solidFill>
                          <a:latin typeface="Century Gothic" panose="020B0502020202020204" pitchFamily="34" charset="0"/>
                        </a:rPr>
                        <a:t>  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562680">
                <a:tc>
                  <a:txBody>
                    <a:bodyPr/>
                    <a:lstStyle/>
                    <a:p>
                      <a:pPr>
                        <a:lnSpc>
                          <a:spcPct val="100000"/>
                        </a:lnSpc>
                      </a:pPr>
                      <a:r>
                        <a:rPr lang="en-US" sz="10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REVIEW-1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xx/02/2022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xx/02/2022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r h="562680">
                <a:tc>
                  <a:txBody>
                    <a:bodyPr/>
                    <a:lstStyle/>
                    <a:p>
                      <a:pPr>
                        <a:lnSpc>
                          <a:spcPct val="100000"/>
                        </a:lnSpc>
                      </a:pPr>
                      <a:endParaRPr lang="en-US" sz="1000" dirty="0">
                        <a:solidFill>
                          <a:schemeClr val="tx1"/>
                        </a:solidFill>
                        <a:latin typeface="Century Gothic" panose="020B0502020202020204" pitchFamily="34" charset="0"/>
                      </a:endParaRP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119141191"/>
                  </a:ext>
                </a:extLst>
              </a:tr>
              <a:tr h="562680">
                <a:tc>
                  <a:txBody>
                    <a:bodyPr/>
                    <a:lstStyle/>
                    <a:p>
                      <a:pPr>
                        <a:lnSpc>
                          <a:spcPct val="100000"/>
                        </a:lnSpc>
                      </a:pPr>
                      <a:endParaRPr lang="en-US" sz="1000" dirty="0">
                        <a:solidFill>
                          <a:schemeClr val="tx1"/>
                        </a:solidFill>
                        <a:latin typeface="Century Gothic" panose="020B0502020202020204" pitchFamily="34" charset="0"/>
                      </a:endParaRP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11561401"/>
                  </a:ext>
                </a:extLst>
              </a:tr>
              <a:tr h="562680">
                <a:tc>
                  <a:txBody>
                    <a:bodyPr/>
                    <a:lstStyle/>
                    <a:p>
                      <a:pPr>
                        <a:lnSpc>
                          <a:spcPct val="100000"/>
                        </a:lnSpc>
                      </a:pPr>
                      <a:endParaRPr lang="en-US" sz="1000" dirty="0">
                        <a:solidFill>
                          <a:schemeClr val="tx1"/>
                        </a:solidFill>
                        <a:latin typeface="Century Gothic" panose="020B0502020202020204" pitchFamily="34" charset="0"/>
                      </a:endParaRP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94209273"/>
                  </a:ext>
                </a:extLst>
              </a:tr>
              <a:tr h="562680">
                <a:tc>
                  <a:txBody>
                    <a:bodyPr/>
                    <a:lstStyle/>
                    <a:p>
                      <a:pPr>
                        <a:lnSpc>
                          <a:spcPct val="100000"/>
                        </a:lnSpc>
                      </a:pPr>
                      <a:endParaRPr lang="en-US" sz="1000" dirty="0">
                        <a:solidFill>
                          <a:schemeClr val="tx1"/>
                        </a:solidFill>
                        <a:latin typeface="Century Gothic" panose="020B0502020202020204" pitchFamily="34" charset="0"/>
                      </a:endParaRP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390668724"/>
                  </a:ext>
                </a:extLst>
              </a:tr>
              <a:tr h="562680">
                <a:tc>
                  <a:txBody>
                    <a:bodyPr/>
                    <a:lstStyle/>
                    <a:p>
                      <a:pPr>
                        <a:lnSpc>
                          <a:spcPct val="100000"/>
                        </a:lnSpc>
                      </a:pPr>
                      <a:endParaRPr lang="en-US" sz="1000" dirty="0">
                        <a:solidFill>
                          <a:schemeClr val="tx1"/>
                        </a:solidFill>
                        <a:latin typeface="Century Gothic" panose="020B0502020202020204" pitchFamily="34" charset="0"/>
                      </a:endParaRP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699392616"/>
                  </a:ext>
                </a:extLst>
              </a:tr>
              <a:tr h="562680">
                <a:tc>
                  <a:txBody>
                    <a:bodyPr/>
                    <a:lstStyle/>
                    <a:p>
                      <a:pPr>
                        <a:lnSpc>
                          <a:spcPct val="100000"/>
                        </a:lnSpc>
                      </a:pPr>
                      <a:endParaRPr lang="en-US" sz="1000" dirty="0">
                        <a:solidFill>
                          <a:schemeClr val="tx1"/>
                        </a:solidFill>
                        <a:latin typeface="Century Gothic" panose="020B0502020202020204" pitchFamily="34" charset="0"/>
                      </a:endParaRP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830013294"/>
                  </a:ext>
                </a:extLst>
              </a:tr>
              <a:tr h="562680">
                <a:tc>
                  <a:txBody>
                    <a:bodyPr/>
                    <a:lstStyle/>
                    <a:p>
                      <a:pPr>
                        <a:lnSpc>
                          <a:spcPct val="100000"/>
                        </a:lnSpc>
                      </a:pPr>
                      <a:endParaRPr lang="en-US" sz="1000" dirty="0">
                        <a:solidFill>
                          <a:schemeClr val="tx1"/>
                        </a:solidFill>
                        <a:latin typeface="Century Gothic" panose="020B0502020202020204" pitchFamily="34" charset="0"/>
                      </a:endParaRP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9647146"/>
                  </a:ext>
                </a:extLst>
              </a:tr>
            </a:tbl>
          </a:graphicData>
        </a:graphic>
      </p:graphicFrame>
      <p:sp>
        <p:nvSpPr>
          <p:cNvPr id="5" name="Rectangle 4">
            <a:extLst>
              <a:ext uri="{FF2B5EF4-FFF2-40B4-BE49-F238E27FC236}">
                <a16:creationId xmlns:a16="http://schemas.microsoft.com/office/drawing/2014/main" id="{CDADEC37-AD62-194B-8324-91DAEC6F3A34}"/>
              </a:ext>
            </a:extLst>
          </p:cNvPr>
          <p:cNvSpPr/>
          <p:nvPr/>
        </p:nvSpPr>
        <p:spPr>
          <a:xfrm>
            <a:off x="4531203" y="759660"/>
            <a:ext cx="227681" cy="301249"/>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5120421-B160-AC44-999E-CFB0721F467F}"/>
              </a:ext>
            </a:extLst>
          </p:cNvPr>
          <p:cNvSpPr/>
          <p:nvPr/>
        </p:nvSpPr>
        <p:spPr>
          <a:xfrm>
            <a:off x="4758884" y="1320208"/>
            <a:ext cx="708466" cy="3312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A04FFA-D9F8-5249-A153-D5EAF58B72FE}"/>
              </a:ext>
            </a:extLst>
          </p:cNvPr>
          <p:cNvSpPr/>
          <p:nvPr/>
        </p:nvSpPr>
        <p:spPr>
          <a:xfrm>
            <a:off x="5546516" y="1885827"/>
            <a:ext cx="311547" cy="27432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672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E1B7E48-4A02-444F-963A-D6DBBEE435A3}"/>
              </a:ext>
            </a:extLst>
          </p:cNvPr>
          <p:cNvGrpSpPr/>
          <p:nvPr/>
        </p:nvGrpSpPr>
        <p:grpSpPr>
          <a:xfrm>
            <a:off x="7203068" y="-14628"/>
            <a:ext cx="5724680" cy="6219640"/>
            <a:chOff x="7203068" y="-14628"/>
            <a:chExt cx="5724680" cy="6219640"/>
          </a:xfrm>
          <a:solidFill>
            <a:schemeClr val="bg1">
              <a:alpha val="30000"/>
            </a:schemeClr>
          </a:solidFill>
        </p:grpSpPr>
        <p:sp>
          <p:nvSpPr>
            <p:cNvPr id="8" name="Triangle 7">
              <a:extLst>
                <a:ext uri="{FF2B5EF4-FFF2-40B4-BE49-F238E27FC236}">
                  <a16:creationId xmlns:a16="http://schemas.microsoft.com/office/drawing/2014/main" id="{C1F95B41-1F70-5541-A0B1-E31F6CB382D1}"/>
                </a:ext>
              </a:extLst>
            </p:cNvPr>
            <p:cNvSpPr/>
            <p:nvPr/>
          </p:nvSpPr>
          <p:spPr>
            <a:xfrm>
              <a:off x="8267700" y="1219200"/>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D3145F68-25BF-6F45-9133-78D5A5614430}"/>
                </a:ext>
              </a:extLst>
            </p:cNvPr>
            <p:cNvSpPr/>
            <p:nvPr/>
          </p:nvSpPr>
          <p:spPr>
            <a:xfrm rot="10800000">
              <a:off x="8267698" y="2340726"/>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32661B42-CFB6-BF43-BDC1-243E3C22207A}"/>
                </a:ext>
              </a:extLst>
            </p:cNvPr>
            <p:cNvSpPr/>
            <p:nvPr/>
          </p:nvSpPr>
          <p:spPr>
            <a:xfrm>
              <a:off x="9117614" y="2441587"/>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309A7C49-973C-FD42-AB70-5B57BBDB1D85}"/>
                </a:ext>
              </a:extLst>
            </p:cNvPr>
            <p:cNvSpPr/>
            <p:nvPr/>
          </p:nvSpPr>
          <p:spPr>
            <a:xfrm rot="10800000">
              <a:off x="9117612" y="3563113"/>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A49B51FE-E6AA-5A45-BD6C-DA4BF7C9EC64}"/>
                </a:ext>
              </a:extLst>
            </p:cNvPr>
            <p:cNvSpPr/>
            <p:nvPr/>
          </p:nvSpPr>
          <p:spPr>
            <a:xfrm rot="10800000">
              <a:off x="9118598" y="-14627"/>
              <a:ext cx="3073402" cy="230083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DCC5E1A3-499A-4A42-912A-329D6FA81565}"/>
                </a:ext>
              </a:extLst>
            </p:cNvPr>
            <p:cNvSpPr/>
            <p:nvPr/>
          </p:nvSpPr>
          <p:spPr>
            <a:xfrm>
              <a:off x="11194577" y="5032308"/>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iangle 18">
              <a:extLst>
                <a:ext uri="{FF2B5EF4-FFF2-40B4-BE49-F238E27FC236}">
                  <a16:creationId xmlns:a16="http://schemas.microsoft.com/office/drawing/2014/main" id="{7478C905-13B8-3549-A925-632AF93DA529}"/>
                </a:ext>
              </a:extLst>
            </p:cNvPr>
            <p:cNvSpPr/>
            <p:nvPr/>
          </p:nvSpPr>
          <p:spPr>
            <a:xfrm rot="10800000">
              <a:off x="10726003" y="4976702"/>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iangle 19">
              <a:extLst>
                <a:ext uri="{FF2B5EF4-FFF2-40B4-BE49-F238E27FC236}">
                  <a16:creationId xmlns:a16="http://schemas.microsoft.com/office/drawing/2014/main" id="{EBBDD6DB-9153-F84A-8A6D-72FB50473A0B}"/>
                </a:ext>
              </a:extLst>
            </p:cNvPr>
            <p:cNvSpPr/>
            <p:nvPr/>
          </p:nvSpPr>
          <p:spPr>
            <a:xfrm>
              <a:off x="10726004" y="4358384"/>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0F2B7324-B883-D04D-AA46-6BD0AF8386FA}"/>
                </a:ext>
              </a:extLst>
            </p:cNvPr>
            <p:cNvSpPr/>
            <p:nvPr/>
          </p:nvSpPr>
          <p:spPr>
            <a:xfrm>
              <a:off x="10732980" y="2926103"/>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riangle 21">
              <a:extLst>
                <a:ext uri="{FF2B5EF4-FFF2-40B4-BE49-F238E27FC236}">
                  <a16:creationId xmlns:a16="http://schemas.microsoft.com/office/drawing/2014/main" id="{E2E2A6B5-3297-124A-A02B-7888670A8E19}"/>
                </a:ext>
              </a:extLst>
            </p:cNvPr>
            <p:cNvSpPr/>
            <p:nvPr/>
          </p:nvSpPr>
          <p:spPr>
            <a:xfrm rot="10800000">
              <a:off x="10732979" y="3544421"/>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iangle 22">
              <a:extLst>
                <a:ext uri="{FF2B5EF4-FFF2-40B4-BE49-F238E27FC236}">
                  <a16:creationId xmlns:a16="http://schemas.microsoft.com/office/drawing/2014/main" id="{56579292-2F63-8344-B4D4-B3104A9FF118}"/>
                </a:ext>
              </a:extLst>
            </p:cNvPr>
            <p:cNvSpPr/>
            <p:nvPr/>
          </p:nvSpPr>
          <p:spPr>
            <a:xfrm>
              <a:off x="11201553" y="3600027"/>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riangle 23">
              <a:extLst>
                <a:ext uri="{FF2B5EF4-FFF2-40B4-BE49-F238E27FC236}">
                  <a16:creationId xmlns:a16="http://schemas.microsoft.com/office/drawing/2014/main" id="{7246C88E-4533-0C4B-B184-73C1B498B8FC}"/>
                </a:ext>
              </a:extLst>
            </p:cNvPr>
            <p:cNvSpPr/>
            <p:nvPr/>
          </p:nvSpPr>
          <p:spPr>
            <a:xfrm rot="10800000">
              <a:off x="11201552" y="4218345"/>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riangle 24">
              <a:extLst>
                <a:ext uri="{FF2B5EF4-FFF2-40B4-BE49-F238E27FC236}">
                  <a16:creationId xmlns:a16="http://schemas.microsoft.com/office/drawing/2014/main" id="{03EC3B23-B8B6-1B4A-9899-999384E3DFAC}"/>
                </a:ext>
              </a:extLst>
            </p:cNvPr>
            <p:cNvSpPr/>
            <p:nvPr/>
          </p:nvSpPr>
          <p:spPr>
            <a:xfrm>
              <a:off x="9465415" y="535103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3680E3CF-DB8A-9047-B4CD-2F5BA9988567}"/>
                </a:ext>
              </a:extLst>
            </p:cNvPr>
            <p:cNvSpPr/>
            <p:nvPr/>
          </p:nvSpPr>
          <p:spPr>
            <a:xfrm rot="10800000">
              <a:off x="8796054" y="4684640"/>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iangle 26">
              <a:extLst>
                <a:ext uri="{FF2B5EF4-FFF2-40B4-BE49-F238E27FC236}">
                  <a16:creationId xmlns:a16="http://schemas.microsoft.com/office/drawing/2014/main" id="{F70F9821-7B32-5942-B3E7-D8C865439557}"/>
                </a:ext>
              </a:extLst>
            </p:cNvPr>
            <p:cNvSpPr/>
            <p:nvPr/>
          </p:nvSpPr>
          <p:spPr>
            <a:xfrm>
              <a:off x="8796055" y="422568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iangle 27">
              <a:extLst>
                <a:ext uri="{FF2B5EF4-FFF2-40B4-BE49-F238E27FC236}">
                  <a16:creationId xmlns:a16="http://schemas.microsoft.com/office/drawing/2014/main" id="{17F49CF0-4F75-364D-B8B3-83A0B12E6A7E}"/>
                </a:ext>
              </a:extLst>
            </p:cNvPr>
            <p:cNvSpPr/>
            <p:nvPr/>
          </p:nvSpPr>
          <p:spPr>
            <a:xfrm>
              <a:off x="11429639" y="676405"/>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riangle 28">
              <a:extLst>
                <a:ext uri="{FF2B5EF4-FFF2-40B4-BE49-F238E27FC236}">
                  <a16:creationId xmlns:a16="http://schemas.microsoft.com/office/drawing/2014/main" id="{7448E9F5-8215-3D44-85D0-A590CF9868BA}"/>
                </a:ext>
              </a:extLst>
            </p:cNvPr>
            <p:cNvSpPr/>
            <p:nvPr/>
          </p:nvSpPr>
          <p:spPr>
            <a:xfrm rot="10800000">
              <a:off x="11429637" y="1797931"/>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iangle 29">
              <a:extLst>
                <a:ext uri="{FF2B5EF4-FFF2-40B4-BE49-F238E27FC236}">
                  <a16:creationId xmlns:a16="http://schemas.microsoft.com/office/drawing/2014/main" id="{90090464-F536-8E4A-BD6E-7EB365238ABE}"/>
                </a:ext>
              </a:extLst>
            </p:cNvPr>
            <p:cNvSpPr/>
            <p:nvPr/>
          </p:nvSpPr>
          <p:spPr>
            <a:xfrm rot="10800000">
              <a:off x="10001145" y="4978503"/>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iangle 30">
              <a:extLst>
                <a:ext uri="{FF2B5EF4-FFF2-40B4-BE49-F238E27FC236}">
                  <a16:creationId xmlns:a16="http://schemas.microsoft.com/office/drawing/2014/main" id="{AA7D07E8-B811-E14D-8E65-1E5D7F4AE6EB}"/>
                </a:ext>
              </a:extLst>
            </p:cNvPr>
            <p:cNvSpPr/>
            <p:nvPr/>
          </p:nvSpPr>
          <p:spPr>
            <a:xfrm>
              <a:off x="8478550" y="3436582"/>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iangle 31">
              <a:extLst>
                <a:ext uri="{FF2B5EF4-FFF2-40B4-BE49-F238E27FC236}">
                  <a16:creationId xmlns:a16="http://schemas.microsoft.com/office/drawing/2014/main" id="{A48947FF-57CA-D249-96E7-117F9769097F}"/>
                </a:ext>
              </a:extLst>
            </p:cNvPr>
            <p:cNvSpPr/>
            <p:nvPr/>
          </p:nvSpPr>
          <p:spPr>
            <a:xfrm>
              <a:off x="10560298" y="3911608"/>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riangle 32">
              <a:extLst>
                <a:ext uri="{FF2B5EF4-FFF2-40B4-BE49-F238E27FC236}">
                  <a16:creationId xmlns:a16="http://schemas.microsoft.com/office/drawing/2014/main" id="{F04D09A2-2F95-5241-9100-2219D93B2329}"/>
                </a:ext>
              </a:extLst>
            </p:cNvPr>
            <p:cNvSpPr/>
            <p:nvPr/>
          </p:nvSpPr>
          <p:spPr>
            <a:xfrm rot="10800000">
              <a:off x="10924816" y="6039467"/>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riangle 33">
              <a:extLst>
                <a:ext uri="{FF2B5EF4-FFF2-40B4-BE49-F238E27FC236}">
                  <a16:creationId xmlns:a16="http://schemas.microsoft.com/office/drawing/2014/main" id="{1BDF32AB-DA0A-0D43-859F-2CD7DBE58638}"/>
                </a:ext>
              </a:extLst>
            </p:cNvPr>
            <p:cNvSpPr/>
            <p:nvPr/>
          </p:nvSpPr>
          <p:spPr>
            <a:xfrm rot="10800000">
              <a:off x="8157134" y="1651419"/>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iangle 34">
              <a:extLst>
                <a:ext uri="{FF2B5EF4-FFF2-40B4-BE49-F238E27FC236}">
                  <a16:creationId xmlns:a16="http://schemas.microsoft.com/office/drawing/2014/main" id="{E533EC0E-E681-8649-8038-EE2C8D3B5CE1}"/>
                </a:ext>
              </a:extLst>
            </p:cNvPr>
            <p:cNvSpPr/>
            <p:nvPr/>
          </p:nvSpPr>
          <p:spPr>
            <a:xfrm>
              <a:off x="11586492" y="2465841"/>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riangle 35">
              <a:extLst>
                <a:ext uri="{FF2B5EF4-FFF2-40B4-BE49-F238E27FC236}">
                  <a16:creationId xmlns:a16="http://schemas.microsoft.com/office/drawing/2014/main" id="{A5A29F83-7BB5-764B-95A1-F84D70156B63}"/>
                </a:ext>
              </a:extLst>
            </p:cNvPr>
            <p:cNvSpPr/>
            <p:nvPr/>
          </p:nvSpPr>
          <p:spPr>
            <a:xfrm>
              <a:off x="8875258" y="425489"/>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a:extLst>
                <a:ext uri="{FF2B5EF4-FFF2-40B4-BE49-F238E27FC236}">
                  <a16:creationId xmlns:a16="http://schemas.microsoft.com/office/drawing/2014/main" id="{EDC38598-9CCC-964F-BB5E-C1A27ACDCC44}"/>
                </a:ext>
              </a:extLst>
            </p:cNvPr>
            <p:cNvSpPr/>
            <p:nvPr/>
          </p:nvSpPr>
          <p:spPr>
            <a:xfrm rot="10800000">
              <a:off x="11900905" y="4908188"/>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riangle 37">
              <a:extLst>
                <a:ext uri="{FF2B5EF4-FFF2-40B4-BE49-F238E27FC236}">
                  <a16:creationId xmlns:a16="http://schemas.microsoft.com/office/drawing/2014/main" id="{B7E5DB76-E9E8-AD4D-8A0B-33AC626B474D}"/>
                </a:ext>
              </a:extLst>
            </p:cNvPr>
            <p:cNvSpPr/>
            <p:nvPr/>
          </p:nvSpPr>
          <p:spPr>
            <a:xfrm>
              <a:off x="9494499" y="1271969"/>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74D31C-5D26-2048-8B9C-61EF38B28DBD}"/>
                </a:ext>
              </a:extLst>
            </p:cNvPr>
            <p:cNvSpPr/>
            <p:nvPr/>
          </p:nvSpPr>
          <p:spPr>
            <a:xfrm rot="10800000">
              <a:off x="7203068" y="-14628"/>
              <a:ext cx="1592986" cy="119255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7">
            <a:extLst>
              <a:ext uri="{FF2B5EF4-FFF2-40B4-BE49-F238E27FC236}">
                <a16:creationId xmlns:a16="http://schemas.microsoft.com/office/drawing/2014/main" id="{2A08EE07-4D3C-C74D-AA27-8BAD402EB88E}"/>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Parallelogram 12">
            <a:extLst>
              <a:ext uri="{FF2B5EF4-FFF2-40B4-BE49-F238E27FC236}">
                <a16:creationId xmlns:a16="http://schemas.microsoft.com/office/drawing/2014/main" id="{72214739-7D95-4444-9FE6-D496832163FB}"/>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6EEB223-E166-A54F-887F-3F76EDC4E433}"/>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rPr>
              <a:t>GANTT CHART WITH DEPENDENCIES</a:t>
            </a:r>
            <a:endParaRPr lang="en-US" dirty="0">
              <a:solidFill>
                <a:schemeClr val="bg1"/>
              </a:solidFill>
              <a:latin typeface="Century Gothic" panose="020B0502020202020204" pitchFamily="34" charset="0"/>
              <a:ea typeface="Arial" charset="0"/>
              <a:cs typeface="Arial" charset="0"/>
            </a:endParaRPr>
          </a:p>
        </p:txBody>
      </p:sp>
      <p:graphicFrame>
        <p:nvGraphicFramePr>
          <p:cNvPr id="2" name="Table 2">
            <a:extLst>
              <a:ext uri="{FF2B5EF4-FFF2-40B4-BE49-F238E27FC236}">
                <a16:creationId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1687666663"/>
              </p:ext>
            </p:extLst>
          </p:nvPr>
        </p:nvGraphicFramePr>
        <p:xfrm>
          <a:off x="327121" y="425489"/>
          <a:ext cx="11466857" cy="5589416"/>
        </p:xfrm>
        <a:graphic>
          <a:graphicData uri="http://schemas.openxmlformats.org/drawingml/2006/table">
            <a:tbl>
              <a:tblPr firstRow="1" bandRow="1">
                <a:tableStyleId>{5C22544A-7EE6-4342-B048-85BDC9FD1C3A}</a:tableStyleId>
              </a:tblPr>
              <a:tblGrid>
                <a:gridCol w="399710">
                  <a:extLst>
                    <a:ext uri="{9D8B030D-6E8A-4147-A177-3AD203B41FA5}">
                      <a16:colId xmlns:a16="http://schemas.microsoft.com/office/drawing/2014/main" val="1672129667"/>
                    </a:ext>
                  </a:extLst>
                </a:gridCol>
                <a:gridCol w="1755594">
                  <a:extLst>
                    <a:ext uri="{9D8B030D-6E8A-4147-A177-3AD203B41FA5}">
                      <a16:colId xmlns:a16="http://schemas.microsoft.com/office/drawing/2014/main" val="602210714"/>
                    </a:ext>
                  </a:extLst>
                </a:gridCol>
                <a:gridCol w="720074">
                  <a:extLst>
                    <a:ext uri="{9D8B030D-6E8A-4147-A177-3AD203B41FA5}">
                      <a16:colId xmlns:a16="http://schemas.microsoft.com/office/drawing/2014/main" val="1817390762"/>
                    </a:ext>
                  </a:extLst>
                </a:gridCol>
                <a:gridCol w="720074">
                  <a:extLst>
                    <a:ext uri="{9D8B030D-6E8A-4147-A177-3AD203B41FA5}">
                      <a16:colId xmlns:a16="http://schemas.microsoft.com/office/drawing/2014/main" val="1546263835"/>
                    </a:ext>
                  </a:extLst>
                </a:gridCol>
                <a:gridCol w="824455">
                  <a:extLst>
                    <a:ext uri="{9D8B030D-6E8A-4147-A177-3AD203B41FA5}">
                      <a16:colId xmlns:a16="http://schemas.microsoft.com/office/drawing/2014/main" val="187052363"/>
                    </a:ext>
                  </a:extLst>
                </a:gridCol>
                <a:gridCol w="281878">
                  <a:extLst>
                    <a:ext uri="{9D8B030D-6E8A-4147-A177-3AD203B41FA5}">
                      <a16:colId xmlns:a16="http://schemas.microsoft.com/office/drawing/2014/main" val="745651107"/>
                    </a:ext>
                  </a:extLst>
                </a:gridCol>
                <a:gridCol w="281878">
                  <a:extLst>
                    <a:ext uri="{9D8B030D-6E8A-4147-A177-3AD203B41FA5}">
                      <a16:colId xmlns:a16="http://schemas.microsoft.com/office/drawing/2014/main" val="3839570682"/>
                    </a:ext>
                  </a:extLst>
                </a:gridCol>
                <a:gridCol w="281878">
                  <a:extLst>
                    <a:ext uri="{9D8B030D-6E8A-4147-A177-3AD203B41FA5}">
                      <a16:colId xmlns:a16="http://schemas.microsoft.com/office/drawing/2014/main" val="3893106002"/>
                    </a:ext>
                  </a:extLst>
                </a:gridCol>
                <a:gridCol w="281878">
                  <a:extLst>
                    <a:ext uri="{9D8B030D-6E8A-4147-A177-3AD203B41FA5}">
                      <a16:colId xmlns:a16="http://schemas.microsoft.com/office/drawing/2014/main" val="1453603295"/>
                    </a:ext>
                  </a:extLst>
                </a:gridCol>
                <a:gridCol w="281878">
                  <a:extLst>
                    <a:ext uri="{9D8B030D-6E8A-4147-A177-3AD203B41FA5}">
                      <a16:colId xmlns:a16="http://schemas.microsoft.com/office/drawing/2014/main" val="3405603126"/>
                    </a:ext>
                  </a:extLst>
                </a:gridCol>
                <a:gridCol w="281878">
                  <a:extLst>
                    <a:ext uri="{9D8B030D-6E8A-4147-A177-3AD203B41FA5}">
                      <a16:colId xmlns:a16="http://schemas.microsoft.com/office/drawing/2014/main" val="4188645958"/>
                    </a:ext>
                  </a:extLst>
                </a:gridCol>
                <a:gridCol w="281878">
                  <a:extLst>
                    <a:ext uri="{9D8B030D-6E8A-4147-A177-3AD203B41FA5}">
                      <a16:colId xmlns:a16="http://schemas.microsoft.com/office/drawing/2014/main" val="370284219"/>
                    </a:ext>
                  </a:extLst>
                </a:gridCol>
                <a:gridCol w="281878">
                  <a:extLst>
                    <a:ext uri="{9D8B030D-6E8A-4147-A177-3AD203B41FA5}">
                      <a16:colId xmlns:a16="http://schemas.microsoft.com/office/drawing/2014/main" val="2570255189"/>
                    </a:ext>
                  </a:extLst>
                </a:gridCol>
                <a:gridCol w="281878">
                  <a:extLst>
                    <a:ext uri="{9D8B030D-6E8A-4147-A177-3AD203B41FA5}">
                      <a16:colId xmlns:a16="http://schemas.microsoft.com/office/drawing/2014/main" val="4253557748"/>
                    </a:ext>
                  </a:extLst>
                </a:gridCol>
                <a:gridCol w="281878">
                  <a:extLst>
                    <a:ext uri="{9D8B030D-6E8A-4147-A177-3AD203B41FA5}">
                      <a16:colId xmlns:a16="http://schemas.microsoft.com/office/drawing/2014/main" val="732807866"/>
                    </a:ext>
                  </a:extLst>
                </a:gridCol>
                <a:gridCol w="281878">
                  <a:extLst>
                    <a:ext uri="{9D8B030D-6E8A-4147-A177-3AD203B41FA5}">
                      <a16:colId xmlns:a16="http://schemas.microsoft.com/office/drawing/2014/main" val="1262655051"/>
                    </a:ext>
                  </a:extLst>
                </a:gridCol>
                <a:gridCol w="281878">
                  <a:extLst>
                    <a:ext uri="{9D8B030D-6E8A-4147-A177-3AD203B41FA5}">
                      <a16:colId xmlns:a16="http://schemas.microsoft.com/office/drawing/2014/main" val="2519593283"/>
                    </a:ext>
                  </a:extLst>
                </a:gridCol>
                <a:gridCol w="281878">
                  <a:extLst>
                    <a:ext uri="{9D8B030D-6E8A-4147-A177-3AD203B41FA5}">
                      <a16:colId xmlns:a16="http://schemas.microsoft.com/office/drawing/2014/main" val="3604026297"/>
                    </a:ext>
                  </a:extLst>
                </a:gridCol>
                <a:gridCol w="281878">
                  <a:extLst>
                    <a:ext uri="{9D8B030D-6E8A-4147-A177-3AD203B41FA5}">
                      <a16:colId xmlns:a16="http://schemas.microsoft.com/office/drawing/2014/main" val="232041137"/>
                    </a:ext>
                  </a:extLst>
                </a:gridCol>
                <a:gridCol w="281878">
                  <a:extLst>
                    <a:ext uri="{9D8B030D-6E8A-4147-A177-3AD203B41FA5}">
                      <a16:colId xmlns:a16="http://schemas.microsoft.com/office/drawing/2014/main" val="2728829233"/>
                    </a:ext>
                  </a:extLst>
                </a:gridCol>
                <a:gridCol w="281878">
                  <a:extLst>
                    <a:ext uri="{9D8B030D-6E8A-4147-A177-3AD203B41FA5}">
                      <a16:colId xmlns:a16="http://schemas.microsoft.com/office/drawing/2014/main" val="3156064140"/>
                    </a:ext>
                  </a:extLst>
                </a:gridCol>
                <a:gridCol w="281878">
                  <a:extLst>
                    <a:ext uri="{9D8B030D-6E8A-4147-A177-3AD203B41FA5}">
                      <a16:colId xmlns:a16="http://schemas.microsoft.com/office/drawing/2014/main" val="1351419045"/>
                    </a:ext>
                  </a:extLst>
                </a:gridCol>
                <a:gridCol w="281878">
                  <a:extLst>
                    <a:ext uri="{9D8B030D-6E8A-4147-A177-3AD203B41FA5}">
                      <a16:colId xmlns:a16="http://schemas.microsoft.com/office/drawing/2014/main" val="3622675314"/>
                    </a:ext>
                  </a:extLst>
                </a:gridCol>
                <a:gridCol w="281878">
                  <a:extLst>
                    <a:ext uri="{9D8B030D-6E8A-4147-A177-3AD203B41FA5}">
                      <a16:colId xmlns:a16="http://schemas.microsoft.com/office/drawing/2014/main" val="1669600061"/>
                    </a:ext>
                  </a:extLst>
                </a:gridCol>
                <a:gridCol w="281878">
                  <a:extLst>
                    <a:ext uri="{9D8B030D-6E8A-4147-A177-3AD203B41FA5}">
                      <a16:colId xmlns:a16="http://schemas.microsoft.com/office/drawing/2014/main" val="1492778190"/>
                    </a:ext>
                  </a:extLst>
                </a:gridCol>
                <a:gridCol w="281878">
                  <a:extLst>
                    <a:ext uri="{9D8B030D-6E8A-4147-A177-3AD203B41FA5}">
                      <a16:colId xmlns:a16="http://schemas.microsoft.com/office/drawing/2014/main" val="353875642"/>
                    </a:ext>
                  </a:extLst>
                </a:gridCol>
                <a:gridCol w="281878">
                  <a:extLst>
                    <a:ext uri="{9D8B030D-6E8A-4147-A177-3AD203B41FA5}">
                      <a16:colId xmlns:a16="http://schemas.microsoft.com/office/drawing/2014/main" val="3672191345"/>
                    </a:ext>
                  </a:extLst>
                </a:gridCol>
                <a:gridCol w="281878">
                  <a:extLst>
                    <a:ext uri="{9D8B030D-6E8A-4147-A177-3AD203B41FA5}">
                      <a16:colId xmlns:a16="http://schemas.microsoft.com/office/drawing/2014/main" val="234561307"/>
                    </a:ext>
                  </a:extLst>
                </a:gridCol>
                <a:gridCol w="281878">
                  <a:extLst>
                    <a:ext uri="{9D8B030D-6E8A-4147-A177-3AD203B41FA5}">
                      <a16:colId xmlns:a16="http://schemas.microsoft.com/office/drawing/2014/main" val="3755218508"/>
                    </a:ext>
                  </a:extLst>
                </a:gridCol>
                <a:gridCol w="281878">
                  <a:extLst>
                    <a:ext uri="{9D8B030D-6E8A-4147-A177-3AD203B41FA5}">
                      <a16:colId xmlns:a16="http://schemas.microsoft.com/office/drawing/2014/main" val="2817689882"/>
                    </a:ext>
                  </a:extLst>
                </a:gridCol>
              </a:tblGrid>
              <a:tr h="282825">
                <a:tc rowSpan="2">
                  <a:txBody>
                    <a:bodyPr/>
                    <a:lstStyle/>
                    <a:p>
                      <a:pPr>
                        <a:lnSpc>
                          <a:spcPct val="100000"/>
                        </a:lnSpc>
                      </a:pPr>
                      <a:r>
                        <a:rPr lang="en-US" sz="9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END </a:t>
                      </a:r>
                    </a:p>
                    <a:p>
                      <a:pPr algn="ctr">
                        <a:lnSpc>
                          <a:spcPct val="100000"/>
                        </a:lnSpc>
                      </a:pPr>
                      <a:r>
                        <a:rPr lang="en-US" sz="9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DURATION </a:t>
                      </a:r>
                    </a:p>
                    <a:p>
                      <a:pPr>
                        <a:lnSpc>
                          <a:spcPct val="100000"/>
                        </a:lnSpc>
                      </a:pPr>
                      <a:r>
                        <a:rPr lang="en-US" sz="900" b="0"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25">
                  <a:txBody>
                    <a:bodyPr/>
                    <a:lstStyle/>
                    <a:p>
                      <a:pPr>
                        <a:lnSpc>
                          <a:spcPct val="100000"/>
                        </a:lnSpc>
                      </a:pPr>
                      <a:r>
                        <a:rPr lang="en-US" sz="10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915962"/>
                  </a:ext>
                </a:extLst>
              </a:tr>
              <a:tr h="264629">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0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619611726"/>
                  </a:ext>
                </a:extLst>
              </a:tr>
              <a:tr h="560218">
                <a:tc>
                  <a:txBody>
                    <a:bodyPr/>
                    <a:lstStyle/>
                    <a:p>
                      <a:pPr>
                        <a:lnSpc>
                          <a:spcPct val="100000"/>
                        </a:lnSpc>
                      </a:pPr>
                      <a:r>
                        <a:rPr lang="en-US" sz="10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965858687"/>
                  </a:ext>
                </a:extLst>
              </a:tr>
              <a:tr h="560218">
                <a:tc>
                  <a:txBody>
                    <a:bodyPr/>
                    <a:lstStyle/>
                    <a:p>
                      <a:pPr>
                        <a:lnSpc>
                          <a:spcPct val="100000"/>
                        </a:lnSpc>
                      </a:pPr>
                      <a:r>
                        <a:rPr lang="en-US" sz="10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560218">
                <a:tc>
                  <a:txBody>
                    <a:bodyPr/>
                    <a:lstStyle/>
                    <a:p>
                      <a:pPr>
                        <a:lnSpc>
                          <a:spcPct val="100000"/>
                        </a:lnSpc>
                      </a:pPr>
                      <a:r>
                        <a:rPr lang="en-US" sz="10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560218">
                <a:tc>
                  <a:txBody>
                    <a:bodyPr/>
                    <a:lstStyle/>
                    <a:p>
                      <a:pPr>
                        <a:lnSpc>
                          <a:spcPct val="100000"/>
                        </a:lnSpc>
                      </a:pPr>
                      <a:r>
                        <a:rPr lang="en-US" sz="10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r h="560218">
                <a:tc>
                  <a:txBody>
                    <a:bodyPr/>
                    <a:lstStyle/>
                    <a:p>
                      <a:pPr>
                        <a:lnSpc>
                          <a:spcPct val="100000"/>
                        </a:lnSpc>
                      </a:pPr>
                      <a:r>
                        <a:rPr lang="en-US" sz="1000" dirty="0">
                          <a:solidFill>
                            <a:schemeClr val="tx1"/>
                          </a:solidFill>
                          <a:latin typeface="Century Gothic" panose="020B0502020202020204" pitchFamily="34" charset="0"/>
                        </a:rPr>
                        <a:t>5</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119141191"/>
                  </a:ext>
                </a:extLst>
              </a:tr>
              <a:tr h="560218">
                <a:tc>
                  <a:txBody>
                    <a:bodyPr/>
                    <a:lstStyle/>
                    <a:p>
                      <a:pPr>
                        <a:lnSpc>
                          <a:spcPct val="100000"/>
                        </a:lnSpc>
                      </a:pPr>
                      <a:r>
                        <a:rPr lang="en-US" sz="1000" dirty="0">
                          <a:solidFill>
                            <a:schemeClr val="tx1"/>
                          </a:solidFill>
                          <a:latin typeface="Century Gothic" panose="020B0502020202020204" pitchFamily="34" charset="0"/>
                        </a:rPr>
                        <a:t>6</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11561401"/>
                  </a:ext>
                </a:extLst>
              </a:tr>
              <a:tr h="560218">
                <a:tc>
                  <a:txBody>
                    <a:bodyPr/>
                    <a:lstStyle/>
                    <a:p>
                      <a:pPr>
                        <a:lnSpc>
                          <a:spcPct val="100000"/>
                        </a:lnSpc>
                      </a:pPr>
                      <a:r>
                        <a:rPr lang="en-US" sz="1000" dirty="0">
                          <a:solidFill>
                            <a:schemeClr val="tx1"/>
                          </a:solidFill>
                          <a:latin typeface="Century Gothic" panose="020B0502020202020204" pitchFamily="34" charset="0"/>
                        </a:rPr>
                        <a:t>7</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94209273"/>
                  </a:ext>
                </a:extLst>
              </a:tr>
              <a:tr h="560218">
                <a:tc>
                  <a:txBody>
                    <a:bodyPr/>
                    <a:lstStyle/>
                    <a:p>
                      <a:pPr>
                        <a:lnSpc>
                          <a:spcPct val="100000"/>
                        </a:lnSpc>
                      </a:pPr>
                      <a:r>
                        <a:rPr lang="en-US" sz="1000" dirty="0">
                          <a:solidFill>
                            <a:schemeClr val="tx1"/>
                          </a:solidFill>
                          <a:latin typeface="Century Gothic" panose="020B0502020202020204" pitchFamily="34" charset="0"/>
                        </a:rPr>
                        <a:t>8</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390668724"/>
                  </a:ext>
                </a:extLst>
              </a:tr>
              <a:tr h="560218">
                <a:tc>
                  <a:txBody>
                    <a:bodyPr/>
                    <a:lstStyle/>
                    <a:p>
                      <a:pPr>
                        <a:lnSpc>
                          <a:spcPct val="100000"/>
                        </a:lnSpc>
                      </a:pPr>
                      <a:r>
                        <a:rPr lang="en-US" sz="1000" dirty="0">
                          <a:solidFill>
                            <a:schemeClr val="tx1"/>
                          </a:solidFill>
                          <a:latin typeface="Century Gothic" panose="020B0502020202020204" pitchFamily="34" charset="0"/>
                        </a:rPr>
                        <a:t>9</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699392616"/>
                  </a:ext>
                </a:extLst>
              </a:tr>
            </a:tbl>
          </a:graphicData>
        </a:graphic>
      </p:graphicFrame>
    </p:spTree>
    <p:extLst>
      <p:ext uri="{BB962C8B-B14F-4D97-AF65-F5344CB8AC3E}">
        <p14:creationId xmlns:p14="http://schemas.microsoft.com/office/powerpoint/2010/main" val="291905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extLst>
              <p:ext uri="{D42A27DB-BD31-4B8C-83A1-F6EECF244321}">
                <p14:modId xmlns:p14="http://schemas.microsoft.com/office/powerpoint/2010/main" val="3786466325"/>
              </p:ext>
            </p:extLst>
          </p:nvPr>
        </p:nvGraphicFramePr>
        <p:xfrm>
          <a:off x="787790" y="1050352"/>
          <a:ext cx="10227213" cy="246835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46835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2929323684"/>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Gantt-Chart-with-Dependencies_PowerPoint" id="{66D5AC15-DC8F-1B4B-919D-6A46CB5EAC23}" vid="{6D174A49-E34E-2C40-9083-D339CF5F8A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PowerPoint-Gantt-Chart-with-Dependencies_PowerPoint</Template>
  <TotalTime>106</TotalTime>
  <Words>267</Words>
  <Application>Microsoft Office PowerPoint</Application>
  <PresentationFormat>Widescreen</PresentationFormat>
  <Paragraphs>96</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Century Gothic</vt:lpstr>
      <vt:lpstr>Тема 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Alexandra Ragazhinskaya</dc:creator>
  <cp:lastModifiedBy>UTKARSH KUMAR</cp:lastModifiedBy>
  <cp:revision>8</cp:revision>
  <cp:lastPrinted>2020-08-31T22:23:58Z</cp:lastPrinted>
  <dcterms:created xsi:type="dcterms:W3CDTF">2020-10-13T18:01:47Z</dcterms:created>
  <dcterms:modified xsi:type="dcterms:W3CDTF">2022-02-06T17:02:28Z</dcterms:modified>
</cp:coreProperties>
</file>