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342" r:id="rId2"/>
    <p:sldId id="320" r:id="rId3"/>
    <p:sldId id="343" r:id="rId4"/>
    <p:sldId id="29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 id="2" name="20BCE10622" initials="2" lastIdx="1" clrIdx="1">
    <p:extLst>
      <p:ext uri="{19B8F6BF-5375-455C-9EA6-DF929625EA0E}">
        <p15:presenceInfo xmlns:p15="http://schemas.microsoft.com/office/powerpoint/2012/main" userId="20BCE1062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F2"/>
    <a:srgbClr val="00BD32"/>
    <a:srgbClr val="F0A622"/>
    <a:srgbClr val="5B7191"/>
    <a:srgbClr val="EAEEF3"/>
    <a:srgbClr val="CE1D02"/>
    <a:srgbClr val="E3EAF6"/>
    <a:srgbClr val="CDD5DD"/>
    <a:srgbClr val="74859B"/>
    <a:srgbClr val="C4D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6447"/>
  </p:normalViewPr>
  <p:slideViewPr>
    <p:cSldViewPr snapToGrid="0" snapToObjects="1">
      <p:cViewPr>
        <p:scale>
          <a:sx n="58" d="100"/>
          <a:sy n="58" d="100"/>
        </p:scale>
        <p:origin x="988" y="224"/>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12/22/2021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361866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3</a:t>
            </a:fld>
            <a:endParaRPr lang="en-US" dirty="0"/>
          </a:p>
        </p:txBody>
      </p:sp>
    </p:spTree>
    <p:extLst>
      <p:ext uri="{BB962C8B-B14F-4D97-AF65-F5344CB8AC3E}">
        <p14:creationId xmlns:p14="http://schemas.microsoft.com/office/powerpoint/2010/main" val="427094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4</a:t>
            </a:fld>
            <a:endParaRPr lang="en-US" dirty="0"/>
          </a:p>
        </p:txBody>
      </p:sp>
    </p:spTree>
    <p:extLst>
      <p:ext uri="{BB962C8B-B14F-4D97-AF65-F5344CB8AC3E}">
        <p14:creationId xmlns:p14="http://schemas.microsoft.com/office/powerpoint/2010/main" val="18222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12/22/2021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t.ly/3dmxuE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F649A-21D3-4946-B06E-8A79DDA0D00E}"/>
              </a:ext>
            </a:extLst>
          </p:cNvPr>
          <p:cNvSpPr txBox="1"/>
          <p:nvPr/>
        </p:nvSpPr>
        <p:spPr>
          <a:xfrm>
            <a:off x="880808" y="2596291"/>
            <a:ext cx="9247166" cy="646331"/>
          </a:xfrm>
          <a:prstGeom prst="rect">
            <a:avLst/>
          </a:prstGeom>
          <a:noFill/>
        </p:spPr>
        <p:txBody>
          <a:bodyPr wrap="square" rtlCol="0">
            <a:spAutoFit/>
          </a:bodyPr>
          <a:lstStyle/>
          <a:p>
            <a:r>
              <a:rPr lang="en-US" sz="3600" dirty="0">
                <a:latin typeface="Century Gothic" panose="020B0502020202020204" pitchFamily="34" charset="0"/>
              </a:rPr>
              <a:t>Notes for Using this Template</a:t>
            </a:r>
          </a:p>
        </p:txBody>
      </p:sp>
      <p:sp>
        <p:nvSpPr>
          <p:cNvPr id="3" name="TextBox 2">
            <a:extLst>
              <a:ext uri="{FF2B5EF4-FFF2-40B4-BE49-F238E27FC236}">
                <a16:creationId xmlns:a16="http://schemas.microsoft.com/office/drawing/2014/main" id="{8D229698-1152-43F9-BE56-3EBDC68FD012}"/>
              </a:ext>
            </a:extLst>
          </p:cNvPr>
          <p:cNvSpPr txBox="1"/>
          <p:nvPr/>
        </p:nvSpPr>
        <p:spPr>
          <a:xfrm>
            <a:off x="880808" y="3526114"/>
            <a:ext cx="7580749" cy="1477328"/>
          </a:xfrm>
          <a:prstGeom prst="rect">
            <a:avLst/>
          </a:prstGeom>
          <a:noFill/>
        </p:spPr>
        <p:txBody>
          <a:bodyPr wrap="square" rtlCol="0">
            <a:spAutoFit/>
          </a:bodyPr>
          <a:lstStyle/>
          <a:p>
            <a:pPr>
              <a:spcAft>
                <a:spcPts val="600"/>
              </a:spcAft>
            </a:pPr>
            <a:r>
              <a:rPr lang="en-US" sz="1600" dirty="0">
                <a:latin typeface="Century Gothic" panose="020B0502020202020204" pitchFamily="34" charset="0"/>
              </a:rPr>
              <a:t>Enter Tasks, Start and End Dates, and Duration in Days in the chart data. </a:t>
            </a:r>
          </a:p>
          <a:p>
            <a:pPr>
              <a:spcAft>
                <a:spcPts val="600"/>
              </a:spcAft>
            </a:pPr>
            <a:r>
              <a:rPr lang="en-US" sz="1600" dirty="0">
                <a:latin typeface="Century Gothic" panose="020B0502020202020204" pitchFamily="34" charset="0"/>
              </a:rPr>
              <a:t> </a:t>
            </a:r>
          </a:p>
          <a:p>
            <a:pPr>
              <a:spcAft>
                <a:spcPts val="600"/>
              </a:spcAft>
            </a:pPr>
            <a:r>
              <a:rPr lang="en-US" sz="1600" dirty="0">
                <a:latin typeface="Century Gothic" panose="020B0502020202020204" pitchFamily="34" charset="0"/>
              </a:rPr>
              <a:t>Adjust bars for each task to represent the length of time per task over a period of weeks.  Adjust arrows to illustrate paths and add diamonds to represent events.  </a:t>
            </a:r>
          </a:p>
        </p:txBody>
      </p:sp>
      <p:grpSp>
        <p:nvGrpSpPr>
          <p:cNvPr id="65" name="Group 64">
            <a:extLst>
              <a:ext uri="{FF2B5EF4-FFF2-40B4-BE49-F238E27FC236}">
                <a16:creationId xmlns:a16="http://schemas.microsoft.com/office/drawing/2014/main" id="{D7F7C8EC-ED2B-B949-A541-63F70BC666B6}"/>
              </a:ext>
            </a:extLst>
          </p:cNvPr>
          <p:cNvGrpSpPr/>
          <p:nvPr/>
        </p:nvGrpSpPr>
        <p:grpSpPr>
          <a:xfrm>
            <a:off x="7203068" y="-14628"/>
            <a:ext cx="5724680" cy="6219640"/>
            <a:chOff x="7203068" y="-14628"/>
            <a:chExt cx="5724680" cy="6219640"/>
          </a:xfrm>
        </p:grpSpPr>
        <p:sp>
          <p:nvSpPr>
            <p:cNvPr id="38" name="Triangle 37">
              <a:extLst>
                <a:ext uri="{FF2B5EF4-FFF2-40B4-BE49-F238E27FC236}">
                  <a16:creationId xmlns:a16="http://schemas.microsoft.com/office/drawing/2014/main" id="{E6E602D8-F760-DF41-A042-4E9312ECA237}"/>
                </a:ext>
              </a:extLst>
            </p:cNvPr>
            <p:cNvSpPr/>
            <p:nvPr/>
          </p:nvSpPr>
          <p:spPr>
            <a:xfrm>
              <a:off x="8267700" y="1219200"/>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C1830B-F673-5C4D-A41E-73B264FFA0FA}"/>
                </a:ext>
              </a:extLst>
            </p:cNvPr>
            <p:cNvSpPr/>
            <p:nvPr/>
          </p:nvSpPr>
          <p:spPr>
            <a:xfrm rot="10800000">
              <a:off x="8267698" y="2340726"/>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iangle 39">
              <a:extLst>
                <a:ext uri="{FF2B5EF4-FFF2-40B4-BE49-F238E27FC236}">
                  <a16:creationId xmlns:a16="http://schemas.microsoft.com/office/drawing/2014/main" id="{0138B3C3-DCBC-554F-80E8-C536867E9D83}"/>
                </a:ext>
              </a:extLst>
            </p:cNvPr>
            <p:cNvSpPr/>
            <p:nvPr/>
          </p:nvSpPr>
          <p:spPr>
            <a:xfrm>
              <a:off x="9117614" y="2441587"/>
              <a:ext cx="1498109" cy="1121526"/>
            </a:xfrm>
            <a:prstGeom prst="triangle">
              <a:avLst/>
            </a:prstGeom>
            <a:gradFill>
              <a:gsLst>
                <a:gs pos="82000">
                  <a:srgbClr val="00BD32"/>
                </a:gs>
                <a:gs pos="0">
                  <a:schemeClr val="bg1">
                    <a:alpha val="50000"/>
                  </a:schemeClr>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iangle 40">
              <a:extLst>
                <a:ext uri="{FF2B5EF4-FFF2-40B4-BE49-F238E27FC236}">
                  <a16:creationId xmlns:a16="http://schemas.microsoft.com/office/drawing/2014/main" id="{00E7AB9E-C70E-4643-9CF4-14B9DBB9726A}"/>
                </a:ext>
              </a:extLst>
            </p:cNvPr>
            <p:cNvSpPr/>
            <p:nvPr/>
          </p:nvSpPr>
          <p:spPr>
            <a:xfrm rot="10800000">
              <a:off x="9117612" y="3563113"/>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riangle 41">
              <a:extLst>
                <a:ext uri="{FF2B5EF4-FFF2-40B4-BE49-F238E27FC236}">
                  <a16:creationId xmlns:a16="http://schemas.microsoft.com/office/drawing/2014/main" id="{F8B7F251-44DE-3441-A174-00EE573C8640}"/>
                </a:ext>
              </a:extLst>
            </p:cNvPr>
            <p:cNvSpPr/>
            <p:nvPr/>
          </p:nvSpPr>
          <p:spPr>
            <a:xfrm rot="10800000">
              <a:off x="9118598" y="-14627"/>
              <a:ext cx="3073402" cy="230083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iangle 42">
              <a:extLst>
                <a:ext uri="{FF2B5EF4-FFF2-40B4-BE49-F238E27FC236}">
                  <a16:creationId xmlns:a16="http://schemas.microsoft.com/office/drawing/2014/main" id="{F5839A51-5A39-3D46-9345-7F6E11F7AE3E}"/>
                </a:ext>
              </a:extLst>
            </p:cNvPr>
            <p:cNvSpPr/>
            <p:nvPr/>
          </p:nvSpPr>
          <p:spPr>
            <a:xfrm>
              <a:off x="11194577" y="5032308"/>
              <a:ext cx="825935" cy="618318"/>
            </a:xfrm>
            <a:prstGeom prst="triangle">
              <a:avLst/>
            </a:prstGeom>
            <a:gradFill>
              <a:gsLst>
                <a:gs pos="100000">
                  <a:schemeClr val="bg1">
                    <a:alpha val="50000"/>
                  </a:schemeClr>
                </a:gs>
                <a:gs pos="0">
                  <a:schemeClr val="tx2">
                    <a:lumMod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iangle 43">
              <a:extLst>
                <a:ext uri="{FF2B5EF4-FFF2-40B4-BE49-F238E27FC236}">
                  <a16:creationId xmlns:a16="http://schemas.microsoft.com/office/drawing/2014/main" id="{58136418-34E8-B247-836A-152A294654E9}"/>
                </a:ext>
              </a:extLst>
            </p:cNvPr>
            <p:cNvSpPr/>
            <p:nvPr/>
          </p:nvSpPr>
          <p:spPr>
            <a:xfrm rot="10800000">
              <a:off x="10726003" y="4976702"/>
              <a:ext cx="825935" cy="618318"/>
            </a:xfrm>
            <a:prstGeom prst="triangle">
              <a:avLst/>
            </a:prstGeom>
            <a:gradFill>
              <a:gsLst>
                <a:gs pos="82000">
                  <a:schemeClr val="tx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34FE18B5-F9A5-3D40-ACC0-6B6A68C72E49}"/>
                </a:ext>
              </a:extLst>
            </p:cNvPr>
            <p:cNvSpPr/>
            <p:nvPr/>
          </p:nvSpPr>
          <p:spPr>
            <a:xfrm>
              <a:off x="10726004" y="4358384"/>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iangle 45">
              <a:extLst>
                <a:ext uri="{FF2B5EF4-FFF2-40B4-BE49-F238E27FC236}">
                  <a16:creationId xmlns:a16="http://schemas.microsoft.com/office/drawing/2014/main" id="{B7B3D5D1-3822-0B4D-B163-AF44A4C9EBCB}"/>
                </a:ext>
              </a:extLst>
            </p:cNvPr>
            <p:cNvSpPr/>
            <p:nvPr/>
          </p:nvSpPr>
          <p:spPr>
            <a:xfrm>
              <a:off x="10732980" y="2926103"/>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riangle 46">
              <a:extLst>
                <a:ext uri="{FF2B5EF4-FFF2-40B4-BE49-F238E27FC236}">
                  <a16:creationId xmlns:a16="http://schemas.microsoft.com/office/drawing/2014/main" id="{3622D9C8-9B35-504C-9930-EADF0A6FE121}"/>
                </a:ext>
              </a:extLst>
            </p:cNvPr>
            <p:cNvSpPr/>
            <p:nvPr/>
          </p:nvSpPr>
          <p:spPr>
            <a:xfrm rot="10800000">
              <a:off x="10732979" y="3544421"/>
              <a:ext cx="825935" cy="618318"/>
            </a:xfrm>
            <a:prstGeom prst="triangle">
              <a:avLst/>
            </a:prstGeom>
            <a:gradFill>
              <a:gsLst>
                <a:gs pos="100000">
                  <a:schemeClr val="bg1">
                    <a:alpha val="50000"/>
                  </a:schemeClr>
                </a:gs>
                <a:gs pos="0">
                  <a:schemeClr val="tx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iangle 47">
              <a:extLst>
                <a:ext uri="{FF2B5EF4-FFF2-40B4-BE49-F238E27FC236}">
                  <a16:creationId xmlns:a16="http://schemas.microsoft.com/office/drawing/2014/main" id="{8FB73460-F7B7-0F4D-AC00-FB39E4220308}"/>
                </a:ext>
              </a:extLst>
            </p:cNvPr>
            <p:cNvSpPr/>
            <p:nvPr/>
          </p:nvSpPr>
          <p:spPr>
            <a:xfrm>
              <a:off x="11201553" y="3600027"/>
              <a:ext cx="825935" cy="618318"/>
            </a:xfrm>
            <a:prstGeom prst="triangle">
              <a:avLst/>
            </a:prstGeom>
            <a:gradFill>
              <a:gsLst>
                <a:gs pos="82000">
                  <a:srgbClr val="F0A62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riangle 48">
              <a:extLst>
                <a:ext uri="{FF2B5EF4-FFF2-40B4-BE49-F238E27FC236}">
                  <a16:creationId xmlns:a16="http://schemas.microsoft.com/office/drawing/2014/main" id="{C90C3849-141E-604A-A3F6-D1733FF0541F}"/>
                </a:ext>
              </a:extLst>
            </p:cNvPr>
            <p:cNvSpPr/>
            <p:nvPr/>
          </p:nvSpPr>
          <p:spPr>
            <a:xfrm rot="10800000">
              <a:off x="11201552" y="4218345"/>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riangle 49">
              <a:extLst>
                <a:ext uri="{FF2B5EF4-FFF2-40B4-BE49-F238E27FC236}">
                  <a16:creationId xmlns:a16="http://schemas.microsoft.com/office/drawing/2014/main" id="{9B2137C1-B295-CC4C-AB71-24F69B0115C3}"/>
                </a:ext>
              </a:extLst>
            </p:cNvPr>
            <p:cNvSpPr/>
            <p:nvPr/>
          </p:nvSpPr>
          <p:spPr>
            <a:xfrm>
              <a:off x="9465415" y="5351037"/>
              <a:ext cx="613059" cy="458953"/>
            </a:xfrm>
            <a:prstGeom prst="triangle">
              <a:avLst/>
            </a:prstGeom>
            <a:gradFill>
              <a:gsLst>
                <a:gs pos="100000">
                  <a:schemeClr val="bg1">
                    <a:alpha val="50000"/>
                  </a:schemeClr>
                </a:gs>
                <a:gs pos="0">
                  <a:srgbClr val="92D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riangle 50">
              <a:extLst>
                <a:ext uri="{FF2B5EF4-FFF2-40B4-BE49-F238E27FC236}">
                  <a16:creationId xmlns:a16="http://schemas.microsoft.com/office/drawing/2014/main" id="{698A1386-A455-0D43-8AAF-0789E778B2C8}"/>
                </a:ext>
              </a:extLst>
            </p:cNvPr>
            <p:cNvSpPr/>
            <p:nvPr/>
          </p:nvSpPr>
          <p:spPr>
            <a:xfrm rot="10800000">
              <a:off x="8796054" y="4684640"/>
              <a:ext cx="613059" cy="458953"/>
            </a:xfrm>
            <a:prstGeom prst="triangle">
              <a:avLst/>
            </a:prstGeom>
            <a:gradFill>
              <a:gsLst>
                <a:gs pos="82000">
                  <a:srgbClr val="00BD3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riangle 51">
              <a:extLst>
                <a:ext uri="{FF2B5EF4-FFF2-40B4-BE49-F238E27FC236}">
                  <a16:creationId xmlns:a16="http://schemas.microsoft.com/office/drawing/2014/main" id="{9BDA921D-9CA8-E04E-806F-450E1B28A97E}"/>
                </a:ext>
              </a:extLst>
            </p:cNvPr>
            <p:cNvSpPr/>
            <p:nvPr/>
          </p:nvSpPr>
          <p:spPr>
            <a:xfrm>
              <a:off x="8796055" y="4225687"/>
              <a:ext cx="613059" cy="458953"/>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riangle 52">
              <a:extLst>
                <a:ext uri="{FF2B5EF4-FFF2-40B4-BE49-F238E27FC236}">
                  <a16:creationId xmlns:a16="http://schemas.microsoft.com/office/drawing/2014/main" id="{BE1646B1-714E-5648-A575-09088BA055EB}"/>
                </a:ext>
              </a:extLst>
            </p:cNvPr>
            <p:cNvSpPr/>
            <p:nvPr/>
          </p:nvSpPr>
          <p:spPr>
            <a:xfrm>
              <a:off x="11429639" y="676405"/>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riangle 53">
              <a:extLst>
                <a:ext uri="{FF2B5EF4-FFF2-40B4-BE49-F238E27FC236}">
                  <a16:creationId xmlns:a16="http://schemas.microsoft.com/office/drawing/2014/main" id="{62149B97-4C44-BC45-9D6F-D1D5FABC3F43}"/>
                </a:ext>
              </a:extLst>
            </p:cNvPr>
            <p:cNvSpPr/>
            <p:nvPr/>
          </p:nvSpPr>
          <p:spPr>
            <a:xfrm rot="10800000">
              <a:off x="11429637" y="1797931"/>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riangle 54">
              <a:extLst>
                <a:ext uri="{FF2B5EF4-FFF2-40B4-BE49-F238E27FC236}">
                  <a16:creationId xmlns:a16="http://schemas.microsoft.com/office/drawing/2014/main" id="{64ECBC73-824F-FD49-998C-F04D37EA2CD8}"/>
                </a:ext>
              </a:extLst>
            </p:cNvPr>
            <p:cNvSpPr/>
            <p:nvPr/>
          </p:nvSpPr>
          <p:spPr>
            <a:xfrm rot="10800000">
              <a:off x="10001145" y="4978503"/>
              <a:ext cx="401094" cy="300270"/>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riangle 55">
              <a:extLst>
                <a:ext uri="{FF2B5EF4-FFF2-40B4-BE49-F238E27FC236}">
                  <a16:creationId xmlns:a16="http://schemas.microsoft.com/office/drawing/2014/main" id="{93C78C48-A7AD-6E44-8747-216D734987CC}"/>
                </a:ext>
              </a:extLst>
            </p:cNvPr>
            <p:cNvSpPr/>
            <p:nvPr/>
          </p:nvSpPr>
          <p:spPr>
            <a:xfrm>
              <a:off x="8478550" y="3436582"/>
              <a:ext cx="401094" cy="300270"/>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riangle 56">
              <a:extLst>
                <a:ext uri="{FF2B5EF4-FFF2-40B4-BE49-F238E27FC236}">
                  <a16:creationId xmlns:a16="http://schemas.microsoft.com/office/drawing/2014/main" id="{85366D21-3641-0645-A356-7381BF76DA84}"/>
                </a:ext>
              </a:extLst>
            </p:cNvPr>
            <p:cNvSpPr/>
            <p:nvPr/>
          </p:nvSpPr>
          <p:spPr>
            <a:xfrm>
              <a:off x="10560298" y="3911608"/>
              <a:ext cx="221130" cy="165545"/>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riangle 57">
              <a:extLst>
                <a:ext uri="{FF2B5EF4-FFF2-40B4-BE49-F238E27FC236}">
                  <a16:creationId xmlns:a16="http://schemas.microsoft.com/office/drawing/2014/main" id="{A0370E60-D0DA-F441-B82D-26EDF95ABBF8}"/>
                </a:ext>
              </a:extLst>
            </p:cNvPr>
            <p:cNvSpPr/>
            <p:nvPr/>
          </p:nvSpPr>
          <p:spPr>
            <a:xfrm rot="10800000">
              <a:off x="10924816" y="6039467"/>
              <a:ext cx="221130" cy="165545"/>
            </a:xfrm>
            <a:prstGeom prst="triangl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riangle 58">
              <a:extLst>
                <a:ext uri="{FF2B5EF4-FFF2-40B4-BE49-F238E27FC236}">
                  <a16:creationId xmlns:a16="http://schemas.microsoft.com/office/drawing/2014/main" id="{0DE66A53-CAAF-BA4C-B531-CF2495CAE8A4}"/>
                </a:ext>
              </a:extLst>
            </p:cNvPr>
            <p:cNvSpPr/>
            <p:nvPr/>
          </p:nvSpPr>
          <p:spPr>
            <a:xfrm rot="10800000">
              <a:off x="8157134" y="1651419"/>
              <a:ext cx="221130" cy="165545"/>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riangle 59">
              <a:extLst>
                <a:ext uri="{FF2B5EF4-FFF2-40B4-BE49-F238E27FC236}">
                  <a16:creationId xmlns:a16="http://schemas.microsoft.com/office/drawing/2014/main" id="{2F5DDB50-3310-0C4B-A1D5-A7FB45F55483}"/>
                </a:ext>
              </a:extLst>
            </p:cNvPr>
            <p:cNvSpPr/>
            <p:nvPr/>
          </p:nvSpPr>
          <p:spPr>
            <a:xfrm>
              <a:off x="11586492" y="2465841"/>
              <a:ext cx="221130" cy="165545"/>
            </a:xfrm>
            <a:prstGeom prst="triangl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riangle 60">
              <a:extLst>
                <a:ext uri="{FF2B5EF4-FFF2-40B4-BE49-F238E27FC236}">
                  <a16:creationId xmlns:a16="http://schemas.microsoft.com/office/drawing/2014/main" id="{D4B8C50A-66D8-1743-8738-2A9BF2BE5F66}"/>
                </a:ext>
              </a:extLst>
            </p:cNvPr>
            <p:cNvSpPr/>
            <p:nvPr/>
          </p:nvSpPr>
          <p:spPr>
            <a:xfrm>
              <a:off x="8875258" y="425489"/>
              <a:ext cx="164136" cy="122877"/>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riangle 61">
              <a:extLst>
                <a:ext uri="{FF2B5EF4-FFF2-40B4-BE49-F238E27FC236}">
                  <a16:creationId xmlns:a16="http://schemas.microsoft.com/office/drawing/2014/main" id="{4F9B99A0-C911-0145-966C-8FF0E418F36E}"/>
                </a:ext>
              </a:extLst>
            </p:cNvPr>
            <p:cNvSpPr/>
            <p:nvPr/>
          </p:nvSpPr>
          <p:spPr>
            <a:xfrm rot="10800000">
              <a:off x="11900905" y="4908188"/>
              <a:ext cx="164136" cy="122877"/>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riangle 62">
              <a:extLst>
                <a:ext uri="{FF2B5EF4-FFF2-40B4-BE49-F238E27FC236}">
                  <a16:creationId xmlns:a16="http://schemas.microsoft.com/office/drawing/2014/main" id="{0697A30B-2586-DC4D-B8DF-1A0A400A1926}"/>
                </a:ext>
              </a:extLst>
            </p:cNvPr>
            <p:cNvSpPr/>
            <p:nvPr/>
          </p:nvSpPr>
          <p:spPr>
            <a:xfrm>
              <a:off x="9494499" y="1271969"/>
              <a:ext cx="401094" cy="300270"/>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iangle 63">
              <a:extLst>
                <a:ext uri="{FF2B5EF4-FFF2-40B4-BE49-F238E27FC236}">
                  <a16:creationId xmlns:a16="http://schemas.microsoft.com/office/drawing/2014/main" id="{24366BEE-7D91-D647-A36B-434A86F3763B}"/>
                </a:ext>
              </a:extLst>
            </p:cNvPr>
            <p:cNvSpPr/>
            <p:nvPr/>
          </p:nvSpPr>
          <p:spPr>
            <a:xfrm rot="10800000">
              <a:off x="7203068" y="-14628"/>
              <a:ext cx="1592986" cy="119255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hlinkClick r:id="rId2"/>
            <a:extLst>
              <a:ext uri="{FF2B5EF4-FFF2-40B4-BE49-F238E27FC236}">
                <a16:creationId xmlns:a16="http://schemas.microsoft.com/office/drawing/2014/main" id="{4AEB8225-3AA8-AF48-AD51-3F5F53316D6B}"/>
              </a:ext>
            </a:extLst>
          </p:cNvPr>
          <p:cNvPicPr>
            <a:picLocks noChangeAspect="1"/>
          </p:cNvPicPr>
          <p:nvPr/>
        </p:nvPicPr>
        <p:blipFill>
          <a:blip r:embed="rId3"/>
          <a:stretch>
            <a:fillRect/>
          </a:stretch>
        </p:blipFill>
        <p:spPr>
          <a:xfrm>
            <a:off x="8299865" y="307317"/>
            <a:ext cx="3657600" cy="507585"/>
          </a:xfrm>
          <a:prstGeom prst="rect">
            <a:avLst/>
          </a:prstGeom>
        </p:spPr>
      </p:pic>
      <p:sp>
        <p:nvSpPr>
          <p:cNvPr id="33" name="TextBox 32">
            <a:extLst>
              <a:ext uri="{FF2B5EF4-FFF2-40B4-BE49-F238E27FC236}">
                <a16:creationId xmlns:a16="http://schemas.microsoft.com/office/drawing/2014/main" id="{143A449B-AAB7-994A-92CE-8F48E2CA7DF6}"/>
              </a:ext>
            </a:extLst>
          </p:cNvPr>
          <p:cNvSpPr txBox="1"/>
          <p:nvPr/>
        </p:nvSpPr>
        <p:spPr>
          <a:xfrm>
            <a:off x="409776" y="353237"/>
            <a:ext cx="7309961" cy="461665"/>
          </a:xfrm>
          <a:prstGeom prst="rect">
            <a:avLst/>
          </a:prstGeom>
          <a:noFill/>
        </p:spPr>
        <p:txBody>
          <a:bodyPr wrap="square" rtlCol="0">
            <a:spAutoFit/>
          </a:bodyPr>
          <a:lstStyle/>
          <a:p>
            <a:r>
              <a:rPr lang="en-US" sz="2400" b="1" dirty="0">
                <a:solidFill>
                  <a:schemeClr val="tx1">
                    <a:lumMod val="65000"/>
                    <a:lumOff val="35000"/>
                  </a:schemeClr>
                </a:solidFill>
                <a:latin typeface="Century Gothic" panose="020B0502020202020204" pitchFamily="34" charset="0"/>
              </a:rPr>
              <a:t>PowerPoint Gantt Chart with Dependencies</a:t>
            </a:r>
          </a:p>
        </p:txBody>
      </p:sp>
    </p:spTree>
    <p:extLst>
      <p:ext uri="{BB962C8B-B14F-4D97-AF65-F5344CB8AC3E}">
        <p14:creationId xmlns:p14="http://schemas.microsoft.com/office/powerpoint/2010/main" val="19253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3855778086"/>
              </p:ext>
            </p:extLst>
          </p:nvPr>
        </p:nvGraphicFramePr>
        <p:xfrm>
          <a:off x="171488" y="-9447"/>
          <a:ext cx="12756261" cy="7392240"/>
        </p:xfrm>
        <a:graphic>
          <a:graphicData uri="http://schemas.openxmlformats.org/drawingml/2006/table">
            <a:tbl>
              <a:tblPr firstRow="1" bandRow="1">
                <a:tableStyleId>{5C22544A-7EE6-4342-B048-85BDC9FD1C3A}</a:tableStyleId>
              </a:tblPr>
              <a:tblGrid>
                <a:gridCol w="374637">
                  <a:extLst>
                    <a:ext uri="{9D8B030D-6E8A-4147-A177-3AD203B41FA5}">
                      <a16:colId xmlns:a16="http://schemas.microsoft.com/office/drawing/2014/main" val="1672129667"/>
                    </a:ext>
                  </a:extLst>
                </a:gridCol>
                <a:gridCol w="1393708">
                  <a:extLst>
                    <a:ext uri="{9D8B030D-6E8A-4147-A177-3AD203B41FA5}">
                      <a16:colId xmlns:a16="http://schemas.microsoft.com/office/drawing/2014/main" val="602210714"/>
                    </a:ext>
                  </a:extLst>
                </a:gridCol>
                <a:gridCol w="928349">
                  <a:extLst>
                    <a:ext uri="{9D8B030D-6E8A-4147-A177-3AD203B41FA5}">
                      <a16:colId xmlns:a16="http://schemas.microsoft.com/office/drawing/2014/main" val="1817390762"/>
                    </a:ext>
                  </a:extLst>
                </a:gridCol>
                <a:gridCol w="903654">
                  <a:extLst>
                    <a:ext uri="{9D8B030D-6E8A-4147-A177-3AD203B41FA5}">
                      <a16:colId xmlns:a16="http://schemas.microsoft.com/office/drawing/2014/main" val="1546263835"/>
                    </a:ext>
                  </a:extLst>
                </a:gridCol>
                <a:gridCol w="542318">
                  <a:extLst>
                    <a:ext uri="{9D8B030D-6E8A-4147-A177-3AD203B41FA5}">
                      <a16:colId xmlns:a16="http://schemas.microsoft.com/office/drawing/2014/main" val="187052363"/>
                    </a:ext>
                  </a:extLst>
                </a:gridCol>
                <a:gridCol w="692995">
                  <a:extLst>
                    <a:ext uri="{9D8B030D-6E8A-4147-A177-3AD203B41FA5}">
                      <a16:colId xmlns:a16="http://schemas.microsoft.com/office/drawing/2014/main" val="745651107"/>
                    </a:ext>
                  </a:extLst>
                </a:gridCol>
                <a:gridCol w="568357">
                  <a:extLst>
                    <a:ext uri="{9D8B030D-6E8A-4147-A177-3AD203B41FA5}">
                      <a16:colId xmlns:a16="http://schemas.microsoft.com/office/drawing/2014/main" val="3839570682"/>
                    </a:ext>
                  </a:extLst>
                </a:gridCol>
                <a:gridCol w="532268">
                  <a:extLst>
                    <a:ext uri="{9D8B030D-6E8A-4147-A177-3AD203B41FA5}">
                      <a16:colId xmlns:a16="http://schemas.microsoft.com/office/drawing/2014/main" val="3893106002"/>
                    </a:ext>
                  </a:extLst>
                </a:gridCol>
                <a:gridCol w="523247">
                  <a:extLst>
                    <a:ext uri="{9D8B030D-6E8A-4147-A177-3AD203B41FA5}">
                      <a16:colId xmlns:a16="http://schemas.microsoft.com/office/drawing/2014/main" val="1453603295"/>
                    </a:ext>
                  </a:extLst>
                </a:gridCol>
                <a:gridCol w="568357">
                  <a:extLst>
                    <a:ext uri="{9D8B030D-6E8A-4147-A177-3AD203B41FA5}">
                      <a16:colId xmlns:a16="http://schemas.microsoft.com/office/drawing/2014/main" val="3405603126"/>
                    </a:ext>
                  </a:extLst>
                </a:gridCol>
                <a:gridCol w="580634">
                  <a:extLst>
                    <a:ext uri="{9D8B030D-6E8A-4147-A177-3AD203B41FA5}">
                      <a16:colId xmlns:a16="http://schemas.microsoft.com/office/drawing/2014/main" val="4188645958"/>
                    </a:ext>
                  </a:extLst>
                </a:gridCol>
                <a:gridCol w="496181">
                  <a:extLst>
                    <a:ext uri="{9D8B030D-6E8A-4147-A177-3AD203B41FA5}">
                      <a16:colId xmlns:a16="http://schemas.microsoft.com/office/drawing/2014/main" val="370284219"/>
                    </a:ext>
                  </a:extLst>
                </a:gridCol>
                <a:gridCol w="601184">
                  <a:extLst>
                    <a:ext uri="{9D8B030D-6E8A-4147-A177-3AD203B41FA5}">
                      <a16:colId xmlns:a16="http://schemas.microsoft.com/office/drawing/2014/main" val="2570255189"/>
                    </a:ext>
                  </a:extLst>
                </a:gridCol>
                <a:gridCol w="601184">
                  <a:extLst>
                    <a:ext uri="{9D8B030D-6E8A-4147-A177-3AD203B41FA5}">
                      <a16:colId xmlns:a16="http://schemas.microsoft.com/office/drawing/2014/main" val="2467890182"/>
                    </a:ext>
                  </a:extLst>
                </a:gridCol>
                <a:gridCol w="601184">
                  <a:extLst>
                    <a:ext uri="{9D8B030D-6E8A-4147-A177-3AD203B41FA5}">
                      <a16:colId xmlns:a16="http://schemas.microsoft.com/office/drawing/2014/main" val="3185057026"/>
                    </a:ext>
                  </a:extLst>
                </a:gridCol>
                <a:gridCol w="601184">
                  <a:extLst>
                    <a:ext uri="{9D8B030D-6E8A-4147-A177-3AD203B41FA5}">
                      <a16:colId xmlns:a16="http://schemas.microsoft.com/office/drawing/2014/main" val="4175017368"/>
                    </a:ext>
                  </a:extLst>
                </a:gridCol>
                <a:gridCol w="561705">
                  <a:extLst>
                    <a:ext uri="{9D8B030D-6E8A-4147-A177-3AD203B41FA5}">
                      <a16:colId xmlns:a16="http://schemas.microsoft.com/office/drawing/2014/main" val="4253557748"/>
                    </a:ext>
                  </a:extLst>
                </a:gridCol>
                <a:gridCol w="561705">
                  <a:extLst>
                    <a:ext uri="{9D8B030D-6E8A-4147-A177-3AD203B41FA5}">
                      <a16:colId xmlns:a16="http://schemas.microsoft.com/office/drawing/2014/main" val="2514244204"/>
                    </a:ext>
                  </a:extLst>
                </a:gridCol>
                <a:gridCol w="561705">
                  <a:extLst>
                    <a:ext uri="{9D8B030D-6E8A-4147-A177-3AD203B41FA5}">
                      <a16:colId xmlns:a16="http://schemas.microsoft.com/office/drawing/2014/main" val="1933520528"/>
                    </a:ext>
                  </a:extLst>
                </a:gridCol>
                <a:gridCol w="561705">
                  <a:extLst>
                    <a:ext uri="{9D8B030D-6E8A-4147-A177-3AD203B41FA5}">
                      <a16:colId xmlns:a16="http://schemas.microsoft.com/office/drawing/2014/main" val="1967324761"/>
                    </a:ext>
                  </a:extLst>
                </a:gridCol>
              </a:tblGrid>
              <a:tr h="284068">
                <a:tc rowSpan="2">
                  <a:txBody>
                    <a:bodyPr/>
                    <a:lstStyle/>
                    <a:p>
                      <a:pPr>
                        <a:lnSpc>
                          <a:spcPct val="100000"/>
                        </a:lnSpc>
                      </a:pPr>
                      <a:r>
                        <a:rPr lang="en-US" sz="9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END </a:t>
                      </a:r>
                    </a:p>
                    <a:p>
                      <a:pPr algn="ctr">
                        <a:lnSpc>
                          <a:spcPct val="100000"/>
                        </a:lnSpc>
                      </a:pPr>
                      <a:r>
                        <a:rPr lang="en-US" sz="9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DURATION </a:t>
                      </a:r>
                    </a:p>
                    <a:p>
                      <a:pPr>
                        <a:lnSpc>
                          <a:spcPct val="100000"/>
                        </a:lnSpc>
                      </a:pPr>
                      <a:r>
                        <a:rPr lang="en-US" sz="900" b="0"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2">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US" dirty="0"/>
                    </a:p>
                  </a:txBody>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26579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2680">
                <a:tc>
                  <a:txBody>
                    <a:bodyPr/>
                    <a:lstStyle/>
                    <a:p>
                      <a:pPr>
                        <a:lnSpc>
                          <a:spcPct val="100000"/>
                        </a:lnSpc>
                      </a:pPr>
                      <a:r>
                        <a:rPr lang="en-US" sz="10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Select a Team/Topic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10/09/2021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12/09/2021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2680">
                <a:tc>
                  <a:txBody>
                    <a:bodyPr/>
                    <a:lstStyle/>
                    <a:p>
                      <a:pPr>
                        <a:lnSpc>
                          <a:spcPct val="100000"/>
                        </a:lnSpc>
                      </a:pPr>
                      <a:r>
                        <a:rPr lang="en-US" sz="10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20/092021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30/09/2021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2680">
                <a:tc>
                  <a:txBody>
                    <a:bodyPr/>
                    <a:lstStyle/>
                    <a:p>
                      <a:pPr>
                        <a:lnSpc>
                          <a:spcPct val="100000"/>
                        </a:lnSpc>
                      </a:pPr>
                      <a:r>
                        <a:rPr lang="en-US" sz="10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Project PPT Making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02/10/2021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05/10/2021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2680">
                <a:tc>
                  <a:txBody>
                    <a:bodyPr/>
                    <a:lstStyle/>
                    <a:p>
                      <a:pPr>
                        <a:lnSpc>
                          <a:spcPct val="100000"/>
                        </a:lnSpc>
                      </a:pPr>
                      <a:r>
                        <a:rPr lang="en-US" sz="10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09/10/2021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09/10/2021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2680">
                <a:tc>
                  <a:txBody>
                    <a:bodyPr/>
                    <a:lstStyle/>
                    <a:p>
                      <a:pPr>
                        <a:lnSpc>
                          <a:spcPct val="100000"/>
                        </a:lnSpc>
                      </a:pPr>
                      <a:r>
                        <a:rPr lang="en-US" sz="10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Code Development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03/10/2021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02/11/2021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30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2680">
                <a:tc>
                  <a:txBody>
                    <a:bodyPr/>
                    <a:lstStyle/>
                    <a:p>
                      <a:pPr>
                        <a:lnSpc>
                          <a:spcPct val="100000"/>
                        </a:lnSpc>
                      </a:pPr>
                      <a:r>
                        <a:rPr lang="en-US" sz="10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 Code Testing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03/11/2021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04/11/2021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11561401"/>
                  </a:ext>
                </a:extLst>
              </a:tr>
              <a:tr h="562680">
                <a:tc>
                  <a:txBody>
                    <a:bodyPr/>
                    <a:lstStyle/>
                    <a:p>
                      <a:pPr>
                        <a:lnSpc>
                          <a:spcPct val="100000"/>
                        </a:lnSpc>
                      </a:pPr>
                      <a:r>
                        <a:rPr lang="en-US" sz="10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Module split-up/Architectural Diagram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05/11/2021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06/11/2021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562680">
                <a:tc>
                  <a:txBody>
                    <a:bodyPr/>
                    <a:lstStyle/>
                    <a:p>
                      <a:pPr>
                        <a:lnSpc>
                          <a:spcPct val="100000"/>
                        </a:lnSpc>
                      </a:pPr>
                      <a:r>
                        <a:rPr lang="en-US" sz="10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Presentation PPT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05/11/2021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09/11/2021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562680">
                <a:tc>
                  <a:txBody>
                    <a:bodyPr/>
                    <a:lstStyle/>
                    <a:p>
                      <a:pPr>
                        <a:lnSpc>
                          <a:spcPct val="100000"/>
                        </a:lnSpc>
                      </a:pPr>
                      <a:r>
                        <a:rPr lang="en-US" sz="1000" dirty="0">
                          <a:solidFill>
                            <a:schemeClr val="tx1"/>
                          </a:solidFill>
                          <a:latin typeface="Century Gothic" panose="020B0502020202020204" pitchFamily="34" charset="0"/>
                        </a:rPr>
                        <a:t>9</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REVIEW-2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12/11/2021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r h="562680">
                <a:tc>
                  <a:txBody>
                    <a:bodyPr/>
                    <a:lstStyle/>
                    <a:p>
                      <a:pPr>
                        <a:lnSpc>
                          <a:spcPct val="100000"/>
                        </a:lnSpc>
                      </a:pPr>
                      <a:r>
                        <a:rPr lang="en-US" sz="1000" dirty="0">
                          <a:solidFill>
                            <a:schemeClr val="tx1"/>
                          </a:solidFill>
                          <a:latin typeface="Century Gothic" panose="020B0502020202020204" pitchFamily="34" charset="0"/>
                        </a:rPr>
                        <a:t>10</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CODE OUTPUT RECORDING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830013294"/>
                  </a:ext>
                </a:extLst>
              </a:tr>
              <a:tr h="562680">
                <a:tc>
                  <a:txBody>
                    <a:bodyPr/>
                    <a:lstStyle/>
                    <a:p>
                      <a:pPr>
                        <a:lnSpc>
                          <a:spcPct val="100000"/>
                        </a:lnSpc>
                      </a:pPr>
                      <a:r>
                        <a:rPr lang="en-US" sz="1000" dirty="0">
                          <a:solidFill>
                            <a:schemeClr val="tx1"/>
                          </a:solidFill>
                          <a:latin typeface="Century Gothic" panose="020B0502020202020204" pitchFamily="34" charset="0"/>
                        </a:rPr>
                        <a:t>11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REPORT &amp; FINAL PPT MAKING</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13/12/2021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9647146"/>
                  </a:ext>
                </a:extLst>
              </a:tr>
              <a:tr h="562680">
                <a:tc>
                  <a:txBody>
                    <a:bodyPr/>
                    <a:lstStyle/>
                    <a:p>
                      <a:pPr>
                        <a:lnSpc>
                          <a:spcPct val="100000"/>
                        </a:lnSpc>
                      </a:pPr>
                      <a:r>
                        <a:rPr lang="en-US" sz="1000" dirty="0">
                          <a:solidFill>
                            <a:schemeClr val="tx1"/>
                          </a:solidFill>
                          <a:latin typeface="Century Gothic" panose="020B0502020202020204" pitchFamily="34" charset="0"/>
                        </a:rPr>
                        <a:t>12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REVIEW-3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22/12/2021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22/12/2021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000" dirty="0">
                          <a:solidFill>
                            <a:schemeClr val="tx1"/>
                          </a:solidFill>
                          <a:latin typeface="Century Gothic" panose="020B0502020202020204" pitchFamily="34" charset="0"/>
                        </a:rPr>
                        <a:t>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l">
                        <a:lnSpc>
                          <a:spcPct val="100000"/>
                        </a:lnSpc>
                      </a:pPr>
                      <a:endParaRPr lang="en-US" sz="18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301017683"/>
                  </a:ext>
                </a:extLst>
              </a:tr>
            </a:tbl>
          </a:graphicData>
        </a:graphic>
      </p:graphicFrame>
      <p:sp>
        <p:nvSpPr>
          <p:cNvPr id="5" name="Rectangle 4">
            <a:extLst>
              <a:ext uri="{FF2B5EF4-FFF2-40B4-BE49-F238E27FC236}">
                <a16:creationId xmlns:a16="http://schemas.microsoft.com/office/drawing/2014/main" id="{CDADEC37-AD62-194B-8324-91DAEC6F3A34}"/>
              </a:ext>
            </a:extLst>
          </p:cNvPr>
          <p:cNvSpPr/>
          <p:nvPr/>
        </p:nvSpPr>
        <p:spPr>
          <a:xfrm>
            <a:off x="4761252" y="759660"/>
            <a:ext cx="227681" cy="301249"/>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5120421-B160-AC44-999E-CFB0721F467F}"/>
              </a:ext>
            </a:extLst>
          </p:cNvPr>
          <p:cNvSpPr/>
          <p:nvPr/>
        </p:nvSpPr>
        <p:spPr>
          <a:xfrm>
            <a:off x="5595564" y="1291278"/>
            <a:ext cx="802796" cy="360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04FFA-D9F8-5249-A153-D5EAF58B72FE}"/>
              </a:ext>
            </a:extLst>
          </p:cNvPr>
          <p:cNvSpPr/>
          <p:nvPr/>
        </p:nvSpPr>
        <p:spPr>
          <a:xfrm>
            <a:off x="6575216" y="1952502"/>
            <a:ext cx="311547"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7FE24B6B-A6AC-0A4E-A8D3-E4E3AAED67B1}"/>
              </a:ext>
            </a:extLst>
          </p:cNvPr>
          <p:cNvSpPr/>
          <p:nvPr/>
        </p:nvSpPr>
        <p:spPr>
          <a:xfrm>
            <a:off x="7117777" y="2441587"/>
            <a:ext cx="215357" cy="3759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8344CB-F85E-EE49-8F53-13D357BD1514}"/>
              </a:ext>
            </a:extLst>
          </p:cNvPr>
          <p:cNvSpPr/>
          <p:nvPr/>
        </p:nvSpPr>
        <p:spPr>
          <a:xfrm>
            <a:off x="6594910" y="3001396"/>
            <a:ext cx="2344310" cy="3343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DF46762-DE84-6D48-99D5-CB3DE0793AB2}"/>
              </a:ext>
            </a:extLst>
          </p:cNvPr>
          <p:cNvSpPr/>
          <p:nvPr/>
        </p:nvSpPr>
        <p:spPr>
          <a:xfrm>
            <a:off x="8984639" y="3617633"/>
            <a:ext cx="229723" cy="318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327E30-6FC2-774C-84E7-84122B7DDF00}"/>
              </a:ext>
            </a:extLst>
          </p:cNvPr>
          <p:cNvSpPr/>
          <p:nvPr/>
        </p:nvSpPr>
        <p:spPr>
          <a:xfrm>
            <a:off x="9261920" y="4138468"/>
            <a:ext cx="176548" cy="3433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B6796C-A823-9B45-9C7B-E649DE201818}"/>
              </a:ext>
            </a:extLst>
          </p:cNvPr>
          <p:cNvSpPr/>
          <p:nvPr/>
        </p:nvSpPr>
        <p:spPr>
          <a:xfrm>
            <a:off x="9235490" y="4713580"/>
            <a:ext cx="401094" cy="318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60B896-37F2-1C41-A35B-FD3D0B568849}"/>
              </a:ext>
            </a:extLst>
          </p:cNvPr>
          <p:cNvSpPr/>
          <p:nvPr/>
        </p:nvSpPr>
        <p:spPr>
          <a:xfrm flipH="1">
            <a:off x="9919286" y="5285861"/>
            <a:ext cx="122820" cy="3002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DC5BB0-BEB6-48F6-AED0-6DF21B2D4444}"/>
              </a:ext>
            </a:extLst>
          </p:cNvPr>
          <p:cNvSpPr/>
          <p:nvPr/>
        </p:nvSpPr>
        <p:spPr>
          <a:xfrm>
            <a:off x="11817953" y="5859805"/>
            <a:ext cx="311547" cy="27432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C3F0880F-6C30-4FAD-8535-C4BCE547481A}"/>
              </a:ext>
            </a:extLst>
          </p:cNvPr>
          <p:cNvSpPr/>
          <p:nvPr/>
        </p:nvSpPr>
        <p:spPr>
          <a:xfrm>
            <a:off x="11807622" y="6344580"/>
            <a:ext cx="802796" cy="360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9F5FA01-BC5E-4C9E-B024-47112474199C}"/>
              </a:ext>
            </a:extLst>
          </p:cNvPr>
          <p:cNvSpPr/>
          <p:nvPr/>
        </p:nvSpPr>
        <p:spPr>
          <a:xfrm>
            <a:off x="12801600" y="6863414"/>
            <a:ext cx="126146" cy="384048"/>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7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7">
            <a:extLst>
              <a:ext uri="{FF2B5EF4-FFF2-40B4-BE49-F238E27FC236}">
                <a16:creationId xmlns:a16="http://schemas.microsoft.com/office/drawing/2014/main" id="{2A08EE07-4D3C-C74D-AA27-8BAD402EB88E}"/>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6EEB223-E166-A54F-887F-3F76EDC4E433}"/>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rPr>
              <a:t>GANTT CHART WITH DEPENDENCIES</a:t>
            </a:r>
            <a:endParaRPr lang="en-US" dirty="0">
              <a:solidFill>
                <a:schemeClr val="bg1"/>
              </a:solidFill>
              <a:latin typeface="Century Gothic" panose="020B0502020202020204" pitchFamily="34" charset="0"/>
              <a:ea typeface="Arial" charset="0"/>
              <a:cs typeface="Arial" charset="0"/>
            </a:endParaRPr>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1687666663"/>
              </p:ext>
            </p:extLst>
          </p:nvPr>
        </p:nvGraphicFramePr>
        <p:xfrm>
          <a:off x="327121" y="425489"/>
          <a:ext cx="11466857" cy="5589416"/>
        </p:xfrm>
        <a:graphic>
          <a:graphicData uri="http://schemas.openxmlformats.org/drawingml/2006/table">
            <a:tbl>
              <a:tblPr firstRow="1" bandRow="1">
                <a:tableStyleId>{5C22544A-7EE6-4342-B048-85BDC9FD1C3A}</a:tableStyleId>
              </a:tblPr>
              <a:tblGrid>
                <a:gridCol w="399710">
                  <a:extLst>
                    <a:ext uri="{9D8B030D-6E8A-4147-A177-3AD203B41FA5}">
                      <a16:colId xmlns:a16="http://schemas.microsoft.com/office/drawing/2014/main" val="1672129667"/>
                    </a:ext>
                  </a:extLst>
                </a:gridCol>
                <a:gridCol w="1755594">
                  <a:extLst>
                    <a:ext uri="{9D8B030D-6E8A-4147-A177-3AD203B41FA5}">
                      <a16:colId xmlns:a16="http://schemas.microsoft.com/office/drawing/2014/main" val="602210714"/>
                    </a:ext>
                  </a:extLst>
                </a:gridCol>
                <a:gridCol w="720074">
                  <a:extLst>
                    <a:ext uri="{9D8B030D-6E8A-4147-A177-3AD203B41FA5}">
                      <a16:colId xmlns:a16="http://schemas.microsoft.com/office/drawing/2014/main" val="1817390762"/>
                    </a:ext>
                  </a:extLst>
                </a:gridCol>
                <a:gridCol w="720074">
                  <a:extLst>
                    <a:ext uri="{9D8B030D-6E8A-4147-A177-3AD203B41FA5}">
                      <a16:colId xmlns:a16="http://schemas.microsoft.com/office/drawing/2014/main" val="1546263835"/>
                    </a:ext>
                  </a:extLst>
                </a:gridCol>
                <a:gridCol w="824455">
                  <a:extLst>
                    <a:ext uri="{9D8B030D-6E8A-4147-A177-3AD203B41FA5}">
                      <a16:colId xmlns:a16="http://schemas.microsoft.com/office/drawing/2014/main" val="187052363"/>
                    </a:ext>
                  </a:extLst>
                </a:gridCol>
                <a:gridCol w="281878">
                  <a:extLst>
                    <a:ext uri="{9D8B030D-6E8A-4147-A177-3AD203B41FA5}">
                      <a16:colId xmlns:a16="http://schemas.microsoft.com/office/drawing/2014/main" val="745651107"/>
                    </a:ext>
                  </a:extLst>
                </a:gridCol>
                <a:gridCol w="281878">
                  <a:extLst>
                    <a:ext uri="{9D8B030D-6E8A-4147-A177-3AD203B41FA5}">
                      <a16:colId xmlns:a16="http://schemas.microsoft.com/office/drawing/2014/main" val="3839570682"/>
                    </a:ext>
                  </a:extLst>
                </a:gridCol>
                <a:gridCol w="281878">
                  <a:extLst>
                    <a:ext uri="{9D8B030D-6E8A-4147-A177-3AD203B41FA5}">
                      <a16:colId xmlns:a16="http://schemas.microsoft.com/office/drawing/2014/main" val="3893106002"/>
                    </a:ext>
                  </a:extLst>
                </a:gridCol>
                <a:gridCol w="281878">
                  <a:extLst>
                    <a:ext uri="{9D8B030D-6E8A-4147-A177-3AD203B41FA5}">
                      <a16:colId xmlns:a16="http://schemas.microsoft.com/office/drawing/2014/main" val="1453603295"/>
                    </a:ext>
                  </a:extLst>
                </a:gridCol>
                <a:gridCol w="281878">
                  <a:extLst>
                    <a:ext uri="{9D8B030D-6E8A-4147-A177-3AD203B41FA5}">
                      <a16:colId xmlns:a16="http://schemas.microsoft.com/office/drawing/2014/main" val="3405603126"/>
                    </a:ext>
                  </a:extLst>
                </a:gridCol>
                <a:gridCol w="281878">
                  <a:extLst>
                    <a:ext uri="{9D8B030D-6E8A-4147-A177-3AD203B41FA5}">
                      <a16:colId xmlns:a16="http://schemas.microsoft.com/office/drawing/2014/main" val="4188645958"/>
                    </a:ext>
                  </a:extLst>
                </a:gridCol>
                <a:gridCol w="281878">
                  <a:extLst>
                    <a:ext uri="{9D8B030D-6E8A-4147-A177-3AD203B41FA5}">
                      <a16:colId xmlns:a16="http://schemas.microsoft.com/office/drawing/2014/main" val="370284219"/>
                    </a:ext>
                  </a:extLst>
                </a:gridCol>
                <a:gridCol w="281878">
                  <a:extLst>
                    <a:ext uri="{9D8B030D-6E8A-4147-A177-3AD203B41FA5}">
                      <a16:colId xmlns:a16="http://schemas.microsoft.com/office/drawing/2014/main" val="2570255189"/>
                    </a:ext>
                  </a:extLst>
                </a:gridCol>
                <a:gridCol w="281878">
                  <a:extLst>
                    <a:ext uri="{9D8B030D-6E8A-4147-A177-3AD203B41FA5}">
                      <a16:colId xmlns:a16="http://schemas.microsoft.com/office/drawing/2014/main" val="4253557748"/>
                    </a:ext>
                  </a:extLst>
                </a:gridCol>
                <a:gridCol w="281878">
                  <a:extLst>
                    <a:ext uri="{9D8B030D-6E8A-4147-A177-3AD203B41FA5}">
                      <a16:colId xmlns:a16="http://schemas.microsoft.com/office/drawing/2014/main" val="732807866"/>
                    </a:ext>
                  </a:extLst>
                </a:gridCol>
                <a:gridCol w="281878">
                  <a:extLst>
                    <a:ext uri="{9D8B030D-6E8A-4147-A177-3AD203B41FA5}">
                      <a16:colId xmlns:a16="http://schemas.microsoft.com/office/drawing/2014/main" val="1262655051"/>
                    </a:ext>
                  </a:extLst>
                </a:gridCol>
                <a:gridCol w="281878">
                  <a:extLst>
                    <a:ext uri="{9D8B030D-6E8A-4147-A177-3AD203B41FA5}">
                      <a16:colId xmlns:a16="http://schemas.microsoft.com/office/drawing/2014/main" val="2519593283"/>
                    </a:ext>
                  </a:extLst>
                </a:gridCol>
                <a:gridCol w="281878">
                  <a:extLst>
                    <a:ext uri="{9D8B030D-6E8A-4147-A177-3AD203B41FA5}">
                      <a16:colId xmlns:a16="http://schemas.microsoft.com/office/drawing/2014/main" val="3604026297"/>
                    </a:ext>
                  </a:extLst>
                </a:gridCol>
                <a:gridCol w="281878">
                  <a:extLst>
                    <a:ext uri="{9D8B030D-6E8A-4147-A177-3AD203B41FA5}">
                      <a16:colId xmlns:a16="http://schemas.microsoft.com/office/drawing/2014/main" val="232041137"/>
                    </a:ext>
                  </a:extLst>
                </a:gridCol>
                <a:gridCol w="281878">
                  <a:extLst>
                    <a:ext uri="{9D8B030D-6E8A-4147-A177-3AD203B41FA5}">
                      <a16:colId xmlns:a16="http://schemas.microsoft.com/office/drawing/2014/main" val="2728829233"/>
                    </a:ext>
                  </a:extLst>
                </a:gridCol>
                <a:gridCol w="281878">
                  <a:extLst>
                    <a:ext uri="{9D8B030D-6E8A-4147-A177-3AD203B41FA5}">
                      <a16:colId xmlns:a16="http://schemas.microsoft.com/office/drawing/2014/main" val="3156064140"/>
                    </a:ext>
                  </a:extLst>
                </a:gridCol>
                <a:gridCol w="281878">
                  <a:extLst>
                    <a:ext uri="{9D8B030D-6E8A-4147-A177-3AD203B41FA5}">
                      <a16:colId xmlns:a16="http://schemas.microsoft.com/office/drawing/2014/main" val="1351419045"/>
                    </a:ext>
                  </a:extLst>
                </a:gridCol>
                <a:gridCol w="281878">
                  <a:extLst>
                    <a:ext uri="{9D8B030D-6E8A-4147-A177-3AD203B41FA5}">
                      <a16:colId xmlns:a16="http://schemas.microsoft.com/office/drawing/2014/main" val="3622675314"/>
                    </a:ext>
                  </a:extLst>
                </a:gridCol>
                <a:gridCol w="281878">
                  <a:extLst>
                    <a:ext uri="{9D8B030D-6E8A-4147-A177-3AD203B41FA5}">
                      <a16:colId xmlns:a16="http://schemas.microsoft.com/office/drawing/2014/main" val="1669600061"/>
                    </a:ext>
                  </a:extLst>
                </a:gridCol>
                <a:gridCol w="281878">
                  <a:extLst>
                    <a:ext uri="{9D8B030D-6E8A-4147-A177-3AD203B41FA5}">
                      <a16:colId xmlns:a16="http://schemas.microsoft.com/office/drawing/2014/main" val="1492778190"/>
                    </a:ext>
                  </a:extLst>
                </a:gridCol>
                <a:gridCol w="281878">
                  <a:extLst>
                    <a:ext uri="{9D8B030D-6E8A-4147-A177-3AD203B41FA5}">
                      <a16:colId xmlns:a16="http://schemas.microsoft.com/office/drawing/2014/main" val="353875642"/>
                    </a:ext>
                  </a:extLst>
                </a:gridCol>
                <a:gridCol w="281878">
                  <a:extLst>
                    <a:ext uri="{9D8B030D-6E8A-4147-A177-3AD203B41FA5}">
                      <a16:colId xmlns:a16="http://schemas.microsoft.com/office/drawing/2014/main" val="3672191345"/>
                    </a:ext>
                  </a:extLst>
                </a:gridCol>
                <a:gridCol w="281878">
                  <a:extLst>
                    <a:ext uri="{9D8B030D-6E8A-4147-A177-3AD203B41FA5}">
                      <a16:colId xmlns:a16="http://schemas.microsoft.com/office/drawing/2014/main" val="234561307"/>
                    </a:ext>
                  </a:extLst>
                </a:gridCol>
                <a:gridCol w="281878">
                  <a:extLst>
                    <a:ext uri="{9D8B030D-6E8A-4147-A177-3AD203B41FA5}">
                      <a16:colId xmlns:a16="http://schemas.microsoft.com/office/drawing/2014/main" val="3755218508"/>
                    </a:ext>
                  </a:extLst>
                </a:gridCol>
                <a:gridCol w="281878">
                  <a:extLst>
                    <a:ext uri="{9D8B030D-6E8A-4147-A177-3AD203B41FA5}">
                      <a16:colId xmlns:a16="http://schemas.microsoft.com/office/drawing/2014/main" val="2817689882"/>
                    </a:ext>
                  </a:extLst>
                </a:gridCol>
              </a:tblGrid>
              <a:tr h="282825">
                <a:tc rowSpan="2">
                  <a:txBody>
                    <a:bodyPr/>
                    <a:lstStyle/>
                    <a:p>
                      <a:pPr>
                        <a:lnSpc>
                          <a:spcPct val="100000"/>
                        </a:lnSpc>
                      </a:pPr>
                      <a:r>
                        <a:rPr lang="en-US" sz="9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900" dirty="0">
                          <a:solidFill>
                            <a:schemeClr val="tx1"/>
                          </a:solidFill>
                          <a:latin typeface="Century Gothic" panose="020B0502020202020204" pitchFamily="34" charset="0"/>
                        </a:rPr>
                        <a:t>END </a:t>
                      </a:r>
                    </a:p>
                    <a:p>
                      <a:pPr algn="ctr">
                        <a:lnSpc>
                          <a:spcPct val="100000"/>
                        </a:lnSpc>
                      </a:pPr>
                      <a:r>
                        <a:rPr lang="en-US" sz="9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900" dirty="0">
                          <a:solidFill>
                            <a:schemeClr val="tx1"/>
                          </a:solidFill>
                          <a:latin typeface="Century Gothic" panose="020B0502020202020204" pitchFamily="34" charset="0"/>
                        </a:rPr>
                        <a:t>DURATION </a:t>
                      </a:r>
                    </a:p>
                    <a:p>
                      <a:pPr>
                        <a:lnSpc>
                          <a:spcPct val="100000"/>
                        </a:lnSpc>
                      </a:pPr>
                      <a:r>
                        <a:rPr lang="en-US" sz="900" b="0"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25">
                  <a:txBody>
                    <a:bodyPr/>
                    <a:lstStyle/>
                    <a:p>
                      <a:pPr>
                        <a:lnSpc>
                          <a:spcPct val="100000"/>
                        </a:lnSpc>
                      </a:pPr>
                      <a:r>
                        <a:rPr lang="en-US" sz="10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915962"/>
                  </a:ext>
                </a:extLst>
              </a:tr>
              <a:tr h="264629">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0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19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000" dirty="0">
                          <a:solidFill>
                            <a:schemeClr val="tx1"/>
                          </a:solidFill>
                          <a:latin typeface="Century Gothic" panose="020B0502020202020204" pitchFamily="34" charset="0"/>
                        </a:rPr>
                        <a:t>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619611726"/>
                  </a:ext>
                </a:extLst>
              </a:tr>
              <a:tr h="560218">
                <a:tc>
                  <a:txBody>
                    <a:bodyPr/>
                    <a:lstStyle/>
                    <a:p>
                      <a:pPr>
                        <a:lnSpc>
                          <a:spcPct val="100000"/>
                        </a:lnSpc>
                      </a:pPr>
                      <a:r>
                        <a:rPr lang="en-US" sz="10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965858687"/>
                  </a:ext>
                </a:extLst>
              </a:tr>
              <a:tr h="560218">
                <a:tc>
                  <a:txBody>
                    <a:bodyPr/>
                    <a:lstStyle/>
                    <a:p>
                      <a:pPr>
                        <a:lnSpc>
                          <a:spcPct val="100000"/>
                        </a:lnSpc>
                      </a:pPr>
                      <a:r>
                        <a:rPr lang="en-US" sz="10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560218">
                <a:tc>
                  <a:txBody>
                    <a:bodyPr/>
                    <a:lstStyle/>
                    <a:p>
                      <a:pPr>
                        <a:lnSpc>
                          <a:spcPct val="100000"/>
                        </a:lnSpc>
                      </a:pPr>
                      <a:r>
                        <a:rPr lang="en-US" sz="10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560218">
                <a:tc>
                  <a:txBody>
                    <a:bodyPr/>
                    <a:lstStyle/>
                    <a:p>
                      <a:pPr>
                        <a:lnSpc>
                          <a:spcPct val="100000"/>
                        </a:lnSpc>
                      </a:pPr>
                      <a:r>
                        <a:rPr lang="en-US" sz="10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560218">
                <a:tc>
                  <a:txBody>
                    <a:bodyPr/>
                    <a:lstStyle/>
                    <a:p>
                      <a:pPr>
                        <a:lnSpc>
                          <a:spcPct val="100000"/>
                        </a:lnSpc>
                      </a:pPr>
                      <a:r>
                        <a:rPr lang="en-US" sz="10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560218">
                <a:tc>
                  <a:txBody>
                    <a:bodyPr/>
                    <a:lstStyle/>
                    <a:p>
                      <a:pPr>
                        <a:lnSpc>
                          <a:spcPct val="100000"/>
                        </a:lnSpc>
                      </a:pPr>
                      <a:r>
                        <a:rPr lang="en-US" sz="10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11561401"/>
                  </a:ext>
                </a:extLst>
              </a:tr>
              <a:tr h="560218">
                <a:tc>
                  <a:txBody>
                    <a:bodyPr/>
                    <a:lstStyle/>
                    <a:p>
                      <a:pPr>
                        <a:lnSpc>
                          <a:spcPct val="100000"/>
                        </a:lnSpc>
                      </a:pPr>
                      <a:r>
                        <a:rPr lang="en-US" sz="10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560218">
                <a:tc>
                  <a:txBody>
                    <a:bodyPr/>
                    <a:lstStyle/>
                    <a:p>
                      <a:pPr>
                        <a:lnSpc>
                          <a:spcPct val="100000"/>
                        </a:lnSpc>
                      </a:pPr>
                      <a:r>
                        <a:rPr lang="en-US" sz="10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560218">
                <a:tc>
                  <a:txBody>
                    <a:bodyPr/>
                    <a:lstStyle/>
                    <a:p>
                      <a:pPr>
                        <a:lnSpc>
                          <a:spcPct val="100000"/>
                        </a:lnSpc>
                      </a:pPr>
                      <a:r>
                        <a:rPr lang="en-US" sz="1000" dirty="0">
                          <a:solidFill>
                            <a:schemeClr val="tx1"/>
                          </a:solidFill>
                          <a:latin typeface="Century Gothic" panose="020B0502020202020204" pitchFamily="34" charset="0"/>
                        </a:rPr>
                        <a:t>9</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0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bl>
          </a:graphicData>
        </a:graphic>
      </p:graphicFrame>
    </p:spTree>
    <p:extLst>
      <p:ext uri="{BB962C8B-B14F-4D97-AF65-F5344CB8AC3E}">
        <p14:creationId xmlns:p14="http://schemas.microsoft.com/office/powerpoint/2010/main" val="291905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extLst>
              <p:ext uri="{D42A27DB-BD31-4B8C-83A1-F6EECF244321}">
                <p14:modId xmlns:p14="http://schemas.microsoft.com/office/powerpoint/2010/main" val="3786466325"/>
              </p:ext>
            </p:extLst>
          </p:nvPr>
        </p:nvGraphicFramePr>
        <p:xfrm>
          <a:off x="787790" y="1050352"/>
          <a:ext cx="10227213" cy="246835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46835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929323684"/>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Gantt-Chart-with-Dependencies_PowerPoint" id="{66D5AC15-DC8F-1B4B-919D-6A46CB5EAC23}" vid="{6D174A49-E34E-2C40-9083-D339CF5F8A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PowerPoint-Gantt-Chart-with-Dependencies_PowerPoint</Template>
  <TotalTime>90</TotalTime>
  <Words>316</Words>
  <Application>Microsoft Office PowerPoint</Application>
  <PresentationFormat>Widescreen</PresentationFormat>
  <Paragraphs>137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Century Gothic</vt:lpstr>
      <vt:lpstr>Тема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UTKARSH KUMAR</cp:lastModifiedBy>
  <cp:revision>7</cp:revision>
  <cp:lastPrinted>2020-08-31T22:23:58Z</cp:lastPrinted>
  <dcterms:created xsi:type="dcterms:W3CDTF">2020-10-13T18:01:47Z</dcterms:created>
  <dcterms:modified xsi:type="dcterms:W3CDTF">2021-12-22T03:53:50Z</dcterms:modified>
</cp:coreProperties>
</file>