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301" r:id="rId2"/>
    <p:sldId id="256" r:id="rId3"/>
    <p:sldId id="265" r:id="rId4"/>
    <p:sldId id="288" r:id="rId5"/>
    <p:sldId id="259" r:id="rId6"/>
    <p:sldId id="305" r:id="rId7"/>
    <p:sldId id="270" r:id="rId8"/>
    <p:sldId id="261" r:id="rId9"/>
    <p:sldId id="302" r:id="rId10"/>
    <p:sldId id="306" r:id="rId11"/>
    <p:sldId id="273" r:id="rId12"/>
    <p:sldId id="309" r:id="rId13"/>
    <p:sldId id="323" r:id="rId14"/>
    <p:sldId id="322" r:id="rId15"/>
    <p:sldId id="310" r:id="rId16"/>
    <p:sldId id="312" r:id="rId17"/>
    <p:sldId id="314" r:id="rId18"/>
    <p:sldId id="313" r:id="rId19"/>
    <p:sldId id="315" r:id="rId20"/>
    <p:sldId id="317" r:id="rId21"/>
    <p:sldId id="311" r:id="rId22"/>
    <p:sldId id="307" r:id="rId23"/>
    <p:sldId id="303" r:id="rId24"/>
    <p:sldId id="260" r:id="rId25"/>
  </p:sldIdLst>
  <p:sldSz cx="9144000" cy="5143500" type="screen16x9"/>
  <p:notesSz cx="6858000" cy="9144000"/>
  <p:embeddedFontLst>
    <p:embeddedFont>
      <p:font typeface="Algerian" panose="04020705040A02060702" pitchFamily="82" charset="0"/>
      <p:regular r:id="rId27"/>
    </p:embeddedFont>
    <p:embeddedFont>
      <p:font typeface="Anaheim" panose="020B0604020202020204" charset="0"/>
      <p:regular r:id="rId28"/>
    </p:embeddedFont>
    <p:embeddedFont>
      <p:font typeface="Arial Narrow" panose="020B0606020202030204" pitchFamily="34" charset="0"/>
      <p:regular r:id="rId29"/>
      <p:bold r:id="rId30"/>
      <p:italic r:id="rId31"/>
      <p:boldItalic r:id="rId32"/>
    </p:embeddedFont>
    <p:embeddedFont>
      <p:font typeface="Barlow" panose="00000500000000000000" pitchFamily="2"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Nunito Light" pitchFamily="2" charset="0"/>
      <p:regular r:id="rId41"/>
      <p:italic r:id="rId42"/>
    </p:embeddedFont>
    <p:embeddedFont>
      <p:font typeface="Overpass Mono" panose="020B0604020202020204" charset="0"/>
      <p:regular r:id="rId43"/>
      <p:bold r:id="rId44"/>
    </p:embeddedFont>
    <p:embeddedFont>
      <p:font typeface="Raleway SemiBold" pitchFamily="2" charset="0"/>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A050D-08E3-4C78-998A-15E2416B01DE}">
  <a:tblStyle styleId="{C4FA050D-08E3-4C78-998A-15E2416B01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79E69C-2415-4E52-BA60-6A0543B2126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224298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7" r:id="rId7"/>
    <p:sldLayoutId id="2147483659" r:id="rId8"/>
    <p:sldLayoutId id="2147483662"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8.jp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3.png"/><Relationship Id="rId7" Type="http://schemas.openxmlformats.org/officeDocument/2006/relationships/image" Target="../media/image15.png"/><Relationship Id="rId12"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10.xml"/><Relationship Id="rId6" Type="http://schemas.microsoft.com/office/2007/relationships/hdphoto" Target="../media/hdphoto4.wdp"/><Relationship Id="rId11" Type="http://schemas.openxmlformats.org/officeDocument/2006/relationships/image" Target="../media/image17.png"/><Relationship Id="rId5" Type="http://schemas.openxmlformats.org/officeDocument/2006/relationships/image" Target="../media/image14.png"/><Relationship Id="rId10" Type="http://schemas.microsoft.com/office/2007/relationships/hdphoto" Target="../media/hdphoto6.wdp"/><Relationship Id="rId4" Type="http://schemas.microsoft.com/office/2007/relationships/hdphoto" Target="../media/hdphoto3.wdp"/><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microsoft.com/office/2007/relationships/hdphoto" Target="../media/hdphoto8.wdp"/><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3.png"/><Relationship Id="rId4" Type="http://schemas.openxmlformats.org/officeDocument/2006/relationships/image" Target="../media/image22.png"/><Relationship Id="rId9" Type="http://schemas.microsoft.com/office/2007/relationships/hdphoto" Target="../media/hdphoto9.wdp"/></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F275-F1D8-4496-B2F0-10E590E2DED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A6D4781-659D-40FE-AD3A-D7D83CF82FCE}"/>
              </a:ext>
            </a:extLst>
          </p:cNvPr>
          <p:cNvSpPr>
            <a:spLocks noGrp="1"/>
          </p:cNvSpPr>
          <p:nvPr>
            <p:ph type="subTitle" idx="1"/>
          </p:nvPr>
        </p:nvSpPr>
        <p:spPr/>
        <p:txBody>
          <a:bodyPr/>
          <a:lstStyle/>
          <a:p>
            <a:endParaRPr lang="en-IN"/>
          </a:p>
        </p:txBody>
      </p:sp>
      <p:pic>
        <p:nvPicPr>
          <p:cNvPr id="2050" name="Picture 2" descr="Petrol Pump Management System, Petrol Pump Solution Tools, Petrol Pump  Management System, Petrol Pump Software, पेट्रोल पंप मैनेजमेंट सॉफ्टवेयर,  पेट्रोल पंप प्रबंधन सॉफ्टवेयर in Bulandshahr Road ...">
            <a:extLst>
              <a:ext uri="{FF2B5EF4-FFF2-40B4-BE49-F238E27FC236}">
                <a16:creationId xmlns:a16="http://schemas.microsoft.com/office/drawing/2014/main" id="{8A54506D-793D-4C75-B239-C72FF7992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294008F-9E86-4692-A093-B8B793E6B849}"/>
              </a:ext>
            </a:extLst>
          </p:cNvPr>
          <p:cNvPicPr>
            <a:picLocks noChangeAspect="1"/>
          </p:cNvPicPr>
          <p:nvPr/>
        </p:nvPicPr>
        <p:blipFill>
          <a:blip r:embed="rId3"/>
          <a:stretch>
            <a:fillRect/>
          </a:stretch>
        </p:blipFill>
        <p:spPr>
          <a:xfrm>
            <a:off x="3690677" y="13282"/>
            <a:ext cx="1762646" cy="801925"/>
          </a:xfrm>
          <a:prstGeom prst="roundRect">
            <a:avLst>
              <a:gd name="adj" fmla="val 16667"/>
            </a:avLst>
          </a:prstGeom>
          <a:ln>
            <a:noFill/>
          </a:ln>
          <a:effectLst>
            <a:glow rad="101600">
              <a:srgbClr val="FF0000">
                <a:alpha val="60000"/>
              </a:srgb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4AAB0C51-DA09-4EFB-A70B-1965E19AF99A}"/>
              </a:ext>
            </a:extLst>
          </p:cNvPr>
          <p:cNvSpPr txBox="1"/>
          <p:nvPr/>
        </p:nvSpPr>
        <p:spPr>
          <a:xfrm>
            <a:off x="1962472" y="851391"/>
            <a:ext cx="5492213" cy="369332"/>
          </a:xfrm>
          <a:prstGeom prst="rect">
            <a:avLst/>
          </a:prstGeom>
          <a:noFill/>
        </p:spPr>
        <p:txBody>
          <a:bodyPr wrap="square">
            <a:spAutoFit/>
          </a:bodyPr>
          <a:lstStyle/>
          <a:p>
            <a:r>
              <a:rPr lang="en-US" sz="1800" b="1" i="0" dirty="0">
                <a:solidFill>
                  <a:schemeClr val="tx1"/>
                </a:solidFill>
                <a:effectLst/>
                <a:latin typeface="Algerian" panose="04020705040A02060702" pitchFamily="82" charset="0"/>
              </a:rPr>
              <a:t>School of Computing Science &amp; Engineering</a:t>
            </a:r>
            <a:endParaRPr lang="en-IN" sz="18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55067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369ABA-A01A-44FB-B2E1-042E3FD1B1D5}"/>
              </a:ext>
            </a:extLst>
          </p:cNvPr>
          <p:cNvPicPr>
            <a:picLocks noChangeAspect="1"/>
          </p:cNvPicPr>
          <p:nvPr/>
        </p:nvPicPr>
        <p:blipFill>
          <a:blip r:embed="rId2"/>
          <a:stretch>
            <a:fillRect/>
          </a:stretch>
        </p:blipFill>
        <p:spPr>
          <a:xfrm>
            <a:off x="1030636" y="712364"/>
            <a:ext cx="2286001" cy="323895"/>
          </a:xfrm>
          <a:prstGeom prst="rect">
            <a:avLst/>
          </a:prstGeom>
        </p:spPr>
      </p:pic>
      <p:sp>
        <p:nvSpPr>
          <p:cNvPr id="3" name="TextBox 2">
            <a:extLst>
              <a:ext uri="{FF2B5EF4-FFF2-40B4-BE49-F238E27FC236}">
                <a16:creationId xmlns:a16="http://schemas.microsoft.com/office/drawing/2014/main" id="{4CA9504B-5585-401C-B6F7-4E2EE8217625}"/>
              </a:ext>
            </a:extLst>
          </p:cNvPr>
          <p:cNvSpPr txBox="1"/>
          <p:nvPr/>
        </p:nvSpPr>
        <p:spPr>
          <a:xfrm>
            <a:off x="1325105" y="458812"/>
            <a:ext cx="4572000" cy="1200329"/>
          </a:xfrm>
          <a:prstGeom prst="rect">
            <a:avLst/>
          </a:prstGeom>
          <a:noFill/>
        </p:spPr>
        <p:txBody>
          <a:bodyPr wrap="square">
            <a:spAutoFit/>
          </a:bodyPr>
          <a:lstStyle/>
          <a:p>
            <a:r>
              <a:rPr lang="en" sz="2400" b="1" dirty="0">
                <a:solidFill>
                  <a:schemeClr val="bg2"/>
                </a:solidFill>
                <a:latin typeface="Overpass Mono" panose="020B0604020202020204" charset="0"/>
              </a:rPr>
              <a:t>FLOW DIAGRAM</a:t>
            </a:r>
          </a:p>
          <a:p>
            <a:endParaRPr lang="en" sz="2400" b="1" dirty="0">
              <a:solidFill>
                <a:schemeClr val="bg2"/>
              </a:solidFill>
              <a:latin typeface="Overpass Mono" panose="020B0604020202020204" charset="0"/>
            </a:endParaRPr>
          </a:p>
          <a:p>
            <a:endParaRPr lang="en-IN" sz="2400" b="1" dirty="0">
              <a:solidFill>
                <a:schemeClr val="bg2"/>
              </a:solidFill>
              <a:latin typeface="Overpass Mono" panose="020B0604020202020204" charset="0"/>
            </a:endParaRPr>
          </a:p>
        </p:txBody>
      </p:sp>
      <p:pic>
        <p:nvPicPr>
          <p:cNvPr id="6" name="Picture 5">
            <a:extLst>
              <a:ext uri="{FF2B5EF4-FFF2-40B4-BE49-F238E27FC236}">
                <a16:creationId xmlns:a16="http://schemas.microsoft.com/office/drawing/2014/main" id="{ED877B73-A845-4023-B48E-F4D651F03298}"/>
              </a:ext>
            </a:extLst>
          </p:cNvPr>
          <p:cNvPicPr>
            <a:picLocks noChangeAspect="1"/>
          </p:cNvPicPr>
          <p:nvPr/>
        </p:nvPicPr>
        <p:blipFill>
          <a:blip r:embed="rId3"/>
          <a:stretch>
            <a:fillRect/>
          </a:stretch>
        </p:blipFill>
        <p:spPr>
          <a:xfrm>
            <a:off x="625371" y="1461570"/>
            <a:ext cx="7893257" cy="2722972"/>
          </a:xfrm>
          <a:prstGeom prst="rect">
            <a:avLst/>
          </a:prstGeom>
          <a:ln w="190500" cap="sq">
            <a:solidFill>
              <a:srgbClr val="C8C6BD"/>
            </a:solidFill>
            <a:prstDash val="solid"/>
            <a:miter lim="800000"/>
          </a:ln>
          <a:effectLst>
            <a:glow rad="228600">
              <a:schemeClr val="accent5">
                <a:satMod val="175000"/>
                <a:alpha val="40000"/>
              </a:schemeClr>
            </a:glow>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589310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pic>
        <p:nvPicPr>
          <p:cNvPr id="3" name="Picture 2">
            <a:extLst>
              <a:ext uri="{FF2B5EF4-FFF2-40B4-BE49-F238E27FC236}">
                <a16:creationId xmlns:a16="http://schemas.microsoft.com/office/drawing/2014/main" id="{DB96A4CC-0B0D-4089-9D42-8B1966831A41}"/>
              </a:ext>
            </a:extLst>
          </p:cNvPr>
          <p:cNvPicPr>
            <a:picLocks noChangeAspect="1"/>
          </p:cNvPicPr>
          <p:nvPr/>
        </p:nvPicPr>
        <p:blipFill>
          <a:blip r:embed="rId4"/>
          <a:stretch>
            <a:fillRect/>
          </a:stretch>
        </p:blipFill>
        <p:spPr>
          <a:xfrm>
            <a:off x="189230" y="451462"/>
            <a:ext cx="4544059" cy="323895"/>
          </a:xfrm>
          <a:prstGeom prst="rect">
            <a:avLst/>
          </a:prstGeom>
        </p:spPr>
      </p:pic>
      <p:sp>
        <p:nvSpPr>
          <p:cNvPr id="6" name="TextBox 5">
            <a:extLst>
              <a:ext uri="{FF2B5EF4-FFF2-40B4-BE49-F238E27FC236}">
                <a16:creationId xmlns:a16="http://schemas.microsoft.com/office/drawing/2014/main" id="{FA76141F-EDBC-4B64-84CF-A0450BF5C630}"/>
              </a:ext>
            </a:extLst>
          </p:cNvPr>
          <p:cNvSpPr txBox="1"/>
          <p:nvPr/>
        </p:nvSpPr>
        <p:spPr>
          <a:xfrm>
            <a:off x="367364" y="197546"/>
            <a:ext cx="5400975" cy="507831"/>
          </a:xfrm>
          <a:prstGeom prst="rect">
            <a:avLst/>
          </a:prstGeom>
          <a:noFill/>
        </p:spPr>
        <p:txBody>
          <a:bodyPr wrap="square">
            <a:spAutoFit/>
          </a:bodyPr>
          <a:lstStyle/>
          <a:p>
            <a:r>
              <a:rPr lang="en" sz="2700" b="1" dirty="0">
                <a:solidFill>
                  <a:schemeClr val="bg2"/>
                </a:solidFill>
                <a:latin typeface="Overpass Mono" panose="020B0604020202020204" charset="0"/>
              </a:rPr>
              <a:t>NOVELTY OF THE PROJECT</a:t>
            </a:r>
            <a:endParaRPr lang="en-IN" sz="2700" b="1" dirty="0">
              <a:solidFill>
                <a:schemeClr val="bg2"/>
              </a:solidFill>
              <a:latin typeface="Overpass Mono" panose="020B0604020202020204" charset="0"/>
            </a:endParaRPr>
          </a:p>
        </p:txBody>
      </p:sp>
      <p:pic>
        <p:nvPicPr>
          <p:cNvPr id="7" name="Picture 6">
            <a:extLst>
              <a:ext uri="{FF2B5EF4-FFF2-40B4-BE49-F238E27FC236}">
                <a16:creationId xmlns:a16="http://schemas.microsoft.com/office/drawing/2014/main" id="{BE5B1DE5-0F18-4BC3-B8BE-0E8B37AD9270}"/>
              </a:ext>
            </a:extLst>
          </p:cNvPr>
          <p:cNvPicPr>
            <a:picLocks noChangeAspect="1"/>
          </p:cNvPicPr>
          <p:nvPr/>
        </p:nvPicPr>
        <p:blipFill>
          <a:blip r:embed="rId5"/>
          <a:stretch>
            <a:fillRect/>
          </a:stretch>
        </p:blipFill>
        <p:spPr>
          <a:xfrm>
            <a:off x="3139440" y="1785176"/>
            <a:ext cx="6004560" cy="2572109"/>
          </a:xfrm>
          <a:prstGeom prst="rect">
            <a:avLst/>
          </a:prstGeom>
        </p:spPr>
      </p:pic>
      <p:pic>
        <p:nvPicPr>
          <p:cNvPr id="9" name="Picture 8">
            <a:extLst>
              <a:ext uri="{FF2B5EF4-FFF2-40B4-BE49-F238E27FC236}">
                <a16:creationId xmlns:a16="http://schemas.microsoft.com/office/drawing/2014/main" id="{3DBD29A7-3323-407C-A973-88B139AE731E}"/>
              </a:ext>
            </a:extLst>
          </p:cNvPr>
          <p:cNvPicPr>
            <a:picLocks noChangeAspect="1"/>
          </p:cNvPicPr>
          <p:nvPr/>
        </p:nvPicPr>
        <p:blipFill>
          <a:blip r:embed="rId6"/>
          <a:stretch>
            <a:fillRect/>
          </a:stretch>
        </p:blipFill>
        <p:spPr>
          <a:xfrm>
            <a:off x="3139440" y="775357"/>
            <a:ext cx="695422" cy="2162477"/>
          </a:xfrm>
          <a:prstGeom prst="rect">
            <a:avLst/>
          </a:prstGeom>
        </p:spPr>
      </p:pic>
      <p:sp>
        <p:nvSpPr>
          <p:cNvPr id="12" name="TextBox 11">
            <a:extLst>
              <a:ext uri="{FF2B5EF4-FFF2-40B4-BE49-F238E27FC236}">
                <a16:creationId xmlns:a16="http://schemas.microsoft.com/office/drawing/2014/main" id="{FA4932EB-E9CC-4CEC-BAA0-2DC763EAD806}"/>
              </a:ext>
            </a:extLst>
          </p:cNvPr>
          <p:cNvSpPr txBox="1"/>
          <p:nvPr/>
        </p:nvSpPr>
        <p:spPr>
          <a:xfrm>
            <a:off x="3487151" y="1185346"/>
            <a:ext cx="5516881" cy="2462213"/>
          </a:xfrm>
          <a:prstGeom prst="rect">
            <a:avLst/>
          </a:prstGeom>
          <a:noFill/>
        </p:spPr>
        <p:txBody>
          <a:bodyPr wrap="square">
            <a:spAutoFit/>
          </a:bodyPr>
          <a:lstStyle/>
          <a:p>
            <a:r>
              <a:rPr lang="en-US" dirty="0"/>
              <a:t>All the information about sale, purchase, stock will be maintain properly in this system.</a:t>
            </a:r>
          </a:p>
          <a:p>
            <a:endParaRPr lang="en-US" dirty="0"/>
          </a:p>
          <a:p>
            <a:r>
              <a:rPr lang="en-US" dirty="0"/>
              <a:t> All manual calculation of sale or all the money management will be performed by the computer automatically.</a:t>
            </a:r>
            <a:br>
              <a:rPr lang="en-US" dirty="0"/>
            </a:br>
            <a:r>
              <a:rPr lang="en-US" dirty="0"/>
              <a:t> </a:t>
            </a:r>
          </a:p>
          <a:p>
            <a:r>
              <a:rPr lang="en-US" dirty="0"/>
              <a:t>This system will provide timely report information.</a:t>
            </a:r>
          </a:p>
          <a:p>
            <a:endParaRPr lang="en-US" dirty="0"/>
          </a:p>
          <a:p>
            <a:r>
              <a:rPr lang="en-US" dirty="0"/>
              <a:t> It will produce report for sale, bill and stock information.</a:t>
            </a:r>
          </a:p>
          <a:p>
            <a:endParaRPr lang="en-US" dirty="0"/>
          </a:p>
          <a:p>
            <a:r>
              <a:rPr lang="en-US" dirty="0"/>
              <a:t>The computer can hold amount of data in its storage device</a:t>
            </a:r>
          </a:p>
        </p:txBody>
      </p:sp>
      <p:pic>
        <p:nvPicPr>
          <p:cNvPr id="13" name="Picture 12">
            <a:extLst>
              <a:ext uri="{FF2B5EF4-FFF2-40B4-BE49-F238E27FC236}">
                <a16:creationId xmlns:a16="http://schemas.microsoft.com/office/drawing/2014/main" id="{D4F5AA62-3F46-4003-A7F2-1863928476C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7" y="1185346"/>
            <a:ext cx="518277" cy="318034"/>
          </a:xfrm>
          <a:prstGeom prst="rect">
            <a:avLst/>
          </a:prstGeom>
        </p:spPr>
      </p:pic>
      <p:pic>
        <p:nvPicPr>
          <p:cNvPr id="15" name="Picture 14">
            <a:extLst>
              <a:ext uri="{FF2B5EF4-FFF2-40B4-BE49-F238E27FC236}">
                <a16:creationId xmlns:a16="http://schemas.microsoft.com/office/drawing/2014/main" id="{F4D49A20-5761-4CEB-8096-A9EC1348D9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1846146"/>
            <a:ext cx="518277" cy="318034"/>
          </a:xfrm>
          <a:prstGeom prst="rect">
            <a:avLst/>
          </a:prstGeom>
        </p:spPr>
      </p:pic>
      <p:pic>
        <p:nvPicPr>
          <p:cNvPr id="16" name="Picture 15">
            <a:extLst>
              <a:ext uri="{FF2B5EF4-FFF2-40B4-BE49-F238E27FC236}">
                <a16:creationId xmlns:a16="http://schemas.microsoft.com/office/drawing/2014/main" id="{6B66D443-D272-4B8F-B827-484314E6BBA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2900498"/>
            <a:ext cx="518277" cy="318034"/>
          </a:xfrm>
          <a:prstGeom prst="rect">
            <a:avLst/>
          </a:prstGeom>
        </p:spPr>
      </p:pic>
      <p:pic>
        <p:nvPicPr>
          <p:cNvPr id="17" name="Picture 16">
            <a:extLst>
              <a:ext uri="{FF2B5EF4-FFF2-40B4-BE49-F238E27FC236}">
                <a16:creationId xmlns:a16="http://schemas.microsoft.com/office/drawing/2014/main" id="{B452009E-DF98-4D57-B238-3F9D926CDD1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3311406"/>
            <a:ext cx="518277" cy="318034"/>
          </a:xfrm>
          <a:prstGeom prst="rect">
            <a:avLst/>
          </a:prstGeom>
        </p:spPr>
      </p:pic>
      <p:pic>
        <p:nvPicPr>
          <p:cNvPr id="18" name="Picture 17">
            <a:extLst>
              <a:ext uri="{FF2B5EF4-FFF2-40B4-BE49-F238E27FC236}">
                <a16:creationId xmlns:a16="http://schemas.microsoft.com/office/drawing/2014/main" id="{73BF2F28-9130-48EA-9C66-125978F6ECE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556" b="95370" l="9091" r="90341">
                        <a14:foregroundMark x1="53977" y1="97222" x2="53977" y2="97222"/>
                        <a14:foregroundMark x1="13068" y1="38889" x2="13068" y2="38889"/>
                        <a14:foregroundMark x1="53409" y1="6481" x2="53409" y2="6481"/>
                        <a14:foregroundMark x1="52841" y1="5556" x2="52841" y2="5556"/>
                        <a14:foregroundMark x1="90341" y1="50926" x2="90341" y2="50926"/>
                      </a14:backgroundRemoval>
                    </a14:imgEffect>
                  </a14:imgLayer>
                </a14:imgProps>
              </a:ext>
            </a:extLst>
          </a:blip>
          <a:stretch>
            <a:fillRect/>
          </a:stretch>
        </p:blipFill>
        <p:spPr>
          <a:xfrm>
            <a:off x="3054156" y="2433788"/>
            <a:ext cx="518277" cy="3180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C99642-B1FA-4EAA-89A2-1D82BE010876}"/>
              </a:ext>
            </a:extLst>
          </p:cNvPr>
          <p:cNvPicPr>
            <a:picLocks noChangeAspect="1"/>
          </p:cNvPicPr>
          <p:nvPr/>
        </p:nvPicPr>
        <p:blipFill>
          <a:blip r:embed="rId2"/>
          <a:stretch>
            <a:fillRect/>
          </a:stretch>
        </p:blipFill>
        <p:spPr>
          <a:xfrm>
            <a:off x="1030637" y="464391"/>
            <a:ext cx="4424766" cy="323895"/>
          </a:xfrm>
          <a:prstGeom prst="rect">
            <a:avLst/>
          </a:prstGeom>
        </p:spPr>
      </p:pic>
      <p:sp>
        <p:nvSpPr>
          <p:cNvPr id="3" name="TextBox 2">
            <a:extLst>
              <a:ext uri="{FF2B5EF4-FFF2-40B4-BE49-F238E27FC236}">
                <a16:creationId xmlns:a16="http://schemas.microsoft.com/office/drawing/2014/main" id="{4CA9504B-5585-401C-B6F7-4E2EE8217625}"/>
              </a:ext>
            </a:extLst>
          </p:cNvPr>
          <p:cNvSpPr txBox="1"/>
          <p:nvPr/>
        </p:nvSpPr>
        <p:spPr>
          <a:xfrm>
            <a:off x="1255365" y="197203"/>
            <a:ext cx="5029198" cy="677108"/>
          </a:xfrm>
          <a:prstGeom prst="rect">
            <a:avLst/>
          </a:prstGeom>
          <a:noFill/>
        </p:spPr>
        <p:txBody>
          <a:bodyPr wrap="square">
            <a:spAutoFit/>
          </a:bodyPr>
          <a:lstStyle/>
          <a:p>
            <a:r>
              <a:rPr lang="en-IN" sz="2400" b="1" dirty="0">
                <a:solidFill>
                  <a:schemeClr val="bg2"/>
                </a:solidFill>
                <a:latin typeface="Overpass Mono" panose="020B0604020202020204" charset="0"/>
              </a:rPr>
              <a:t>CODE STRUCTURE/DEMO CODE</a:t>
            </a:r>
            <a:endParaRPr lang="en" sz="2400" b="1" dirty="0">
              <a:solidFill>
                <a:schemeClr val="bg2"/>
              </a:solidFill>
              <a:latin typeface="Overpass Mono" panose="020B0604020202020204" charset="0"/>
            </a:endParaRPr>
          </a:p>
          <a:p>
            <a:endParaRPr lang="en-IN" sz="1400" b="1" dirty="0">
              <a:solidFill>
                <a:schemeClr val="bg2"/>
              </a:solidFill>
              <a:latin typeface="Overpass Mono" panose="020B0604020202020204" charset="0"/>
            </a:endParaRPr>
          </a:p>
        </p:txBody>
      </p:sp>
      <p:sp>
        <p:nvSpPr>
          <p:cNvPr id="5" name="TextBox 4">
            <a:extLst>
              <a:ext uri="{FF2B5EF4-FFF2-40B4-BE49-F238E27FC236}">
                <a16:creationId xmlns:a16="http://schemas.microsoft.com/office/drawing/2014/main" id="{645A4FC1-CE80-4B0D-B045-CC5846F8236A}"/>
              </a:ext>
            </a:extLst>
          </p:cNvPr>
          <p:cNvSpPr txBox="1"/>
          <p:nvPr/>
        </p:nvSpPr>
        <p:spPr>
          <a:xfrm>
            <a:off x="183055" y="1327293"/>
            <a:ext cx="8655804" cy="3619004"/>
          </a:xfrm>
          <a:prstGeom prst="rect">
            <a:avLst/>
          </a:prstGeom>
          <a:noFill/>
        </p:spPr>
        <p:txBody>
          <a:bodyPr wrap="square">
            <a:spAutoFit/>
          </a:bodyPr>
          <a:lstStyle/>
          <a:p>
            <a:pPr>
              <a:lnSpc>
                <a:spcPct val="107000"/>
              </a:lnSpc>
              <a:spcAft>
                <a:spcPts val="800"/>
              </a:spcAft>
            </a:pP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Firstly we include all the necessary libraries that we are going to required in project which like:-</a:t>
            </a:r>
          </a:p>
          <a:p>
            <a:pPr>
              <a:lnSpc>
                <a:spcPct val="107000"/>
              </a:lnSpc>
              <a:spcAft>
                <a:spcPts val="800"/>
              </a:spcAft>
            </a:pP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&lt;ctype.h&gt;,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string.h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stdio.h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dos.h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iomanip.h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iostream.h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fstream.h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process.h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&lt;</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conio.h</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&gt;, etc.</a:t>
            </a:r>
          </a:p>
          <a:p>
            <a:pPr>
              <a:lnSpc>
                <a:spcPct val="107000"/>
              </a:lnSpc>
              <a:spcAft>
                <a:spcPts val="800"/>
              </a:spcAft>
            </a:pP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After we will construct a parent class namely Pump() in which we will define some public, private and protected variables, data structures(</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arrays,vectors,etc</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)and functions that we are going to use in program.</a:t>
            </a:r>
          </a:p>
          <a:p>
            <a:pPr>
              <a:lnSpc>
                <a:spcPct val="107000"/>
              </a:lnSpc>
              <a:spcAft>
                <a:spcPts val="800"/>
              </a:spcAft>
            </a:pP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Some important functions that we are going to use:-</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end() : It will show the ending page of the program when we choose to exit from program. </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2)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sale(): It will show the page which will show the total sales of that day when we exit from the program  </a:t>
            </a:r>
          </a:p>
          <a:p>
            <a:pPr>
              <a:lnSpc>
                <a:spcPct val="107000"/>
              </a:lnSpc>
              <a:spcAft>
                <a:spcPts val="800"/>
              </a:spcAft>
            </a:pPr>
            <a:r>
              <a:rPr lang="en-IN" sz="1500" dirty="0">
                <a:solidFill>
                  <a:schemeClr val="bg2"/>
                </a:solidFill>
                <a:latin typeface="Calibri" panose="020F0502020204030204" pitchFamily="34" charset="0"/>
                <a:ea typeface="Calibri" panose="020F0502020204030204" pitchFamily="34" charset="0"/>
                <a:cs typeface="Times New Roman" panose="02020603050405020304" pitchFamily="18" charset="0"/>
              </a:rPr>
              <a:t>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before the ending page.</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3)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start(): It will show the starting page of our program after we run and compile the code. It is the </a:t>
            </a:r>
          </a:p>
          <a:p>
            <a:pPr>
              <a:lnSpc>
                <a:spcPct val="107000"/>
              </a:lnSpc>
              <a:spcAft>
                <a:spcPts val="800"/>
              </a:spcAft>
            </a:pPr>
            <a:r>
              <a:rPr lang="en-IN" sz="1500" dirty="0">
                <a:solidFill>
                  <a:schemeClr val="bg2"/>
                </a:solidFill>
                <a:latin typeface="Calibri" panose="020F0502020204030204" pitchFamily="34" charset="0"/>
                <a:ea typeface="Calibri" panose="020F0502020204030204" pitchFamily="34" charset="0"/>
                <a:cs typeface="Times New Roman" panose="02020603050405020304" pitchFamily="18" charset="0"/>
              </a:rPr>
              <a:t>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template of program introduction.</a:t>
            </a:r>
          </a:p>
        </p:txBody>
      </p:sp>
      <p:sp>
        <p:nvSpPr>
          <p:cNvPr id="7" name="Rectangle 6">
            <a:extLst>
              <a:ext uri="{FF2B5EF4-FFF2-40B4-BE49-F238E27FC236}">
                <a16:creationId xmlns:a16="http://schemas.microsoft.com/office/drawing/2014/main" id="{E58F1997-0B80-4E41-ABC7-B6D34091D6B0}"/>
              </a:ext>
            </a:extLst>
          </p:cNvPr>
          <p:cNvSpPr/>
          <p:nvPr/>
        </p:nvSpPr>
        <p:spPr>
          <a:xfrm>
            <a:off x="6865749" y="4409267"/>
            <a:ext cx="2537848"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000" b="1" dirty="0" err="1">
                <a:ln/>
                <a:solidFill>
                  <a:schemeClr val="accent3"/>
                </a:solidFill>
              </a:rPr>
              <a:t>Cont</a:t>
            </a:r>
            <a:r>
              <a:rPr lang="en-US" sz="5000" b="1" dirty="0">
                <a:ln/>
                <a:solidFill>
                  <a:schemeClr val="accent3"/>
                </a:solidFill>
              </a:rPr>
              <a:t>…</a:t>
            </a:r>
          </a:p>
          <a:p>
            <a:pPr algn="ctr"/>
            <a:endParaRPr lang="en-US" sz="5400" b="1" dirty="0">
              <a:ln/>
              <a:solidFill>
                <a:schemeClr val="accent3"/>
              </a:solidFill>
            </a:endParaRPr>
          </a:p>
        </p:txBody>
      </p:sp>
    </p:spTree>
    <p:extLst>
      <p:ext uri="{BB962C8B-B14F-4D97-AF65-F5344CB8AC3E}">
        <p14:creationId xmlns:p14="http://schemas.microsoft.com/office/powerpoint/2010/main" val="328904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BFC59C-7531-4CAB-961F-81A04DFD3032}"/>
              </a:ext>
            </a:extLst>
          </p:cNvPr>
          <p:cNvSpPr txBox="1"/>
          <p:nvPr/>
        </p:nvSpPr>
        <p:spPr>
          <a:xfrm>
            <a:off x="271220" y="710952"/>
            <a:ext cx="8330339" cy="3721596"/>
          </a:xfrm>
          <a:prstGeom prst="rect">
            <a:avLst/>
          </a:prstGeom>
          <a:noFill/>
        </p:spPr>
        <p:txBody>
          <a:bodyPr wrap="square">
            <a:spAutoFit/>
          </a:bodyPr>
          <a:lstStyle/>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4)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int service(): It will show the options that customers wanted to opt in servicing of car like Washing , </a:t>
            </a:r>
          </a:p>
          <a:p>
            <a:pPr>
              <a:lnSpc>
                <a:spcPct val="107000"/>
              </a:lnSpc>
              <a:spcAft>
                <a:spcPts val="800"/>
              </a:spcAft>
            </a:pPr>
            <a:r>
              <a:rPr lang="en-IN" sz="1500" dirty="0">
                <a:solidFill>
                  <a:schemeClr val="bg2"/>
                </a:solidFill>
                <a:latin typeface="Calibri" panose="020F0502020204030204" pitchFamily="34" charset="0"/>
                <a:ea typeface="Calibri" panose="020F0502020204030204" pitchFamily="34" charset="0"/>
                <a:cs typeface="Times New Roman" panose="02020603050405020304" pitchFamily="18" charset="0"/>
              </a:rPr>
              <a:t>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polishing, etc.  </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5)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entry(): It will show the main menu of program in which we can select what we wanted to do for </a:t>
            </a:r>
          </a:p>
          <a:p>
            <a:pPr>
              <a:lnSpc>
                <a:spcPct val="107000"/>
              </a:lnSpc>
              <a:spcAft>
                <a:spcPts val="800"/>
              </a:spcAft>
            </a:pPr>
            <a:r>
              <a:rPr lang="en-IN" sz="1500" dirty="0">
                <a:solidFill>
                  <a:schemeClr val="bg2"/>
                </a:solidFill>
                <a:latin typeface="Calibri" panose="020F0502020204030204" pitchFamily="34" charset="0"/>
                <a:ea typeface="Calibri" panose="020F0502020204030204" pitchFamily="34" charset="0"/>
                <a:cs typeface="Times New Roman" panose="02020603050405020304" pitchFamily="18" charset="0"/>
              </a:rPr>
              <a:t>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our like petrol, diesel, tyre, services, etc.</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6)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int </a:t>
            </a:r>
            <a:r>
              <a:rPr lang="en-IN" sz="1500" dirty="0" err="1">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tyers</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It will show options that what we wanted to do in tyre section of main menu like buying </a:t>
            </a:r>
          </a:p>
          <a:p>
            <a:pPr>
              <a:lnSpc>
                <a:spcPct val="107000"/>
              </a:lnSpc>
              <a:spcAft>
                <a:spcPts val="800"/>
              </a:spcAft>
            </a:pPr>
            <a:r>
              <a:rPr lang="en-IN" sz="1500" dirty="0">
                <a:solidFill>
                  <a:schemeClr val="bg2"/>
                </a:solidFill>
                <a:latin typeface="Calibri" panose="020F0502020204030204" pitchFamily="34" charset="0"/>
                <a:ea typeface="Calibri" panose="020F0502020204030204" pitchFamily="34" charset="0"/>
                <a:cs typeface="Times New Roman" panose="02020603050405020304" pitchFamily="18" charset="0"/>
              </a:rPr>
              <a:t>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tyres and tubes of vehicle.</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7)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show(): It will show all the records of all the vehicles visited from the starting date of pump.  </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9)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find(): It is used to find the record of a particular vehicle by the vehicle number.</a:t>
            </a:r>
          </a:p>
          <a:p>
            <a:pPr>
              <a:lnSpc>
                <a:spcPct val="107000"/>
              </a:lnSpc>
              <a:spcAft>
                <a:spcPts val="800"/>
              </a:spcAft>
            </a:pPr>
            <a:r>
              <a:rPr lang="en-IN" sz="1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10) </a:t>
            </a: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void password(): In the start of program it will ask for password of the program.</a:t>
            </a:r>
          </a:p>
          <a:p>
            <a:pPr>
              <a:lnSpc>
                <a:spcPct val="107000"/>
              </a:lnSpc>
              <a:spcAft>
                <a:spcPts val="800"/>
              </a:spcAft>
            </a:pPr>
            <a:r>
              <a:rPr lang="en-IN" sz="15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After the construction of these function finally we will construct the int main() function of code by combining the these function with appropriate direction of way and hence completes our code.</a:t>
            </a:r>
          </a:p>
        </p:txBody>
      </p:sp>
    </p:spTree>
    <p:extLst>
      <p:ext uri="{BB962C8B-B14F-4D97-AF65-F5344CB8AC3E}">
        <p14:creationId xmlns:p14="http://schemas.microsoft.com/office/powerpoint/2010/main" val="70515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8B068C-C27A-4F9B-A7D9-83130D12209D}"/>
              </a:ext>
            </a:extLst>
          </p:cNvPr>
          <p:cNvSpPr/>
          <p:nvPr/>
        </p:nvSpPr>
        <p:spPr>
          <a:xfrm>
            <a:off x="1639710" y="1459156"/>
            <a:ext cx="5864579" cy="1508105"/>
          </a:xfrm>
          <a:prstGeom prst="rect">
            <a:avLst/>
          </a:prstGeom>
          <a:noFill/>
        </p:spPr>
        <p:txBody>
          <a:bodyPr wrap="square" lIns="91440" tIns="45720" rIns="91440" bIns="45720">
            <a:spAutoFit/>
          </a:bodyPr>
          <a:lstStyle/>
          <a:p>
            <a:pPr algn="ctr"/>
            <a:r>
              <a:rPr lang="en-US" sz="4600"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139700">
                    <a:schemeClr val="accent2">
                      <a:satMod val="175000"/>
                      <a:alpha val="40000"/>
                    </a:schemeClr>
                  </a:glow>
                  <a:innerShdw blurRad="177800">
                    <a:schemeClr val="accent3">
                      <a:lumMod val="50000"/>
                    </a:schemeClr>
                  </a:innerShdw>
                </a:effectLst>
                <a:latin typeface="Arial Narrow" panose="020B0606020202030204" pitchFamily="34" charset="0"/>
              </a:rPr>
              <a:t>IMPLEMENTATION SCREENSHOTS</a:t>
            </a:r>
            <a:endParaRPr lang="en-US" sz="4600" u="sng"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139700">
                  <a:schemeClr val="accent2">
                    <a:satMod val="175000"/>
                    <a:alpha val="40000"/>
                  </a:schemeClr>
                </a:glow>
                <a:innerShdw blurRad="177800">
                  <a:schemeClr val="accent3">
                    <a:lumMod val="50000"/>
                  </a:schemeClr>
                </a:innerShdw>
              </a:effectLst>
              <a:latin typeface="Arial Narrow" panose="020B0606020202030204" pitchFamily="34" charset="0"/>
            </a:endParaRPr>
          </a:p>
        </p:txBody>
      </p:sp>
      <p:pic>
        <p:nvPicPr>
          <p:cNvPr id="3" name="Picture 4">
            <a:extLst>
              <a:ext uri="{FF2B5EF4-FFF2-40B4-BE49-F238E27FC236}">
                <a16:creationId xmlns:a16="http://schemas.microsoft.com/office/drawing/2014/main" id="{C22D9923-07DB-40A2-A950-589E6A4B1A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6667" y1="87352" x2="26667" y2="87352"/>
                        <a14:foregroundMark x1="35111" y1="88364" x2="35111" y2="88364"/>
                        <a14:foregroundMark x1="76111" y1="88364" x2="76111" y2="88364"/>
                        <a14:foregroundMark x1="27667" y1="58516" x2="27667" y2="58516"/>
                      </a14:backgroundRemoval>
                    </a14:imgEffect>
                  </a14:imgLayer>
                </a14:imgProps>
              </a:ext>
              <a:ext uri="{28A0092B-C50C-407E-A947-70E740481C1C}">
                <a14:useLocalDpi xmlns:a14="http://schemas.microsoft.com/office/drawing/2010/main" val="0"/>
              </a:ext>
            </a:extLst>
          </a:blip>
          <a:srcRect/>
          <a:stretch>
            <a:fillRect/>
          </a:stretch>
        </p:blipFill>
        <p:spPr bwMode="auto">
          <a:xfrm>
            <a:off x="5889358" y="2362148"/>
            <a:ext cx="4099300" cy="270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0098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A04B81-458C-4F27-A66D-D7AA25D99DB3}"/>
              </a:ext>
            </a:extLst>
          </p:cNvPr>
          <p:cNvPicPr>
            <a:picLocks noChangeAspect="1"/>
          </p:cNvPicPr>
          <p:nvPr/>
        </p:nvPicPr>
        <p:blipFill>
          <a:blip r:embed="rId2"/>
          <a:stretch>
            <a:fillRect/>
          </a:stretch>
        </p:blipFill>
        <p:spPr>
          <a:xfrm>
            <a:off x="1623447" y="723092"/>
            <a:ext cx="5897106" cy="3697315"/>
          </a:xfrm>
          <a:prstGeom prst="rect">
            <a:avLst/>
          </a:prstGeom>
        </p:spPr>
      </p:pic>
    </p:spTree>
    <p:extLst>
      <p:ext uri="{BB962C8B-B14F-4D97-AF65-F5344CB8AC3E}">
        <p14:creationId xmlns:p14="http://schemas.microsoft.com/office/powerpoint/2010/main" val="24800195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C0CEB9-2F59-421F-87F0-7C1CEB07FFC5}"/>
              </a:ext>
            </a:extLst>
          </p:cNvPr>
          <p:cNvPicPr>
            <a:picLocks noChangeAspect="1"/>
          </p:cNvPicPr>
          <p:nvPr/>
        </p:nvPicPr>
        <p:blipFill>
          <a:blip r:embed="rId2"/>
          <a:stretch>
            <a:fillRect/>
          </a:stretch>
        </p:blipFill>
        <p:spPr>
          <a:xfrm>
            <a:off x="1336728" y="719703"/>
            <a:ext cx="6470543" cy="3704094"/>
          </a:xfrm>
          <a:prstGeom prst="rect">
            <a:avLst/>
          </a:prstGeom>
        </p:spPr>
      </p:pic>
    </p:spTree>
    <p:extLst>
      <p:ext uri="{BB962C8B-B14F-4D97-AF65-F5344CB8AC3E}">
        <p14:creationId xmlns:p14="http://schemas.microsoft.com/office/powerpoint/2010/main" val="333478675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F18CB5-20EE-4723-952F-29D103F1201D}"/>
              </a:ext>
            </a:extLst>
          </p:cNvPr>
          <p:cNvPicPr>
            <a:picLocks noChangeAspect="1"/>
          </p:cNvPicPr>
          <p:nvPr/>
        </p:nvPicPr>
        <p:blipFill>
          <a:blip r:embed="rId2"/>
          <a:stretch>
            <a:fillRect/>
          </a:stretch>
        </p:blipFill>
        <p:spPr>
          <a:xfrm>
            <a:off x="1469292" y="826476"/>
            <a:ext cx="6205416" cy="3652533"/>
          </a:xfrm>
          <a:prstGeom prst="rect">
            <a:avLst/>
          </a:prstGeom>
        </p:spPr>
      </p:pic>
    </p:spTree>
    <p:extLst>
      <p:ext uri="{BB962C8B-B14F-4D97-AF65-F5344CB8AC3E}">
        <p14:creationId xmlns:p14="http://schemas.microsoft.com/office/powerpoint/2010/main" val="1792538798"/>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7DD870-6F15-43D0-A30F-338DF7D391CE}"/>
              </a:ext>
            </a:extLst>
          </p:cNvPr>
          <p:cNvPicPr>
            <a:picLocks noChangeAspect="1"/>
          </p:cNvPicPr>
          <p:nvPr/>
        </p:nvPicPr>
        <p:blipFill>
          <a:blip r:embed="rId2"/>
          <a:stretch>
            <a:fillRect/>
          </a:stretch>
        </p:blipFill>
        <p:spPr>
          <a:xfrm>
            <a:off x="1487837" y="929898"/>
            <a:ext cx="5943051" cy="3412674"/>
          </a:xfrm>
          <a:prstGeom prst="rect">
            <a:avLst/>
          </a:prstGeom>
        </p:spPr>
      </p:pic>
    </p:spTree>
    <p:extLst>
      <p:ext uri="{BB962C8B-B14F-4D97-AF65-F5344CB8AC3E}">
        <p14:creationId xmlns:p14="http://schemas.microsoft.com/office/powerpoint/2010/main" val="221788144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355048-BD58-45E0-9A20-88BC27F948BA}"/>
              </a:ext>
            </a:extLst>
          </p:cNvPr>
          <p:cNvPicPr>
            <a:picLocks noChangeAspect="1"/>
          </p:cNvPicPr>
          <p:nvPr/>
        </p:nvPicPr>
        <p:blipFill>
          <a:blip r:embed="rId2"/>
          <a:stretch>
            <a:fillRect/>
          </a:stretch>
        </p:blipFill>
        <p:spPr>
          <a:xfrm>
            <a:off x="1421079" y="799357"/>
            <a:ext cx="6301841" cy="3544785"/>
          </a:xfrm>
          <a:prstGeom prst="rect">
            <a:avLst/>
          </a:prstGeom>
        </p:spPr>
      </p:pic>
    </p:spTree>
    <p:extLst>
      <p:ext uri="{BB962C8B-B14F-4D97-AF65-F5344CB8AC3E}">
        <p14:creationId xmlns:p14="http://schemas.microsoft.com/office/powerpoint/2010/main" val="19098213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5" name="Picture 4">
            <a:extLst>
              <a:ext uri="{FF2B5EF4-FFF2-40B4-BE49-F238E27FC236}">
                <a16:creationId xmlns:a16="http://schemas.microsoft.com/office/drawing/2014/main" id="{28769B8A-C77E-4A45-B392-24FE4F456049}"/>
              </a:ext>
            </a:extLst>
          </p:cNvPr>
          <p:cNvPicPr>
            <a:picLocks noChangeAspect="1"/>
          </p:cNvPicPr>
          <p:nvPr/>
        </p:nvPicPr>
        <p:blipFill>
          <a:blip r:embed="rId3"/>
          <a:stretch>
            <a:fillRect/>
          </a:stretch>
        </p:blipFill>
        <p:spPr>
          <a:xfrm>
            <a:off x="1095163" y="1803273"/>
            <a:ext cx="4551258" cy="1582674"/>
          </a:xfrm>
          <a:prstGeom prst="rect">
            <a:avLst/>
          </a:prstGeom>
          <a:effectLst>
            <a:glow rad="101600">
              <a:schemeClr val="accent2">
                <a:alpha val="60000"/>
              </a:schemeClr>
            </a:glow>
          </a:effectLst>
        </p:spPr>
      </p:pic>
      <p:pic>
        <p:nvPicPr>
          <p:cNvPr id="7" name="Picture 6">
            <a:extLst>
              <a:ext uri="{FF2B5EF4-FFF2-40B4-BE49-F238E27FC236}">
                <a16:creationId xmlns:a16="http://schemas.microsoft.com/office/drawing/2014/main" id="{02C3D1A5-D978-4F16-AD43-BC7E9BCECEDE}"/>
              </a:ext>
            </a:extLst>
          </p:cNvPr>
          <p:cNvPicPr>
            <a:picLocks noChangeAspect="1"/>
          </p:cNvPicPr>
          <p:nvPr/>
        </p:nvPicPr>
        <p:blipFill>
          <a:blip r:embed="rId4"/>
          <a:stretch>
            <a:fillRect/>
          </a:stretch>
        </p:blipFill>
        <p:spPr>
          <a:xfrm>
            <a:off x="4836678" y="0"/>
            <a:ext cx="4139682" cy="952381"/>
          </a:xfrm>
          <a:prstGeom prst="rect">
            <a:avLst/>
          </a:prstGeom>
          <a:effectLst>
            <a:glow rad="63500">
              <a:schemeClr val="accent2">
                <a:satMod val="175000"/>
                <a:alpha val="40000"/>
              </a:schemeClr>
            </a:glow>
          </a:effectLst>
        </p:spPr>
      </p:pic>
      <p:pic>
        <p:nvPicPr>
          <p:cNvPr id="1026" name="Picture 2" descr="animated-petrol-pump-image-0005">
            <a:extLst>
              <a:ext uri="{FF2B5EF4-FFF2-40B4-BE49-F238E27FC236}">
                <a16:creationId xmlns:a16="http://schemas.microsoft.com/office/drawing/2014/main" id="{8CE85565-B8A3-48E5-B13E-138D50BF1386}"/>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12280" y="3689984"/>
            <a:ext cx="2057400" cy="13446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B77ED4E-ADB1-4EF9-A066-F96FB01B7C3A}"/>
              </a:ext>
            </a:extLst>
          </p:cNvPr>
          <p:cNvSpPr/>
          <p:nvPr/>
        </p:nvSpPr>
        <p:spPr>
          <a:xfrm>
            <a:off x="2460930" y="-84475"/>
            <a:ext cx="1677062" cy="4770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500" b="1" u="sng" dirty="0">
                <a:ln/>
                <a:solidFill>
                  <a:schemeClr val="accent3"/>
                </a:solidFill>
                <a:latin typeface="Algerian" panose="04020705040A02060702" pitchFamily="82" charset="0"/>
              </a:rPr>
              <a:t>Group-83</a:t>
            </a:r>
            <a:endParaRPr lang="en-US" sz="2500" b="1" u="sng" cap="none" spc="0" dirty="0">
              <a:ln/>
              <a:solidFill>
                <a:schemeClr val="accent3"/>
              </a:solidFill>
              <a:effectLst/>
              <a:latin typeface="Algerian" panose="04020705040A02060702" pitchFamily="8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EA7061-4D64-4AC9-9882-325C9BCCF83B}"/>
              </a:ext>
            </a:extLst>
          </p:cNvPr>
          <p:cNvPicPr>
            <a:picLocks noChangeAspect="1"/>
          </p:cNvPicPr>
          <p:nvPr/>
        </p:nvPicPr>
        <p:blipFill>
          <a:blip r:embed="rId2"/>
          <a:stretch>
            <a:fillRect/>
          </a:stretch>
        </p:blipFill>
        <p:spPr>
          <a:xfrm>
            <a:off x="1659250" y="933327"/>
            <a:ext cx="5825500" cy="3276845"/>
          </a:xfrm>
          <a:prstGeom prst="rect">
            <a:avLst/>
          </a:prstGeom>
        </p:spPr>
      </p:pic>
    </p:spTree>
    <p:extLst>
      <p:ext uri="{BB962C8B-B14F-4D97-AF65-F5344CB8AC3E}">
        <p14:creationId xmlns:p14="http://schemas.microsoft.com/office/powerpoint/2010/main" val="46170145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C2DFFD-BCFE-4C9D-BEF0-F5899D8063AE}"/>
              </a:ext>
            </a:extLst>
          </p:cNvPr>
          <p:cNvPicPr>
            <a:picLocks noChangeAspect="1"/>
          </p:cNvPicPr>
          <p:nvPr/>
        </p:nvPicPr>
        <p:blipFill>
          <a:blip r:embed="rId2"/>
          <a:stretch>
            <a:fillRect/>
          </a:stretch>
        </p:blipFill>
        <p:spPr>
          <a:xfrm>
            <a:off x="1620803" y="911701"/>
            <a:ext cx="5902394" cy="3320097"/>
          </a:xfrm>
          <a:prstGeom prst="rect">
            <a:avLst/>
          </a:prstGeom>
        </p:spPr>
      </p:pic>
    </p:spTree>
    <p:extLst>
      <p:ext uri="{BB962C8B-B14F-4D97-AF65-F5344CB8AC3E}">
        <p14:creationId xmlns:p14="http://schemas.microsoft.com/office/powerpoint/2010/main" val="296050865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A1707E-8D8F-4F16-B686-5FD6D3072C5C}"/>
              </a:ext>
            </a:extLst>
          </p:cNvPr>
          <p:cNvPicPr>
            <a:picLocks noChangeAspect="1"/>
          </p:cNvPicPr>
          <p:nvPr/>
        </p:nvPicPr>
        <p:blipFill>
          <a:blip r:embed="rId2"/>
          <a:stretch>
            <a:fillRect/>
          </a:stretch>
        </p:blipFill>
        <p:spPr>
          <a:xfrm>
            <a:off x="1030636" y="456642"/>
            <a:ext cx="2580469" cy="323895"/>
          </a:xfrm>
          <a:prstGeom prst="rect">
            <a:avLst/>
          </a:prstGeom>
        </p:spPr>
      </p:pic>
      <p:sp>
        <p:nvSpPr>
          <p:cNvPr id="3" name="TextBox 2">
            <a:extLst>
              <a:ext uri="{FF2B5EF4-FFF2-40B4-BE49-F238E27FC236}">
                <a16:creationId xmlns:a16="http://schemas.microsoft.com/office/drawing/2014/main" id="{F3FB681F-11FE-4F59-A268-5E6D6BCE0A53}"/>
              </a:ext>
            </a:extLst>
          </p:cNvPr>
          <p:cNvSpPr txBox="1"/>
          <p:nvPr/>
        </p:nvSpPr>
        <p:spPr>
          <a:xfrm>
            <a:off x="1115880" y="197203"/>
            <a:ext cx="4572000" cy="677108"/>
          </a:xfrm>
          <a:prstGeom prst="rect">
            <a:avLst/>
          </a:prstGeom>
          <a:noFill/>
        </p:spPr>
        <p:txBody>
          <a:bodyPr wrap="square">
            <a:spAutoFit/>
          </a:bodyPr>
          <a:lstStyle/>
          <a:p>
            <a:r>
              <a:rPr lang="en-IN" sz="2400" b="1" dirty="0">
                <a:solidFill>
                  <a:schemeClr val="bg2"/>
                </a:solidFill>
                <a:latin typeface="Overpass Mono" panose="020B0604020202020204" charset="0"/>
              </a:rPr>
              <a:t>M</a:t>
            </a:r>
            <a:r>
              <a:rPr lang="en" sz="2400" b="1" dirty="0">
                <a:solidFill>
                  <a:schemeClr val="bg2"/>
                </a:solidFill>
                <a:latin typeface="Overpass Mono" panose="020B0604020202020204" charset="0"/>
              </a:rPr>
              <a:t>odule Split-up</a:t>
            </a:r>
          </a:p>
          <a:p>
            <a:endParaRPr lang="en-IN" sz="1400" b="1" dirty="0">
              <a:solidFill>
                <a:schemeClr val="bg2"/>
              </a:solidFill>
              <a:latin typeface="Overpass Mono" panose="020B0604020202020204" charset="0"/>
            </a:endParaRPr>
          </a:p>
        </p:txBody>
      </p:sp>
      <p:graphicFrame>
        <p:nvGraphicFramePr>
          <p:cNvPr id="2" name="Table 4">
            <a:extLst>
              <a:ext uri="{FF2B5EF4-FFF2-40B4-BE49-F238E27FC236}">
                <a16:creationId xmlns:a16="http://schemas.microsoft.com/office/drawing/2014/main" id="{B894CDFE-C7C4-4BA1-B53D-4C3A823538E9}"/>
              </a:ext>
            </a:extLst>
          </p:cNvPr>
          <p:cNvGraphicFramePr>
            <a:graphicFrameLocks noGrp="1"/>
          </p:cNvGraphicFramePr>
          <p:nvPr>
            <p:extLst>
              <p:ext uri="{D42A27DB-BD31-4B8C-83A1-F6EECF244321}">
                <p14:modId xmlns:p14="http://schemas.microsoft.com/office/powerpoint/2010/main" val="1883934520"/>
              </p:ext>
            </p:extLst>
          </p:nvPr>
        </p:nvGraphicFramePr>
        <p:xfrm>
          <a:off x="282843" y="618589"/>
          <a:ext cx="8578313" cy="4133462"/>
        </p:xfrm>
        <a:graphic>
          <a:graphicData uri="http://schemas.openxmlformats.org/drawingml/2006/table">
            <a:tbl>
              <a:tblPr firstRow="1" bandRow="1">
                <a:tableStyleId>{3C2FFA5D-87B4-456A-9821-1D502468CF0F}</a:tableStyleId>
              </a:tblPr>
              <a:tblGrid>
                <a:gridCol w="689676">
                  <a:extLst>
                    <a:ext uri="{9D8B030D-6E8A-4147-A177-3AD203B41FA5}">
                      <a16:colId xmlns:a16="http://schemas.microsoft.com/office/drawing/2014/main" val="364198549"/>
                    </a:ext>
                  </a:extLst>
                </a:gridCol>
                <a:gridCol w="2061274">
                  <a:extLst>
                    <a:ext uri="{9D8B030D-6E8A-4147-A177-3AD203B41FA5}">
                      <a16:colId xmlns:a16="http://schemas.microsoft.com/office/drawing/2014/main" val="527842355"/>
                    </a:ext>
                  </a:extLst>
                </a:gridCol>
                <a:gridCol w="949271">
                  <a:extLst>
                    <a:ext uri="{9D8B030D-6E8A-4147-A177-3AD203B41FA5}">
                      <a16:colId xmlns:a16="http://schemas.microsoft.com/office/drawing/2014/main" val="2326913627"/>
                    </a:ext>
                  </a:extLst>
                </a:gridCol>
                <a:gridCol w="4878092">
                  <a:extLst>
                    <a:ext uri="{9D8B030D-6E8A-4147-A177-3AD203B41FA5}">
                      <a16:colId xmlns:a16="http://schemas.microsoft.com/office/drawing/2014/main" val="3764336372"/>
                    </a:ext>
                  </a:extLst>
                </a:gridCol>
              </a:tblGrid>
              <a:tr h="66970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34982337"/>
                  </a:ext>
                </a:extLst>
              </a:tr>
              <a:tr h="443520">
                <a:tc>
                  <a:txBody>
                    <a:bodyPr/>
                    <a:lstStyle/>
                    <a:p>
                      <a:pPr algn="ctr"/>
                      <a:r>
                        <a:rPr lang="en-IN" u="sng" dirty="0"/>
                        <a:t>S.NO</a:t>
                      </a:r>
                    </a:p>
                  </a:txBody>
                  <a:tcPr/>
                </a:tc>
                <a:tc>
                  <a:txBody>
                    <a:bodyPr/>
                    <a:lstStyle/>
                    <a:p>
                      <a:pPr algn="ctr"/>
                      <a:r>
                        <a:rPr lang="en-IN" u="sng" dirty="0"/>
                        <a:t>Particular</a:t>
                      </a:r>
                    </a:p>
                  </a:txBody>
                  <a:tcPr/>
                </a:tc>
                <a:tc>
                  <a:txBody>
                    <a:bodyPr/>
                    <a:lstStyle/>
                    <a:p>
                      <a:pPr algn="ctr"/>
                      <a:r>
                        <a:rPr lang="en-IN" u="sng" dirty="0"/>
                        <a:t>Duration</a:t>
                      </a:r>
                    </a:p>
                  </a:txBody>
                  <a:tcPr/>
                </a:tc>
                <a:tc>
                  <a:txBody>
                    <a:bodyPr/>
                    <a:lstStyle/>
                    <a:p>
                      <a:pPr algn="ctr"/>
                      <a:r>
                        <a:rPr lang="en-IN" u="sng" dirty="0"/>
                        <a:t>Explanation</a:t>
                      </a:r>
                    </a:p>
                  </a:txBody>
                  <a:tcPr/>
                </a:tc>
                <a:extLst>
                  <a:ext uri="{0D108BD9-81ED-4DB2-BD59-A6C34878D82A}">
                    <a16:rowId xmlns:a16="http://schemas.microsoft.com/office/drawing/2014/main" val="2022197429"/>
                  </a:ext>
                </a:extLst>
              </a:tr>
              <a:tr h="627682">
                <a:tc>
                  <a:txBody>
                    <a:bodyPr/>
                    <a:lstStyle/>
                    <a:p>
                      <a:r>
                        <a:rPr lang="en-IN" dirty="0"/>
                        <a:t>1.</a:t>
                      </a:r>
                    </a:p>
                  </a:txBody>
                  <a:tcPr/>
                </a:tc>
                <a:tc>
                  <a:txBody>
                    <a:bodyPr/>
                    <a:lstStyle/>
                    <a:p>
                      <a:r>
                        <a:rPr lang="en-IN" dirty="0"/>
                        <a:t>Module-1</a:t>
                      </a:r>
                    </a:p>
                    <a:p>
                      <a:r>
                        <a:rPr lang="en-IN" dirty="0"/>
                        <a:t>(Introduction)</a:t>
                      </a:r>
                    </a:p>
                  </a:txBody>
                  <a:tcPr/>
                </a:tc>
                <a:tc>
                  <a:txBody>
                    <a:bodyPr/>
                    <a:lstStyle/>
                    <a:p>
                      <a:r>
                        <a:rPr lang="en-IN" dirty="0"/>
                        <a:t>4 days</a:t>
                      </a:r>
                    </a:p>
                  </a:txBody>
                  <a:tcPr/>
                </a:tc>
                <a:tc>
                  <a:txBody>
                    <a:bodyPr/>
                    <a:lstStyle/>
                    <a:p>
                      <a:r>
                        <a:rPr lang="en-IN" dirty="0"/>
                        <a:t>Introduction to Petrol Pump Management System, Its Objectives, Its Real Time Usage</a:t>
                      </a:r>
                    </a:p>
                  </a:txBody>
                  <a:tcPr/>
                </a:tc>
                <a:extLst>
                  <a:ext uri="{0D108BD9-81ED-4DB2-BD59-A6C34878D82A}">
                    <a16:rowId xmlns:a16="http://schemas.microsoft.com/office/drawing/2014/main" val="964429360"/>
                  </a:ext>
                </a:extLst>
              </a:tr>
              <a:tr h="625024">
                <a:tc>
                  <a:txBody>
                    <a:bodyPr/>
                    <a:lstStyle/>
                    <a:p>
                      <a:r>
                        <a:rPr lang="en-IN" dirty="0"/>
                        <a:t>2.</a:t>
                      </a:r>
                    </a:p>
                  </a:txBody>
                  <a:tcPr/>
                </a:tc>
                <a:tc>
                  <a:txBody>
                    <a:bodyPr/>
                    <a:lstStyle/>
                    <a:p>
                      <a:r>
                        <a:rPr lang="en-IN" dirty="0"/>
                        <a:t>Module-2</a:t>
                      </a:r>
                    </a:p>
                    <a:p>
                      <a:endParaRPr lang="en-IN" dirty="0"/>
                    </a:p>
                  </a:txBody>
                  <a:tcPr/>
                </a:tc>
                <a:tc>
                  <a:txBody>
                    <a:bodyPr/>
                    <a:lstStyle/>
                    <a:p>
                      <a:r>
                        <a:rPr lang="en-IN" dirty="0"/>
                        <a:t>4 days</a:t>
                      </a:r>
                    </a:p>
                  </a:txBody>
                  <a:tcPr/>
                </a:tc>
                <a:tc>
                  <a:txBody>
                    <a:bodyPr/>
                    <a:lstStyle/>
                    <a:p>
                      <a:r>
                        <a:rPr lang="en-IN" dirty="0"/>
                        <a:t>Existing Petrol Pump Management System &amp; Its Limitations</a:t>
                      </a:r>
                    </a:p>
                  </a:txBody>
                  <a:tcPr/>
                </a:tc>
                <a:extLst>
                  <a:ext uri="{0D108BD9-81ED-4DB2-BD59-A6C34878D82A}">
                    <a16:rowId xmlns:a16="http://schemas.microsoft.com/office/drawing/2014/main" val="195728773"/>
                  </a:ext>
                </a:extLst>
              </a:tr>
              <a:tr h="614841">
                <a:tc>
                  <a:txBody>
                    <a:bodyPr/>
                    <a:lstStyle/>
                    <a:p>
                      <a:r>
                        <a:rPr lang="en-IN" dirty="0"/>
                        <a:t>3.</a:t>
                      </a:r>
                    </a:p>
                  </a:txBody>
                  <a:tcPr/>
                </a:tc>
                <a:tc>
                  <a:txBody>
                    <a:bodyPr/>
                    <a:lstStyle/>
                    <a:p>
                      <a:r>
                        <a:rPr lang="en-IN" dirty="0"/>
                        <a:t>Module-3</a:t>
                      </a:r>
                    </a:p>
                    <a:p>
                      <a:endParaRPr lang="en-IN" dirty="0"/>
                    </a:p>
                  </a:txBody>
                  <a:tcPr/>
                </a:tc>
                <a:tc>
                  <a:txBody>
                    <a:bodyPr/>
                    <a:lstStyle/>
                    <a:p>
                      <a:r>
                        <a:rPr lang="en-IN" dirty="0"/>
                        <a:t>4 days</a:t>
                      </a:r>
                    </a:p>
                  </a:txBody>
                  <a:tcPr/>
                </a:tc>
                <a:tc>
                  <a:txBody>
                    <a:bodyPr/>
                    <a:lstStyle/>
                    <a:p>
                      <a:r>
                        <a:rPr lang="en-IN" dirty="0"/>
                        <a:t>Proposed Petrol Pump Management System, Novelty, Its Advantage</a:t>
                      </a:r>
                    </a:p>
                  </a:txBody>
                  <a:tcPr/>
                </a:tc>
                <a:extLst>
                  <a:ext uri="{0D108BD9-81ED-4DB2-BD59-A6C34878D82A}">
                    <a16:rowId xmlns:a16="http://schemas.microsoft.com/office/drawing/2014/main" val="1559087501"/>
                  </a:ext>
                </a:extLst>
              </a:tr>
              <a:tr h="550189">
                <a:tc>
                  <a:txBody>
                    <a:bodyPr/>
                    <a:lstStyle/>
                    <a:p>
                      <a:r>
                        <a:rPr lang="en-IN" dirty="0"/>
                        <a:t>4.</a:t>
                      </a:r>
                    </a:p>
                  </a:txBody>
                  <a:tcPr/>
                </a:tc>
                <a:tc>
                  <a:txBody>
                    <a:bodyPr/>
                    <a:lstStyle/>
                    <a:p>
                      <a:r>
                        <a:rPr lang="en-IN" dirty="0"/>
                        <a:t>Module-4</a:t>
                      </a:r>
                    </a:p>
                  </a:txBody>
                  <a:tcPr/>
                </a:tc>
                <a:tc>
                  <a:txBody>
                    <a:bodyPr/>
                    <a:lstStyle/>
                    <a:p>
                      <a:r>
                        <a:rPr lang="en-IN" dirty="0"/>
                        <a:t>6 days</a:t>
                      </a:r>
                    </a:p>
                  </a:txBody>
                  <a:tcPr/>
                </a:tc>
                <a:tc>
                  <a:txBody>
                    <a:bodyPr/>
                    <a:lstStyle/>
                    <a:p>
                      <a:r>
                        <a:rPr lang="en-IN" dirty="0"/>
                        <a:t>Gantt Chart, Flow Diagram, Demo Code/Code Structure</a:t>
                      </a:r>
                    </a:p>
                  </a:txBody>
                  <a:tcPr/>
                </a:tc>
                <a:extLst>
                  <a:ext uri="{0D108BD9-81ED-4DB2-BD59-A6C34878D82A}">
                    <a16:rowId xmlns:a16="http://schemas.microsoft.com/office/drawing/2014/main" val="1405623569"/>
                  </a:ext>
                </a:extLst>
              </a:tr>
              <a:tr h="602503">
                <a:tc>
                  <a:txBody>
                    <a:bodyPr/>
                    <a:lstStyle/>
                    <a:p>
                      <a:r>
                        <a:rPr lang="en-IN" dirty="0"/>
                        <a:t>5.</a:t>
                      </a:r>
                    </a:p>
                  </a:txBody>
                  <a:tcPr/>
                </a:tc>
                <a:tc>
                  <a:txBody>
                    <a:bodyPr/>
                    <a:lstStyle/>
                    <a:p>
                      <a:r>
                        <a:rPr lang="en-IN" dirty="0"/>
                        <a:t>Module-5</a:t>
                      </a:r>
                    </a:p>
                  </a:txBody>
                  <a:tcPr/>
                </a:tc>
                <a:tc>
                  <a:txBody>
                    <a:bodyPr/>
                    <a:lstStyle/>
                    <a:p>
                      <a:r>
                        <a:rPr lang="en-IN" dirty="0"/>
                        <a:t>7 days</a:t>
                      </a:r>
                    </a:p>
                  </a:txBody>
                  <a:tcPr/>
                </a:tc>
                <a:tc>
                  <a:txBody>
                    <a:bodyPr/>
                    <a:lstStyle/>
                    <a:p>
                      <a:r>
                        <a:rPr lang="en-IN" dirty="0"/>
                        <a:t>Implementation Screenshots and Code</a:t>
                      </a:r>
                    </a:p>
                  </a:txBody>
                  <a:tcPr/>
                </a:tc>
                <a:extLst>
                  <a:ext uri="{0D108BD9-81ED-4DB2-BD59-A6C34878D82A}">
                    <a16:rowId xmlns:a16="http://schemas.microsoft.com/office/drawing/2014/main" val="2433203898"/>
                  </a:ext>
                </a:extLst>
              </a:tr>
            </a:tbl>
          </a:graphicData>
        </a:graphic>
      </p:graphicFrame>
    </p:spTree>
    <p:extLst>
      <p:ext uri="{BB962C8B-B14F-4D97-AF65-F5344CB8AC3E}">
        <p14:creationId xmlns:p14="http://schemas.microsoft.com/office/powerpoint/2010/main" val="274590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A929AB-E699-4794-BF2C-144B3F8E4476}"/>
              </a:ext>
            </a:extLst>
          </p:cNvPr>
          <p:cNvPicPr>
            <a:picLocks noChangeAspect="1"/>
          </p:cNvPicPr>
          <p:nvPr/>
        </p:nvPicPr>
        <p:blipFill>
          <a:blip r:embed="rId2"/>
          <a:stretch>
            <a:fillRect/>
          </a:stretch>
        </p:blipFill>
        <p:spPr>
          <a:xfrm>
            <a:off x="1030636" y="512246"/>
            <a:ext cx="1914041" cy="323895"/>
          </a:xfrm>
          <a:prstGeom prst="rect">
            <a:avLst/>
          </a:prstGeom>
        </p:spPr>
      </p:pic>
      <p:sp>
        <p:nvSpPr>
          <p:cNvPr id="9" name="TextBox 8">
            <a:extLst>
              <a:ext uri="{FF2B5EF4-FFF2-40B4-BE49-F238E27FC236}">
                <a16:creationId xmlns:a16="http://schemas.microsoft.com/office/drawing/2014/main" id="{DBAFAF50-5BA8-47DF-89D7-DEEE5E05E975}"/>
              </a:ext>
            </a:extLst>
          </p:cNvPr>
          <p:cNvSpPr txBox="1"/>
          <p:nvPr/>
        </p:nvSpPr>
        <p:spPr>
          <a:xfrm>
            <a:off x="1100379" y="273664"/>
            <a:ext cx="5215181" cy="461665"/>
          </a:xfrm>
          <a:prstGeom prst="rect">
            <a:avLst/>
          </a:prstGeom>
          <a:noFill/>
        </p:spPr>
        <p:txBody>
          <a:bodyPr wrap="square">
            <a:spAutoFit/>
          </a:bodyPr>
          <a:lstStyle/>
          <a:p>
            <a:r>
              <a:rPr lang="en" sz="2400" b="1" dirty="0">
                <a:solidFill>
                  <a:schemeClr val="bg2"/>
                </a:solidFill>
                <a:latin typeface="Overpass Mono" panose="020B0604020202020204" charset="0"/>
              </a:rPr>
              <a:t>GANTT CHART</a:t>
            </a:r>
            <a:endParaRPr lang="en-IN" sz="2400" b="1" dirty="0">
              <a:solidFill>
                <a:schemeClr val="bg2"/>
              </a:solidFill>
              <a:latin typeface="Overpass Mono" panose="020B0604020202020204" charset="0"/>
            </a:endParaRPr>
          </a:p>
        </p:txBody>
      </p:sp>
      <p:pic>
        <p:nvPicPr>
          <p:cNvPr id="3" name="Picture 2">
            <a:extLst>
              <a:ext uri="{FF2B5EF4-FFF2-40B4-BE49-F238E27FC236}">
                <a16:creationId xmlns:a16="http://schemas.microsoft.com/office/drawing/2014/main" id="{23692606-435F-420C-B246-FF4AAC409549}"/>
              </a:ext>
            </a:extLst>
          </p:cNvPr>
          <p:cNvPicPr>
            <a:picLocks noChangeAspect="1"/>
          </p:cNvPicPr>
          <p:nvPr/>
        </p:nvPicPr>
        <p:blipFill>
          <a:blip r:embed="rId3"/>
          <a:stretch>
            <a:fillRect/>
          </a:stretch>
        </p:blipFill>
        <p:spPr>
          <a:xfrm>
            <a:off x="566321" y="1066974"/>
            <a:ext cx="7787265" cy="36895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831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7" name="Picture 6">
            <a:extLst>
              <a:ext uri="{FF2B5EF4-FFF2-40B4-BE49-F238E27FC236}">
                <a16:creationId xmlns:a16="http://schemas.microsoft.com/office/drawing/2014/main" id="{A3CDB479-94DB-4E20-9D6F-909A39E36267}"/>
              </a:ext>
            </a:extLst>
          </p:cNvPr>
          <p:cNvPicPr>
            <a:picLocks noChangeAspect="1"/>
          </p:cNvPicPr>
          <p:nvPr/>
        </p:nvPicPr>
        <p:blipFill>
          <a:blip r:embed="rId4"/>
          <a:stretch>
            <a:fillRect/>
          </a:stretch>
        </p:blipFill>
        <p:spPr>
          <a:xfrm>
            <a:off x="3352630" y="1405815"/>
            <a:ext cx="2438740" cy="1066949"/>
          </a:xfrm>
          <a:prstGeom prst="rect">
            <a:avLst/>
          </a:prstGeom>
        </p:spPr>
      </p:pic>
      <p:sp>
        <p:nvSpPr>
          <p:cNvPr id="2" name="Rectangle 1">
            <a:extLst>
              <a:ext uri="{FF2B5EF4-FFF2-40B4-BE49-F238E27FC236}">
                <a16:creationId xmlns:a16="http://schemas.microsoft.com/office/drawing/2014/main" id="{E0E21717-2EC8-4E0A-A325-34B9DB8084EE}"/>
              </a:ext>
            </a:extLst>
          </p:cNvPr>
          <p:cNvSpPr/>
          <p:nvPr/>
        </p:nvSpPr>
        <p:spPr>
          <a:xfrm>
            <a:off x="2421411" y="2011099"/>
            <a:ext cx="4301177"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5477630" y="3965250"/>
            <a:ext cx="3665220" cy="5331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ABHISHEK THAPLIYAL-20BCE10231</a:t>
            </a:r>
            <a:endParaRPr sz="1800" dirty="0"/>
          </a:p>
        </p:txBody>
      </p:sp>
      <p:pic>
        <p:nvPicPr>
          <p:cNvPr id="8" name="Picture 7">
            <a:extLst>
              <a:ext uri="{FF2B5EF4-FFF2-40B4-BE49-F238E27FC236}">
                <a16:creationId xmlns:a16="http://schemas.microsoft.com/office/drawing/2014/main" id="{8CBC19ED-604F-4CA1-9E96-A8A43080739C}"/>
              </a:ext>
            </a:extLst>
          </p:cNvPr>
          <p:cNvPicPr>
            <a:picLocks noChangeAspect="1"/>
          </p:cNvPicPr>
          <p:nvPr/>
        </p:nvPicPr>
        <p:blipFill>
          <a:blip r:embed="rId3"/>
          <a:stretch>
            <a:fillRect/>
          </a:stretch>
        </p:blipFill>
        <p:spPr>
          <a:xfrm>
            <a:off x="5632400" y="1178210"/>
            <a:ext cx="3511600" cy="457240"/>
          </a:xfrm>
          <a:prstGeom prst="rect">
            <a:avLst/>
          </a:prstGeom>
        </p:spPr>
      </p:pic>
      <p:pic>
        <p:nvPicPr>
          <p:cNvPr id="9" name="Picture 8">
            <a:extLst>
              <a:ext uri="{FF2B5EF4-FFF2-40B4-BE49-F238E27FC236}">
                <a16:creationId xmlns:a16="http://schemas.microsoft.com/office/drawing/2014/main" id="{0AA5960B-844C-4B8E-A755-35553A50B67E}"/>
              </a:ext>
            </a:extLst>
          </p:cNvPr>
          <p:cNvPicPr>
            <a:picLocks noChangeAspect="1"/>
          </p:cNvPicPr>
          <p:nvPr/>
        </p:nvPicPr>
        <p:blipFill>
          <a:blip r:embed="rId4"/>
          <a:stretch>
            <a:fillRect/>
          </a:stretch>
        </p:blipFill>
        <p:spPr>
          <a:xfrm>
            <a:off x="5336370" y="3287710"/>
            <a:ext cx="3511600" cy="457240"/>
          </a:xfrm>
          <a:prstGeom prst="rect">
            <a:avLst/>
          </a:prstGeom>
        </p:spPr>
      </p:pic>
      <p:sp>
        <p:nvSpPr>
          <p:cNvPr id="18" name="Rectangle 17">
            <a:extLst>
              <a:ext uri="{FF2B5EF4-FFF2-40B4-BE49-F238E27FC236}">
                <a16:creationId xmlns:a16="http://schemas.microsoft.com/office/drawing/2014/main" id="{9D799766-B092-4B99-9558-DCAA2EFE5B3F}"/>
              </a:ext>
            </a:extLst>
          </p:cNvPr>
          <p:cNvSpPr/>
          <p:nvPr/>
        </p:nvSpPr>
        <p:spPr>
          <a:xfrm>
            <a:off x="6079414" y="382663"/>
            <a:ext cx="2616422" cy="52322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glow rad="139700">
                    <a:schemeClr val="accent2">
                      <a:satMod val="175000"/>
                      <a:alpha val="40000"/>
                    </a:schemeClr>
                  </a:glow>
                  <a:outerShdw dist="38100" dir="2640000" algn="bl" rotWithShape="0">
                    <a:schemeClr val="accent1"/>
                  </a:outerShdw>
                </a:effectLst>
              </a:rPr>
              <a:t>PRESENTERS</a:t>
            </a:r>
          </a:p>
        </p:txBody>
      </p:sp>
      <p:sp>
        <p:nvSpPr>
          <p:cNvPr id="17" name="TextBox 16">
            <a:extLst>
              <a:ext uri="{FF2B5EF4-FFF2-40B4-BE49-F238E27FC236}">
                <a16:creationId xmlns:a16="http://schemas.microsoft.com/office/drawing/2014/main" id="{EAED317C-5A5F-4F58-B3B1-1277CE978925}"/>
              </a:ext>
            </a:extLst>
          </p:cNvPr>
          <p:cNvSpPr txBox="1"/>
          <p:nvPr/>
        </p:nvSpPr>
        <p:spPr>
          <a:xfrm>
            <a:off x="5293850" y="3313592"/>
            <a:ext cx="3595490" cy="369332"/>
          </a:xfrm>
          <a:prstGeom prst="rect">
            <a:avLst/>
          </a:prstGeom>
          <a:noFill/>
        </p:spPr>
        <p:txBody>
          <a:bodyPr wrap="square" rtlCol="0">
            <a:spAutoFit/>
          </a:bodyPr>
          <a:lstStyle/>
          <a:p>
            <a:r>
              <a:rPr lang="en-US" sz="1800" b="1" dirty="0">
                <a:solidFill>
                  <a:schemeClr val="bg1"/>
                </a:solidFill>
                <a:latin typeface="Overpass Mono" panose="020B0604020202020204" charset="0"/>
              </a:rPr>
              <a:t>UTKARSH KUMAR-20BCE10622</a:t>
            </a:r>
            <a:endParaRPr lang="en-IN" sz="1800" b="1" dirty="0">
              <a:solidFill>
                <a:schemeClr val="bg1"/>
              </a:solidFill>
              <a:latin typeface="Overpass Mono" panose="020B0604020202020204" charset="0"/>
            </a:endParaRPr>
          </a:p>
        </p:txBody>
      </p:sp>
      <p:sp>
        <p:nvSpPr>
          <p:cNvPr id="19" name="TextBox 18">
            <a:extLst>
              <a:ext uri="{FF2B5EF4-FFF2-40B4-BE49-F238E27FC236}">
                <a16:creationId xmlns:a16="http://schemas.microsoft.com/office/drawing/2014/main" id="{F7AAD883-5388-401D-8048-18FF432C8ED4}"/>
              </a:ext>
            </a:extLst>
          </p:cNvPr>
          <p:cNvSpPr txBox="1"/>
          <p:nvPr/>
        </p:nvSpPr>
        <p:spPr>
          <a:xfrm>
            <a:off x="5702130" y="1232640"/>
            <a:ext cx="3510450" cy="369332"/>
          </a:xfrm>
          <a:prstGeom prst="rect">
            <a:avLst/>
          </a:prstGeom>
          <a:noFill/>
        </p:spPr>
        <p:txBody>
          <a:bodyPr wrap="square" rtlCol="0">
            <a:spAutoFit/>
          </a:bodyPr>
          <a:lstStyle/>
          <a:p>
            <a:r>
              <a:rPr lang="en-US" sz="1800" b="1" dirty="0">
                <a:latin typeface="Overpass Mono" panose="020B0604020202020204" charset="0"/>
              </a:rPr>
              <a:t>GAURAV SAHU-20BCE11043</a:t>
            </a:r>
            <a:endParaRPr lang="en-IN" sz="1800" b="1" dirty="0">
              <a:latin typeface="Overpass Mono" panose="020B0604020202020204" charset="0"/>
            </a:endParaRPr>
          </a:p>
        </p:txBody>
      </p:sp>
      <p:pic>
        <p:nvPicPr>
          <p:cNvPr id="21" name="Picture 20">
            <a:extLst>
              <a:ext uri="{FF2B5EF4-FFF2-40B4-BE49-F238E27FC236}">
                <a16:creationId xmlns:a16="http://schemas.microsoft.com/office/drawing/2014/main" id="{6A8B905D-205D-473D-B1EB-66FD77FA426F}"/>
              </a:ext>
            </a:extLst>
          </p:cNvPr>
          <p:cNvPicPr>
            <a:picLocks noChangeAspect="1"/>
          </p:cNvPicPr>
          <p:nvPr/>
        </p:nvPicPr>
        <p:blipFill>
          <a:blip r:embed="rId4"/>
          <a:stretch>
            <a:fillRect/>
          </a:stretch>
        </p:blipFill>
        <p:spPr>
          <a:xfrm>
            <a:off x="5336370" y="1886910"/>
            <a:ext cx="3511600" cy="457240"/>
          </a:xfrm>
          <a:prstGeom prst="rect">
            <a:avLst/>
          </a:prstGeom>
        </p:spPr>
      </p:pic>
      <p:sp>
        <p:nvSpPr>
          <p:cNvPr id="29" name="Google Shape;452;p36">
            <a:extLst>
              <a:ext uri="{FF2B5EF4-FFF2-40B4-BE49-F238E27FC236}">
                <a16:creationId xmlns:a16="http://schemas.microsoft.com/office/drawing/2014/main" id="{186261FC-7B44-4C92-A580-4E4FAF6EC538}"/>
              </a:ext>
            </a:extLst>
          </p:cNvPr>
          <p:cNvSpPr txBox="1">
            <a:spLocks/>
          </p:cNvSpPr>
          <p:nvPr/>
        </p:nvSpPr>
        <p:spPr>
          <a:xfrm>
            <a:off x="5547360" y="2571750"/>
            <a:ext cx="3595490" cy="4572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pPr algn="l"/>
            <a:r>
              <a:rPr lang="en-US" sz="1800" dirty="0"/>
              <a:t>SNEHA AGARWAL-20BCE10635</a:t>
            </a:r>
          </a:p>
        </p:txBody>
      </p:sp>
      <p:sp>
        <p:nvSpPr>
          <p:cNvPr id="24" name="TextBox 23">
            <a:extLst>
              <a:ext uri="{FF2B5EF4-FFF2-40B4-BE49-F238E27FC236}">
                <a16:creationId xmlns:a16="http://schemas.microsoft.com/office/drawing/2014/main" id="{F5ED613A-0815-4226-A6DE-60378724C191}"/>
              </a:ext>
            </a:extLst>
          </p:cNvPr>
          <p:cNvSpPr txBox="1"/>
          <p:nvPr/>
        </p:nvSpPr>
        <p:spPr>
          <a:xfrm>
            <a:off x="5336370" y="1937826"/>
            <a:ext cx="3595490" cy="369332"/>
          </a:xfrm>
          <a:prstGeom prst="rect">
            <a:avLst/>
          </a:prstGeom>
          <a:noFill/>
        </p:spPr>
        <p:txBody>
          <a:bodyPr wrap="square" rtlCol="0">
            <a:spAutoFit/>
          </a:bodyPr>
          <a:lstStyle/>
          <a:p>
            <a:r>
              <a:rPr lang="en-US" sz="1800" b="1" dirty="0">
                <a:solidFill>
                  <a:schemeClr val="bg1"/>
                </a:solidFill>
                <a:latin typeface="Overpass Mono" panose="020B0604020202020204" charset="0"/>
              </a:rPr>
              <a:t>ANIKET KHARE-20BCE10363</a:t>
            </a:r>
            <a:endParaRPr lang="en-IN" sz="1800" b="1" dirty="0">
              <a:solidFill>
                <a:schemeClr val="bg1"/>
              </a:solidFill>
              <a:latin typeface="Overpass Mono" panose="020B0604020202020204" charset="0"/>
            </a:endParaRPr>
          </a:p>
        </p:txBody>
      </p:sp>
      <p:pic>
        <p:nvPicPr>
          <p:cNvPr id="6146" name="Picture 2" descr="animated-petrol-pump-image-0020">
            <a:extLst>
              <a:ext uri="{FF2B5EF4-FFF2-40B4-BE49-F238E27FC236}">
                <a16:creationId xmlns:a16="http://schemas.microsoft.com/office/drawing/2014/main" id="{6440264C-BAD6-4A7B-ACE2-9A73D17EC84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068" b="95270" l="9412" r="90588">
                        <a14:foregroundMark x1="27059" y1="7095" x2="27059" y2="7095"/>
                        <a14:foregroundMark x1="53529" y1="5405" x2="53529" y2="5405"/>
                        <a14:foregroundMark x1="91176" y1="16216" x2="91176" y2="16216"/>
                        <a14:foregroundMark x1="78235" y1="30068" x2="78235" y2="30068"/>
                        <a14:foregroundMark x1="79412" y1="27365" x2="79412" y2="27365"/>
                        <a14:foregroundMark x1="41765" y1="93243" x2="41765" y2="93243"/>
                        <a14:foregroundMark x1="64706" y1="55405" x2="64706" y2="55405"/>
                        <a14:foregroundMark x1="90000" y1="74324" x2="90000" y2="74324"/>
                        <a14:foregroundMark x1="20588" y1="91892" x2="20588" y2="91892"/>
                        <a14:foregroundMark x1="13529" y1="91892" x2="13529" y2="91892"/>
                        <a14:foregroundMark x1="10588" y1="91216" x2="10588" y2="91216"/>
                        <a14:foregroundMark x1="13529" y1="91216" x2="13529" y2="91216"/>
                        <a14:foregroundMark x1="9412" y1="91216" x2="9412" y2="91216"/>
                        <a14:foregroundMark x1="25294" y1="95608" x2="25294" y2="95608"/>
                        <a14:foregroundMark x1="90588" y1="83784" x2="90588" y2="83784"/>
                        <a14:foregroundMark x1="84118" y1="34459" x2="84118" y2="34459"/>
                        <a14:foregroundMark x1="35882" y1="31757" x2="35882" y2="31757"/>
                        <a14:foregroundMark x1="37647" y1="29054" x2="37647" y2="29054"/>
                        <a14:foregroundMark x1="37647" y1="25676" x2="37647" y2="25676"/>
                        <a14:foregroundMark x1="37647" y1="23986" x2="37647" y2="23986"/>
                        <a14:foregroundMark x1="39412" y1="35135" x2="39412" y2="35135"/>
                        <a14:foregroundMark x1="38824" y1="33108" x2="38824" y2="33108"/>
                        <a14:foregroundMark x1="37647" y1="40541" x2="37647" y2="40541"/>
                        <a14:foregroundMark x1="40588" y1="39527" x2="40588" y2="39527"/>
                      </a14:backgroundRemoval>
                    </a14:imgEffect>
                  </a14:imgLayer>
                </a14:imgProps>
              </a:ext>
              <a:ext uri="{28A0092B-C50C-407E-A947-70E740481C1C}">
                <a14:useLocalDpi xmlns:a14="http://schemas.microsoft.com/office/drawing/2010/main" val="0"/>
              </a:ext>
            </a:extLst>
          </a:blip>
          <a:srcRect/>
          <a:stretch>
            <a:fillRect/>
          </a:stretch>
        </p:blipFill>
        <p:spPr bwMode="auto">
          <a:xfrm>
            <a:off x="-93345" y="0"/>
            <a:ext cx="2178688" cy="37934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D4D1C5-21BD-4F6E-9EBF-713CCE4E4598}"/>
              </a:ext>
            </a:extLst>
          </p:cNvPr>
          <p:cNvPicPr>
            <a:picLocks noChangeAspect="1"/>
          </p:cNvPicPr>
          <p:nvPr/>
        </p:nvPicPr>
        <p:blipFill>
          <a:blip r:embed="rId7"/>
          <a:stretch>
            <a:fillRect/>
          </a:stretch>
        </p:blipFill>
        <p:spPr>
          <a:xfrm>
            <a:off x="114628" y="4394269"/>
            <a:ext cx="5221742" cy="640246"/>
          </a:xfrm>
          <a:prstGeom prst="rect">
            <a:avLst/>
          </a:prstGeom>
          <a:effectLst>
            <a:glow rad="101600">
              <a:schemeClr val="bg2">
                <a:lumMod val="60000"/>
                <a:lumOff val="40000"/>
                <a:alpha val="60000"/>
              </a:schemeClr>
            </a:glo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circle(in)">
                                      <p:cBhvr>
                                        <p:cTn id="7" dur="2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Model shp2">
            <a:extLst>
              <a:ext uri="{FF2B5EF4-FFF2-40B4-BE49-F238E27FC236}">
                <a16:creationId xmlns:a16="http://schemas.microsoft.com/office/drawing/2014/main" id="{F7FBC1BF-4AF0-4433-BDB1-BECE7C0F85F4}"/>
              </a:ext>
            </a:extLst>
          </p:cNvPr>
          <p:cNvSpPr>
            <a:spLocks/>
          </p:cNvSpPr>
          <p:nvPr/>
        </p:nvSpPr>
        <p:spPr bwMode="auto">
          <a:xfrm>
            <a:off x="4704996" y="2866390"/>
            <a:ext cx="1480663" cy="506869"/>
          </a:xfrm>
          <a:custGeom>
            <a:avLst/>
            <a:gdLst>
              <a:gd name="T0" fmla="*/ 3026 w 6449"/>
              <a:gd name="T1" fmla="*/ 0 h 2212"/>
              <a:gd name="T2" fmla="*/ 6449 w 6449"/>
              <a:gd name="T3" fmla="*/ 516 h 2212"/>
              <a:gd name="T4" fmla="*/ 0 w 6449"/>
              <a:gd name="T5" fmla="*/ 2212 h 2212"/>
              <a:gd name="T6" fmla="*/ 3 w 6449"/>
              <a:gd name="T7" fmla="*/ 2209 h 2212"/>
              <a:gd name="T8" fmla="*/ 7 w 6449"/>
              <a:gd name="T9" fmla="*/ 2196 h 2212"/>
              <a:gd name="T10" fmla="*/ 15 w 6449"/>
              <a:gd name="T11" fmla="*/ 2175 h 2212"/>
              <a:gd name="T12" fmla="*/ 24 w 6449"/>
              <a:gd name="T13" fmla="*/ 2146 h 2212"/>
              <a:gd name="T14" fmla="*/ 35 w 6449"/>
              <a:gd name="T15" fmla="*/ 2109 h 2212"/>
              <a:gd name="T16" fmla="*/ 46 w 6449"/>
              <a:gd name="T17" fmla="*/ 2064 h 2212"/>
              <a:gd name="T18" fmla="*/ 58 w 6449"/>
              <a:gd name="T19" fmla="*/ 2011 h 2212"/>
              <a:gd name="T20" fmla="*/ 70 w 6449"/>
              <a:gd name="T21" fmla="*/ 1950 h 2212"/>
              <a:gd name="T22" fmla="*/ 74 w 6449"/>
              <a:gd name="T23" fmla="*/ 1917 h 2212"/>
              <a:gd name="T24" fmla="*/ 80 w 6449"/>
              <a:gd name="T25" fmla="*/ 1882 h 2212"/>
              <a:gd name="T26" fmla="*/ 84 w 6449"/>
              <a:gd name="T27" fmla="*/ 1846 h 2212"/>
              <a:gd name="T28" fmla="*/ 89 w 6449"/>
              <a:gd name="T29" fmla="*/ 1807 h 2212"/>
              <a:gd name="T30" fmla="*/ 93 w 6449"/>
              <a:gd name="T31" fmla="*/ 1766 h 2212"/>
              <a:gd name="T32" fmla="*/ 95 w 6449"/>
              <a:gd name="T33" fmla="*/ 1725 h 2212"/>
              <a:gd name="T34" fmla="*/ 98 w 6449"/>
              <a:gd name="T35" fmla="*/ 1681 h 2212"/>
              <a:gd name="T36" fmla="*/ 100 w 6449"/>
              <a:gd name="T37" fmla="*/ 1634 h 2212"/>
              <a:gd name="T38" fmla="*/ 101 w 6449"/>
              <a:gd name="T39" fmla="*/ 1587 h 2212"/>
              <a:gd name="T40" fmla="*/ 101 w 6449"/>
              <a:gd name="T41" fmla="*/ 1537 h 2212"/>
              <a:gd name="T42" fmla="*/ 100 w 6449"/>
              <a:gd name="T43" fmla="*/ 1487 h 2212"/>
              <a:gd name="T44" fmla="*/ 97 w 6449"/>
              <a:gd name="T45" fmla="*/ 1434 h 2212"/>
              <a:gd name="T46" fmla="*/ 95 w 6449"/>
              <a:gd name="T47" fmla="*/ 1379 h 2212"/>
              <a:gd name="T48" fmla="*/ 91 w 6449"/>
              <a:gd name="T49" fmla="*/ 1323 h 2212"/>
              <a:gd name="T50" fmla="*/ 85 w 6449"/>
              <a:gd name="T51" fmla="*/ 1266 h 2212"/>
              <a:gd name="T52" fmla="*/ 78 w 6449"/>
              <a:gd name="T53" fmla="*/ 1206 h 2212"/>
              <a:gd name="T54" fmla="*/ 3026 w 6449"/>
              <a:gd name="T55" fmla="*/ 0 h 2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49" h="2212">
                <a:moveTo>
                  <a:pt x="3026" y="0"/>
                </a:moveTo>
                <a:lnTo>
                  <a:pt x="6449" y="516"/>
                </a:lnTo>
                <a:lnTo>
                  <a:pt x="0" y="2212"/>
                </a:lnTo>
                <a:lnTo>
                  <a:pt x="3" y="2209"/>
                </a:lnTo>
                <a:lnTo>
                  <a:pt x="7" y="2196"/>
                </a:lnTo>
                <a:lnTo>
                  <a:pt x="15" y="2175"/>
                </a:lnTo>
                <a:lnTo>
                  <a:pt x="24" y="2146"/>
                </a:lnTo>
                <a:lnTo>
                  <a:pt x="35" y="2109"/>
                </a:lnTo>
                <a:lnTo>
                  <a:pt x="46" y="2064"/>
                </a:lnTo>
                <a:lnTo>
                  <a:pt x="58" y="2011"/>
                </a:lnTo>
                <a:lnTo>
                  <a:pt x="70" y="1950"/>
                </a:lnTo>
                <a:lnTo>
                  <a:pt x="74" y="1917"/>
                </a:lnTo>
                <a:lnTo>
                  <a:pt x="80" y="1882"/>
                </a:lnTo>
                <a:lnTo>
                  <a:pt x="84" y="1846"/>
                </a:lnTo>
                <a:lnTo>
                  <a:pt x="89" y="1807"/>
                </a:lnTo>
                <a:lnTo>
                  <a:pt x="93" y="1766"/>
                </a:lnTo>
                <a:lnTo>
                  <a:pt x="95" y="1725"/>
                </a:lnTo>
                <a:lnTo>
                  <a:pt x="98" y="1681"/>
                </a:lnTo>
                <a:lnTo>
                  <a:pt x="100" y="1634"/>
                </a:lnTo>
                <a:lnTo>
                  <a:pt x="101" y="1587"/>
                </a:lnTo>
                <a:lnTo>
                  <a:pt x="101" y="1537"/>
                </a:lnTo>
                <a:lnTo>
                  <a:pt x="100" y="1487"/>
                </a:lnTo>
                <a:lnTo>
                  <a:pt x="97" y="1434"/>
                </a:lnTo>
                <a:lnTo>
                  <a:pt x="95" y="1379"/>
                </a:lnTo>
                <a:lnTo>
                  <a:pt x="91" y="1323"/>
                </a:lnTo>
                <a:lnTo>
                  <a:pt x="85" y="1266"/>
                </a:lnTo>
                <a:lnTo>
                  <a:pt x="78" y="1206"/>
                </a:lnTo>
                <a:lnTo>
                  <a:pt x="3026" y="0"/>
                </a:lnTo>
                <a:close/>
              </a:path>
            </a:pathLst>
          </a:custGeom>
          <a:gradFill>
            <a:gsLst>
              <a:gs pos="0">
                <a:schemeClr val="tx1">
                  <a:lumMod val="75000"/>
                  <a:lumOff val="25000"/>
                </a:schemeClr>
              </a:gs>
              <a:gs pos="100000">
                <a:schemeClr val="accent5">
                  <a:lumMod val="7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5" name="SlideModel shp3">
            <a:extLst>
              <a:ext uri="{FF2B5EF4-FFF2-40B4-BE49-F238E27FC236}">
                <a16:creationId xmlns:a16="http://schemas.microsoft.com/office/drawing/2014/main" id="{CE42EABA-234A-491F-8E84-6DAE529E60B6}"/>
              </a:ext>
            </a:extLst>
          </p:cNvPr>
          <p:cNvSpPr>
            <a:spLocks/>
          </p:cNvSpPr>
          <p:nvPr/>
        </p:nvSpPr>
        <p:spPr bwMode="auto">
          <a:xfrm>
            <a:off x="4530073" y="2263105"/>
            <a:ext cx="869114" cy="880133"/>
          </a:xfrm>
          <a:custGeom>
            <a:avLst/>
            <a:gdLst>
              <a:gd name="T0" fmla="*/ 3786 w 3786"/>
              <a:gd name="T1" fmla="*/ 2625 h 3831"/>
              <a:gd name="T2" fmla="*/ 838 w 3786"/>
              <a:gd name="T3" fmla="*/ 3831 h 3831"/>
              <a:gd name="T4" fmla="*/ 840 w 3786"/>
              <a:gd name="T5" fmla="*/ 3820 h 3831"/>
              <a:gd name="T6" fmla="*/ 842 w 3786"/>
              <a:gd name="T7" fmla="*/ 3789 h 3831"/>
              <a:gd name="T8" fmla="*/ 844 w 3786"/>
              <a:gd name="T9" fmla="*/ 3766 h 3831"/>
              <a:gd name="T10" fmla="*/ 845 w 3786"/>
              <a:gd name="T11" fmla="*/ 3739 h 3831"/>
              <a:gd name="T12" fmla="*/ 845 w 3786"/>
              <a:gd name="T13" fmla="*/ 3706 h 3831"/>
              <a:gd name="T14" fmla="*/ 845 w 3786"/>
              <a:gd name="T15" fmla="*/ 3669 h 3831"/>
              <a:gd name="T16" fmla="*/ 844 w 3786"/>
              <a:gd name="T17" fmla="*/ 3629 h 3831"/>
              <a:gd name="T18" fmla="*/ 842 w 3786"/>
              <a:gd name="T19" fmla="*/ 3584 h 3831"/>
              <a:gd name="T20" fmla="*/ 839 w 3786"/>
              <a:gd name="T21" fmla="*/ 3534 h 3831"/>
              <a:gd name="T22" fmla="*/ 832 w 3786"/>
              <a:gd name="T23" fmla="*/ 3480 h 3831"/>
              <a:gd name="T24" fmla="*/ 825 w 3786"/>
              <a:gd name="T25" fmla="*/ 3423 h 3831"/>
              <a:gd name="T26" fmla="*/ 815 w 3786"/>
              <a:gd name="T27" fmla="*/ 3362 h 3831"/>
              <a:gd name="T28" fmla="*/ 803 w 3786"/>
              <a:gd name="T29" fmla="*/ 3297 h 3831"/>
              <a:gd name="T30" fmla="*/ 788 w 3786"/>
              <a:gd name="T31" fmla="*/ 3230 h 3831"/>
              <a:gd name="T32" fmla="*/ 770 w 3786"/>
              <a:gd name="T33" fmla="*/ 3159 h 3831"/>
              <a:gd name="T34" fmla="*/ 749 w 3786"/>
              <a:gd name="T35" fmla="*/ 3084 h 3831"/>
              <a:gd name="T36" fmla="*/ 725 w 3786"/>
              <a:gd name="T37" fmla="*/ 3007 h 3831"/>
              <a:gd name="T38" fmla="*/ 698 w 3786"/>
              <a:gd name="T39" fmla="*/ 2927 h 3831"/>
              <a:gd name="T40" fmla="*/ 667 w 3786"/>
              <a:gd name="T41" fmla="*/ 2843 h 3831"/>
              <a:gd name="T42" fmla="*/ 631 w 3786"/>
              <a:gd name="T43" fmla="*/ 2757 h 3831"/>
              <a:gd name="T44" fmla="*/ 591 w 3786"/>
              <a:gd name="T45" fmla="*/ 2668 h 3831"/>
              <a:gd name="T46" fmla="*/ 546 w 3786"/>
              <a:gd name="T47" fmla="*/ 2578 h 3831"/>
              <a:gd name="T48" fmla="*/ 497 w 3786"/>
              <a:gd name="T49" fmla="*/ 2484 h 3831"/>
              <a:gd name="T50" fmla="*/ 443 w 3786"/>
              <a:gd name="T51" fmla="*/ 2388 h 3831"/>
              <a:gd name="T52" fmla="*/ 384 w 3786"/>
              <a:gd name="T53" fmla="*/ 2292 h 3831"/>
              <a:gd name="T54" fmla="*/ 319 w 3786"/>
              <a:gd name="T55" fmla="*/ 2193 h 3831"/>
              <a:gd name="T56" fmla="*/ 247 w 3786"/>
              <a:gd name="T57" fmla="*/ 2091 h 3831"/>
              <a:gd name="T58" fmla="*/ 171 w 3786"/>
              <a:gd name="T59" fmla="*/ 1988 h 3831"/>
              <a:gd name="T60" fmla="*/ 89 w 3786"/>
              <a:gd name="T61" fmla="*/ 1883 h 3831"/>
              <a:gd name="T62" fmla="*/ 0 w 3786"/>
              <a:gd name="T63" fmla="*/ 1778 h 3831"/>
              <a:gd name="T64" fmla="*/ 2553 w 3786"/>
              <a:gd name="T65" fmla="*/ 0 h 3831"/>
              <a:gd name="T66" fmla="*/ 2567 w 3786"/>
              <a:gd name="T67" fmla="*/ 14 h 3831"/>
              <a:gd name="T68" fmla="*/ 2607 w 3786"/>
              <a:gd name="T69" fmla="*/ 51 h 3831"/>
              <a:gd name="T70" fmla="*/ 2635 w 3786"/>
              <a:gd name="T71" fmla="*/ 78 h 3831"/>
              <a:gd name="T72" fmla="*/ 2668 w 3786"/>
              <a:gd name="T73" fmla="*/ 113 h 3831"/>
              <a:gd name="T74" fmla="*/ 2707 w 3786"/>
              <a:gd name="T75" fmla="*/ 151 h 3831"/>
              <a:gd name="T76" fmla="*/ 2749 w 3786"/>
              <a:gd name="T77" fmla="*/ 196 h 3831"/>
              <a:gd name="T78" fmla="*/ 2795 w 3786"/>
              <a:gd name="T79" fmla="*/ 247 h 3831"/>
              <a:gd name="T80" fmla="*/ 2845 w 3786"/>
              <a:gd name="T81" fmla="*/ 302 h 3831"/>
              <a:gd name="T82" fmla="*/ 2896 w 3786"/>
              <a:gd name="T83" fmla="*/ 362 h 3831"/>
              <a:gd name="T84" fmla="*/ 2950 w 3786"/>
              <a:gd name="T85" fmla="*/ 428 h 3831"/>
              <a:gd name="T86" fmla="*/ 3005 w 3786"/>
              <a:gd name="T87" fmla="*/ 500 h 3831"/>
              <a:gd name="T88" fmla="*/ 3063 w 3786"/>
              <a:gd name="T89" fmla="*/ 575 h 3831"/>
              <a:gd name="T90" fmla="*/ 3121 w 3786"/>
              <a:gd name="T91" fmla="*/ 655 h 3831"/>
              <a:gd name="T92" fmla="*/ 3179 w 3786"/>
              <a:gd name="T93" fmla="*/ 741 h 3831"/>
              <a:gd name="T94" fmla="*/ 3238 w 3786"/>
              <a:gd name="T95" fmla="*/ 830 h 3831"/>
              <a:gd name="T96" fmla="*/ 3295 w 3786"/>
              <a:gd name="T97" fmla="*/ 924 h 3831"/>
              <a:gd name="T98" fmla="*/ 3352 w 3786"/>
              <a:gd name="T99" fmla="*/ 1022 h 3831"/>
              <a:gd name="T100" fmla="*/ 3407 w 3786"/>
              <a:gd name="T101" fmla="*/ 1124 h 3831"/>
              <a:gd name="T102" fmla="*/ 3461 w 3786"/>
              <a:gd name="T103" fmla="*/ 1231 h 3831"/>
              <a:gd name="T104" fmla="*/ 3512 w 3786"/>
              <a:gd name="T105" fmla="*/ 1340 h 3831"/>
              <a:gd name="T106" fmla="*/ 3559 w 3786"/>
              <a:gd name="T107" fmla="*/ 1454 h 3831"/>
              <a:gd name="T108" fmla="*/ 3604 w 3786"/>
              <a:gd name="T109" fmla="*/ 1571 h 3831"/>
              <a:gd name="T110" fmla="*/ 3645 w 3786"/>
              <a:gd name="T111" fmla="*/ 1692 h 3831"/>
              <a:gd name="T112" fmla="*/ 3681 w 3786"/>
              <a:gd name="T113" fmla="*/ 1816 h 3831"/>
              <a:gd name="T114" fmla="*/ 3713 w 3786"/>
              <a:gd name="T115" fmla="*/ 1944 h 3831"/>
              <a:gd name="T116" fmla="*/ 3741 w 3786"/>
              <a:gd name="T117" fmla="*/ 2075 h 3831"/>
              <a:gd name="T118" fmla="*/ 3762 w 3786"/>
              <a:gd name="T119" fmla="*/ 2208 h 3831"/>
              <a:gd name="T120" fmla="*/ 3776 w 3786"/>
              <a:gd name="T121" fmla="*/ 2344 h 3831"/>
              <a:gd name="T122" fmla="*/ 3785 w 3786"/>
              <a:gd name="T123" fmla="*/ 2484 h 3831"/>
              <a:gd name="T124" fmla="*/ 3786 w 3786"/>
              <a:gd name="T125" fmla="*/ 2625 h 3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6" h="3831">
                <a:moveTo>
                  <a:pt x="3786" y="2625"/>
                </a:moveTo>
                <a:lnTo>
                  <a:pt x="838" y="3831"/>
                </a:lnTo>
                <a:lnTo>
                  <a:pt x="840" y="3820"/>
                </a:lnTo>
                <a:lnTo>
                  <a:pt x="842" y="3789"/>
                </a:lnTo>
                <a:lnTo>
                  <a:pt x="844" y="3766"/>
                </a:lnTo>
                <a:lnTo>
                  <a:pt x="845" y="3739"/>
                </a:lnTo>
                <a:lnTo>
                  <a:pt x="845" y="3706"/>
                </a:lnTo>
                <a:lnTo>
                  <a:pt x="845" y="3669"/>
                </a:lnTo>
                <a:lnTo>
                  <a:pt x="844" y="3629"/>
                </a:lnTo>
                <a:lnTo>
                  <a:pt x="842" y="3584"/>
                </a:lnTo>
                <a:lnTo>
                  <a:pt x="839" y="3534"/>
                </a:lnTo>
                <a:lnTo>
                  <a:pt x="832" y="3480"/>
                </a:lnTo>
                <a:lnTo>
                  <a:pt x="825" y="3423"/>
                </a:lnTo>
                <a:lnTo>
                  <a:pt x="815" y="3362"/>
                </a:lnTo>
                <a:lnTo>
                  <a:pt x="803" y="3297"/>
                </a:lnTo>
                <a:lnTo>
                  <a:pt x="788" y="3230"/>
                </a:lnTo>
                <a:lnTo>
                  <a:pt x="770" y="3159"/>
                </a:lnTo>
                <a:lnTo>
                  <a:pt x="749" y="3084"/>
                </a:lnTo>
                <a:lnTo>
                  <a:pt x="725" y="3007"/>
                </a:lnTo>
                <a:lnTo>
                  <a:pt x="698" y="2927"/>
                </a:lnTo>
                <a:lnTo>
                  <a:pt x="667" y="2843"/>
                </a:lnTo>
                <a:lnTo>
                  <a:pt x="631" y="2757"/>
                </a:lnTo>
                <a:lnTo>
                  <a:pt x="591" y="2668"/>
                </a:lnTo>
                <a:lnTo>
                  <a:pt x="546" y="2578"/>
                </a:lnTo>
                <a:lnTo>
                  <a:pt x="497" y="2484"/>
                </a:lnTo>
                <a:lnTo>
                  <a:pt x="443" y="2388"/>
                </a:lnTo>
                <a:lnTo>
                  <a:pt x="384" y="2292"/>
                </a:lnTo>
                <a:lnTo>
                  <a:pt x="319" y="2193"/>
                </a:lnTo>
                <a:lnTo>
                  <a:pt x="247" y="2091"/>
                </a:lnTo>
                <a:lnTo>
                  <a:pt x="171" y="1988"/>
                </a:lnTo>
                <a:lnTo>
                  <a:pt x="89" y="1883"/>
                </a:lnTo>
                <a:lnTo>
                  <a:pt x="0" y="1778"/>
                </a:lnTo>
                <a:lnTo>
                  <a:pt x="2553" y="0"/>
                </a:lnTo>
                <a:lnTo>
                  <a:pt x="2567" y="14"/>
                </a:lnTo>
                <a:lnTo>
                  <a:pt x="2607" y="51"/>
                </a:lnTo>
                <a:lnTo>
                  <a:pt x="2635" y="78"/>
                </a:lnTo>
                <a:lnTo>
                  <a:pt x="2668" y="113"/>
                </a:lnTo>
                <a:lnTo>
                  <a:pt x="2707" y="151"/>
                </a:lnTo>
                <a:lnTo>
                  <a:pt x="2749" y="196"/>
                </a:lnTo>
                <a:lnTo>
                  <a:pt x="2795" y="247"/>
                </a:lnTo>
                <a:lnTo>
                  <a:pt x="2845" y="302"/>
                </a:lnTo>
                <a:lnTo>
                  <a:pt x="2896" y="362"/>
                </a:lnTo>
                <a:lnTo>
                  <a:pt x="2950" y="428"/>
                </a:lnTo>
                <a:lnTo>
                  <a:pt x="3005" y="500"/>
                </a:lnTo>
                <a:lnTo>
                  <a:pt x="3063" y="575"/>
                </a:lnTo>
                <a:lnTo>
                  <a:pt x="3121" y="655"/>
                </a:lnTo>
                <a:lnTo>
                  <a:pt x="3179" y="741"/>
                </a:lnTo>
                <a:lnTo>
                  <a:pt x="3238" y="830"/>
                </a:lnTo>
                <a:lnTo>
                  <a:pt x="3295" y="924"/>
                </a:lnTo>
                <a:lnTo>
                  <a:pt x="3352" y="1022"/>
                </a:lnTo>
                <a:lnTo>
                  <a:pt x="3407" y="1124"/>
                </a:lnTo>
                <a:lnTo>
                  <a:pt x="3461" y="1231"/>
                </a:lnTo>
                <a:lnTo>
                  <a:pt x="3512" y="1340"/>
                </a:lnTo>
                <a:lnTo>
                  <a:pt x="3559" y="1454"/>
                </a:lnTo>
                <a:lnTo>
                  <a:pt x="3604" y="1571"/>
                </a:lnTo>
                <a:lnTo>
                  <a:pt x="3645" y="1692"/>
                </a:lnTo>
                <a:lnTo>
                  <a:pt x="3681" y="1816"/>
                </a:lnTo>
                <a:lnTo>
                  <a:pt x="3713" y="1944"/>
                </a:lnTo>
                <a:lnTo>
                  <a:pt x="3741" y="2075"/>
                </a:lnTo>
                <a:lnTo>
                  <a:pt x="3762" y="2208"/>
                </a:lnTo>
                <a:lnTo>
                  <a:pt x="3776" y="2344"/>
                </a:lnTo>
                <a:lnTo>
                  <a:pt x="3785" y="2484"/>
                </a:lnTo>
                <a:lnTo>
                  <a:pt x="3786" y="2625"/>
                </a:lnTo>
                <a:close/>
              </a:path>
            </a:pathLst>
          </a:custGeom>
          <a:gradFill>
            <a:gsLst>
              <a:gs pos="0">
                <a:schemeClr val="tx1">
                  <a:lumMod val="75000"/>
                  <a:lumOff val="25000"/>
                </a:schemeClr>
              </a:gs>
              <a:gs pos="100000">
                <a:schemeClr val="accent5">
                  <a:lumMod val="7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6" name="SlideModel shp4">
            <a:extLst>
              <a:ext uri="{FF2B5EF4-FFF2-40B4-BE49-F238E27FC236}">
                <a16:creationId xmlns:a16="http://schemas.microsoft.com/office/drawing/2014/main" id="{F33D23BE-3D4E-4313-ABF7-5ECF49A7A556}"/>
              </a:ext>
            </a:extLst>
          </p:cNvPr>
          <p:cNvSpPr>
            <a:spLocks/>
          </p:cNvSpPr>
          <p:nvPr/>
        </p:nvSpPr>
        <p:spPr bwMode="auto">
          <a:xfrm>
            <a:off x="5116827" y="1808577"/>
            <a:ext cx="1068831" cy="1176265"/>
          </a:xfrm>
          <a:custGeom>
            <a:avLst/>
            <a:gdLst>
              <a:gd name="T0" fmla="*/ 1233 w 4656"/>
              <a:gd name="T1" fmla="*/ 4607 h 5123"/>
              <a:gd name="T2" fmla="*/ 4656 w 4656"/>
              <a:gd name="T3" fmla="*/ 5123 h 5123"/>
              <a:gd name="T4" fmla="*/ 4653 w 4656"/>
              <a:gd name="T5" fmla="*/ 5089 h 5123"/>
              <a:gd name="T6" fmla="*/ 4642 w 4656"/>
              <a:gd name="T7" fmla="*/ 4991 h 5123"/>
              <a:gd name="T8" fmla="*/ 4633 w 4656"/>
              <a:gd name="T9" fmla="*/ 4920 h 5123"/>
              <a:gd name="T10" fmla="*/ 4621 w 4656"/>
              <a:gd name="T11" fmla="*/ 4834 h 5123"/>
              <a:gd name="T12" fmla="*/ 4605 w 4656"/>
              <a:gd name="T13" fmla="*/ 4736 h 5123"/>
              <a:gd name="T14" fmla="*/ 4587 w 4656"/>
              <a:gd name="T15" fmla="*/ 4625 h 5123"/>
              <a:gd name="T16" fmla="*/ 4565 w 4656"/>
              <a:gd name="T17" fmla="*/ 4501 h 5123"/>
              <a:gd name="T18" fmla="*/ 4538 w 4656"/>
              <a:gd name="T19" fmla="*/ 4367 h 5123"/>
              <a:gd name="T20" fmla="*/ 4508 w 4656"/>
              <a:gd name="T21" fmla="*/ 4222 h 5123"/>
              <a:gd name="T22" fmla="*/ 4473 w 4656"/>
              <a:gd name="T23" fmla="*/ 4068 h 5123"/>
              <a:gd name="T24" fmla="*/ 4432 w 4656"/>
              <a:gd name="T25" fmla="*/ 3904 h 5123"/>
              <a:gd name="T26" fmla="*/ 4387 w 4656"/>
              <a:gd name="T27" fmla="*/ 3732 h 5123"/>
              <a:gd name="T28" fmla="*/ 4337 w 4656"/>
              <a:gd name="T29" fmla="*/ 3552 h 5123"/>
              <a:gd name="T30" fmla="*/ 4281 w 4656"/>
              <a:gd name="T31" fmla="*/ 3366 h 5123"/>
              <a:gd name="T32" fmla="*/ 4219 w 4656"/>
              <a:gd name="T33" fmla="*/ 3172 h 5123"/>
              <a:gd name="T34" fmla="*/ 4150 w 4656"/>
              <a:gd name="T35" fmla="*/ 2974 h 5123"/>
              <a:gd name="T36" fmla="*/ 4075 w 4656"/>
              <a:gd name="T37" fmla="*/ 2770 h 5123"/>
              <a:gd name="T38" fmla="*/ 3992 w 4656"/>
              <a:gd name="T39" fmla="*/ 2563 h 5123"/>
              <a:gd name="T40" fmla="*/ 3903 w 4656"/>
              <a:gd name="T41" fmla="*/ 2352 h 5123"/>
              <a:gd name="T42" fmla="*/ 3805 w 4656"/>
              <a:gd name="T43" fmla="*/ 2139 h 5123"/>
              <a:gd name="T44" fmla="*/ 3700 w 4656"/>
              <a:gd name="T45" fmla="*/ 1922 h 5123"/>
              <a:gd name="T46" fmla="*/ 3588 w 4656"/>
              <a:gd name="T47" fmla="*/ 1705 h 5123"/>
              <a:gd name="T48" fmla="*/ 3466 w 4656"/>
              <a:gd name="T49" fmla="*/ 1487 h 5123"/>
              <a:gd name="T50" fmla="*/ 3336 w 4656"/>
              <a:gd name="T51" fmla="*/ 1269 h 5123"/>
              <a:gd name="T52" fmla="*/ 3197 w 4656"/>
              <a:gd name="T53" fmla="*/ 1051 h 5123"/>
              <a:gd name="T54" fmla="*/ 3050 w 4656"/>
              <a:gd name="T55" fmla="*/ 836 h 5123"/>
              <a:gd name="T56" fmla="*/ 2891 w 4656"/>
              <a:gd name="T57" fmla="*/ 622 h 5123"/>
              <a:gd name="T58" fmla="*/ 2724 w 4656"/>
              <a:gd name="T59" fmla="*/ 411 h 5123"/>
              <a:gd name="T60" fmla="*/ 2546 w 4656"/>
              <a:gd name="T61" fmla="*/ 204 h 5123"/>
              <a:gd name="T62" fmla="*/ 2358 w 4656"/>
              <a:gd name="T63" fmla="*/ 0 h 5123"/>
              <a:gd name="T64" fmla="*/ 0 w 4656"/>
              <a:gd name="T65" fmla="*/ 1982 h 5123"/>
              <a:gd name="T66" fmla="*/ 14 w 4656"/>
              <a:gd name="T67" fmla="*/ 1997 h 5123"/>
              <a:gd name="T68" fmla="*/ 54 w 4656"/>
              <a:gd name="T69" fmla="*/ 2037 h 5123"/>
              <a:gd name="T70" fmla="*/ 81 w 4656"/>
              <a:gd name="T71" fmla="*/ 2068 h 5123"/>
              <a:gd name="T72" fmla="*/ 114 w 4656"/>
              <a:gd name="T73" fmla="*/ 2104 h 5123"/>
              <a:gd name="T74" fmla="*/ 152 w 4656"/>
              <a:gd name="T75" fmla="*/ 2146 h 5123"/>
              <a:gd name="T76" fmla="*/ 194 w 4656"/>
              <a:gd name="T77" fmla="*/ 2195 h 5123"/>
              <a:gd name="T78" fmla="*/ 239 w 4656"/>
              <a:gd name="T79" fmla="*/ 2249 h 5123"/>
              <a:gd name="T80" fmla="*/ 287 w 4656"/>
              <a:gd name="T81" fmla="*/ 2308 h 5123"/>
              <a:gd name="T82" fmla="*/ 339 w 4656"/>
              <a:gd name="T83" fmla="*/ 2372 h 5123"/>
              <a:gd name="T84" fmla="*/ 392 w 4656"/>
              <a:gd name="T85" fmla="*/ 2441 h 5123"/>
              <a:gd name="T86" fmla="*/ 448 w 4656"/>
              <a:gd name="T87" fmla="*/ 2516 h 5123"/>
              <a:gd name="T88" fmla="*/ 504 w 4656"/>
              <a:gd name="T89" fmla="*/ 2595 h 5123"/>
              <a:gd name="T90" fmla="*/ 561 w 4656"/>
              <a:gd name="T91" fmla="*/ 2679 h 5123"/>
              <a:gd name="T92" fmla="*/ 620 w 4656"/>
              <a:gd name="T93" fmla="*/ 2767 h 5123"/>
              <a:gd name="T94" fmla="*/ 677 w 4656"/>
              <a:gd name="T95" fmla="*/ 2858 h 5123"/>
              <a:gd name="T96" fmla="*/ 735 w 4656"/>
              <a:gd name="T97" fmla="*/ 2955 h 5123"/>
              <a:gd name="T98" fmla="*/ 791 w 4656"/>
              <a:gd name="T99" fmla="*/ 3054 h 5123"/>
              <a:gd name="T100" fmla="*/ 847 w 4656"/>
              <a:gd name="T101" fmla="*/ 3158 h 5123"/>
              <a:gd name="T102" fmla="*/ 899 w 4656"/>
              <a:gd name="T103" fmla="*/ 3264 h 5123"/>
              <a:gd name="T104" fmla="*/ 951 w 4656"/>
              <a:gd name="T105" fmla="*/ 3374 h 5123"/>
              <a:gd name="T106" fmla="*/ 998 w 4656"/>
              <a:gd name="T107" fmla="*/ 3488 h 5123"/>
              <a:gd name="T108" fmla="*/ 1044 w 4656"/>
              <a:gd name="T109" fmla="*/ 3603 h 5123"/>
              <a:gd name="T110" fmla="*/ 1085 w 4656"/>
              <a:gd name="T111" fmla="*/ 3721 h 5123"/>
              <a:gd name="T112" fmla="*/ 1122 w 4656"/>
              <a:gd name="T113" fmla="*/ 3842 h 5123"/>
              <a:gd name="T114" fmla="*/ 1155 w 4656"/>
              <a:gd name="T115" fmla="*/ 3965 h 5123"/>
              <a:gd name="T116" fmla="*/ 1182 w 4656"/>
              <a:gd name="T117" fmla="*/ 4090 h 5123"/>
              <a:gd name="T118" fmla="*/ 1204 w 4656"/>
              <a:gd name="T119" fmla="*/ 4217 h 5123"/>
              <a:gd name="T120" fmla="*/ 1220 w 4656"/>
              <a:gd name="T121" fmla="*/ 4346 h 5123"/>
              <a:gd name="T122" fmla="*/ 1230 w 4656"/>
              <a:gd name="T123" fmla="*/ 4476 h 5123"/>
              <a:gd name="T124" fmla="*/ 1233 w 4656"/>
              <a:gd name="T125" fmla="*/ 4607 h 5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56" h="5123">
                <a:moveTo>
                  <a:pt x="1233" y="4607"/>
                </a:moveTo>
                <a:lnTo>
                  <a:pt x="4656" y="5123"/>
                </a:lnTo>
                <a:lnTo>
                  <a:pt x="4653" y="5089"/>
                </a:lnTo>
                <a:lnTo>
                  <a:pt x="4642" y="4991"/>
                </a:lnTo>
                <a:lnTo>
                  <a:pt x="4633" y="4920"/>
                </a:lnTo>
                <a:lnTo>
                  <a:pt x="4621" y="4834"/>
                </a:lnTo>
                <a:lnTo>
                  <a:pt x="4605" y="4736"/>
                </a:lnTo>
                <a:lnTo>
                  <a:pt x="4587" y="4625"/>
                </a:lnTo>
                <a:lnTo>
                  <a:pt x="4565" y="4501"/>
                </a:lnTo>
                <a:lnTo>
                  <a:pt x="4538" y="4367"/>
                </a:lnTo>
                <a:lnTo>
                  <a:pt x="4508" y="4222"/>
                </a:lnTo>
                <a:lnTo>
                  <a:pt x="4473" y="4068"/>
                </a:lnTo>
                <a:lnTo>
                  <a:pt x="4432" y="3904"/>
                </a:lnTo>
                <a:lnTo>
                  <a:pt x="4387" y="3732"/>
                </a:lnTo>
                <a:lnTo>
                  <a:pt x="4337" y="3552"/>
                </a:lnTo>
                <a:lnTo>
                  <a:pt x="4281" y="3366"/>
                </a:lnTo>
                <a:lnTo>
                  <a:pt x="4219" y="3172"/>
                </a:lnTo>
                <a:lnTo>
                  <a:pt x="4150" y="2974"/>
                </a:lnTo>
                <a:lnTo>
                  <a:pt x="4075" y="2770"/>
                </a:lnTo>
                <a:lnTo>
                  <a:pt x="3992" y="2563"/>
                </a:lnTo>
                <a:lnTo>
                  <a:pt x="3903" y="2352"/>
                </a:lnTo>
                <a:lnTo>
                  <a:pt x="3805" y="2139"/>
                </a:lnTo>
                <a:lnTo>
                  <a:pt x="3700" y="1922"/>
                </a:lnTo>
                <a:lnTo>
                  <a:pt x="3588" y="1705"/>
                </a:lnTo>
                <a:lnTo>
                  <a:pt x="3466" y="1487"/>
                </a:lnTo>
                <a:lnTo>
                  <a:pt x="3336" y="1269"/>
                </a:lnTo>
                <a:lnTo>
                  <a:pt x="3197" y="1051"/>
                </a:lnTo>
                <a:lnTo>
                  <a:pt x="3050" y="836"/>
                </a:lnTo>
                <a:lnTo>
                  <a:pt x="2891" y="622"/>
                </a:lnTo>
                <a:lnTo>
                  <a:pt x="2724" y="411"/>
                </a:lnTo>
                <a:lnTo>
                  <a:pt x="2546" y="204"/>
                </a:lnTo>
                <a:lnTo>
                  <a:pt x="2358" y="0"/>
                </a:lnTo>
                <a:lnTo>
                  <a:pt x="0" y="1982"/>
                </a:lnTo>
                <a:lnTo>
                  <a:pt x="14" y="1997"/>
                </a:lnTo>
                <a:lnTo>
                  <a:pt x="54" y="2037"/>
                </a:lnTo>
                <a:lnTo>
                  <a:pt x="81" y="2068"/>
                </a:lnTo>
                <a:lnTo>
                  <a:pt x="114" y="2104"/>
                </a:lnTo>
                <a:lnTo>
                  <a:pt x="152" y="2146"/>
                </a:lnTo>
                <a:lnTo>
                  <a:pt x="194" y="2195"/>
                </a:lnTo>
                <a:lnTo>
                  <a:pt x="239" y="2249"/>
                </a:lnTo>
                <a:lnTo>
                  <a:pt x="287" y="2308"/>
                </a:lnTo>
                <a:lnTo>
                  <a:pt x="339" y="2372"/>
                </a:lnTo>
                <a:lnTo>
                  <a:pt x="392" y="2441"/>
                </a:lnTo>
                <a:lnTo>
                  <a:pt x="448" y="2516"/>
                </a:lnTo>
                <a:lnTo>
                  <a:pt x="504" y="2595"/>
                </a:lnTo>
                <a:lnTo>
                  <a:pt x="561" y="2679"/>
                </a:lnTo>
                <a:lnTo>
                  <a:pt x="620" y="2767"/>
                </a:lnTo>
                <a:lnTo>
                  <a:pt x="677" y="2858"/>
                </a:lnTo>
                <a:lnTo>
                  <a:pt x="735" y="2955"/>
                </a:lnTo>
                <a:lnTo>
                  <a:pt x="791" y="3054"/>
                </a:lnTo>
                <a:lnTo>
                  <a:pt x="847" y="3158"/>
                </a:lnTo>
                <a:lnTo>
                  <a:pt x="899" y="3264"/>
                </a:lnTo>
                <a:lnTo>
                  <a:pt x="951" y="3374"/>
                </a:lnTo>
                <a:lnTo>
                  <a:pt x="998" y="3488"/>
                </a:lnTo>
                <a:lnTo>
                  <a:pt x="1044" y="3603"/>
                </a:lnTo>
                <a:lnTo>
                  <a:pt x="1085" y="3721"/>
                </a:lnTo>
                <a:lnTo>
                  <a:pt x="1122" y="3842"/>
                </a:lnTo>
                <a:lnTo>
                  <a:pt x="1155" y="3965"/>
                </a:lnTo>
                <a:lnTo>
                  <a:pt x="1182" y="4090"/>
                </a:lnTo>
                <a:lnTo>
                  <a:pt x="1204" y="4217"/>
                </a:lnTo>
                <a:lnTo>
                  <a:pt x="1220" y="4346"/>
                </a:lnTo>
                <a:lnTo>
                  <a:pt x="1230" y="4476"/>
                </a:lnTo>
                <a:lnTo>
                  <a:pt x="1233" y="4607"/>
                </a:lnTo>
                <a:close/>
              </a:path>
            </a:pathLst>
          </a:custGeom>
          <a:gradFill>
            <a:gsLst>
              <a:gs pos="0">
                <a:schemeClr val="accent5">
                  <a:lumMod val="50000"/>
                </a:schemeClr>
              </a:gs>
              <a:gs pos="100000">
                <a:schemeClr val="accent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7" name="SlideModel shp5">
            <a:extLst>
              <a:ext uri="{FF2B5EF4-FFF2-40B4-BE49-F238E27FC236}">
                <a16:creationId xmlns:a16="http://schemas.microsoft.com/office/drawing/2014/main" id="{0C0969BA-0B6A-4655-A7BD-935BB365B76D}"/>
              </a:ext>
            </a:extLst>
          </p:cNvPr>
          <p:cNvSpPr>
            <a:spLocks/>
          </p:cNvSpPr>
          <p:nvPr/>
        </p:nvSpPr>
        <p:spPr bwMode="auto">
          <a:xfrm>
            <a:off x="4550733" y="3393917"/>
            <a:ext cx="1236869" cy="783718"/>
          </a:xfrm>
          <a:custGeom>
            <a:avLst/>
            <a:gdLst>
              <a:gd name="T0" fmla="*/ 2652 w 5387"/>
              <a:gd name="T1" fmla="*/ 0 h 3410"/>
              <a:gd name="T2" fmla="*/ 5387 w 5387"/>
              <a:gd name="T3" fmla="*/ 3410 h 3410"/>
              <a:gd name="T4" fmla="*/ 1768 w 5387"/>
              <a:gd name="T5" fmla="*/ 3403 h 3410"/>
              <a:gd name="T6" fmla="*/ 1764 w 5387"/>
              <a:gd name="T7" fmla="*/ 3383 h 3410"/>
              <a:gd name="T8" fmla="*/ 1750 w 5387"/>
              <a:gd name="T9" fmla="*/ 3326 h 3410"/>
              <a:gd name="T10" fmla="*/ 1740 w 5387"/>
              <a:gd name="T11" fmla="*/ 3285 h 3410"/>
              <a:gd name="T12" fmla="*/ 1727 w 5387"/>
              <a:gd name="T13" fmla="*/ 3237 h 3410"/>
              <a:gd name="T14" fmla="*/ 1711 w 5387"/>
              <a:gd name="T15" fmla="*/ 3181 h 3410"/>
              <a:gd name="T16" fmla="*/ 1692 w 5387"/>
              <a:gd name="T17" fmla="*/ 3118 h 3410"/>
              <a:gd name="T18" fmla="*/ 1669 w 5387"/>
              <a:gd name="T19" fmla="*/ 3050 h 3410"/>
              <a:gd name="T20" fmla="*/ 1644 w 5387"/>
              <a:gd name="T21" fmla="*/ 2975 h 3410"/>
              <a:gd name="T22" fmla="*/ 1615 w 5387"/>
              <a:gd name="T23" fmla="*/ 2895 h 3410"/>
              <a:gd name="T24" fmla="*/ 1583 w 5387"/>
              <a:gd name="T25" fmla="*/ 2809 h 3410"/>
              <a:gd name="T26" fmla="*/ 1547 w 5387"/>
              <a:gd name="T27" fmla="*/ 2720 h 3410"/>
              <a:gd name="T28" fmla="*/ 1507 w 5387"/>
              <a:gd name="T29" fmla="*/ 2626 h 3410"/>
              <a:gd name="T30" fmla="*/ 1464 w 5387"/>
              <a:gd name="T31" fmla="*/ 2528 h 3410"/>
              <a:gd name="T32" fmla="*/ 1416 w 5387"/>
              <a:gd name="T33" fmla="*/ 2428 h 3410"/>
              <a:gd name="T34" fmla="*/ 1364 w 5387"/>
              <a:gd name="T35" fmla="*/ 2326 h 3410"/>
              <a:gd name="T36" fmla="*/ 1309 w 5387"/>
              <a:gd name="T37" fmla="*/ 2221 h 3410"/>
              <a:gd name="T38" fmla="*/ 1248 w 5387"/>
              <a:gd name="T39" fmla="*/ 2115 h 3410"/>
              <a:gd name="T40" fmla="*/ 1183 w 5387"/>
              <a:gd name="T41" fmla="*/ 2008 h 3410"/>
              <a:gd name="T42" fmla="*/ 1113 w 5387"/>
              <a:gd name="T43" fmla="*/ 1900 h 3410"/>
              <a:gd name="T44" fmla="*/ 1039 w 5387"/>
              <a:gd name="T45" fmla="*/ 1791 h 3410"/>
              <a:gd name="T46" fmla="*/ 959 w 5387"/>
              <a:gd name="T47" fmla="*/ 1683 h 3410"/>
              <a:gd name="T48" fmla="*/ 875 w 5387"/>
              <a:gd name="T49" fmla="*/ 1576 h 3410"/>
              <a:gd name="T50" fmla="*/ 785 w 5387"/>
              <a:gd name="T51" fmla="*/ 1471 h 3410"/>
              <a:gd name="T52" fmla="*/ 690 w 5387"/>
              <a:gd name="T53" fmla="*/ 1366 h 3410"/>
              <a:gd name="T54" fmla="*/ 589 w 5387"/>
              <a:gd name="T55" fmla="*/ 1264 h 3410"/>
              <a:gd name="T56" fmla="*/ 483 w 5387"/>
              <a:gd name="T57" fmla="*/ 1165 h 3410"/>
              <a:gd name="T58" fmla="*/ 371 w 5387"/>
              <a:gd name="T59" fmla="*/ 1069 h 3410"/>
              <a:gd name="T60" fmla="*/ 253 w 5387"/>
              <a:gd name="T61" fmla="*/ 977 h 3410"/>
              <a:gd name="T62" fmla="*/ 130 w 5387"/>
              <a:gd name="T63" fmla="*/ 889 h 3410"/>
              <a:gd name="T64" fmla="*/ 0 w 5387"/>
              <a:gd name="T65" fmla="*/ 805 h 3410"/>
              <a:gd name="T66" fmla="*/ 2652 w 5387"/>
              <a:gd name="T67" fmla="*/ 0 h 3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87" h="3410">
                <a:moveTo>
                  <a:pt x="2652" y="0"/>
                </a:moveTo>
                <a:lnTo>
                  <a:pt x="5387" y="3410"/>
                </a:lnTo>
                <a:lnTo>
                  <a:pt x="1768" y="3403"/>
                </a:lnTo>
                <a:lnTo>
                  <a:pt x="1764" y="3383"/>
                </a:lnTo>
                <a:lnTo>
                  <a:pt x="1750" y="3326"/>
                </a:lnTo>
                <a:lnTo>
                  <a:pt x="1740" y="3285"/>
                </a:lnTo>
                <a:lnTo>
                  <a:pt x="1727" y="3237"/>
                </a:lnTo>
                <a:lnTo>
                  <a:pt x="1711" y="3181"/>
                </a:lnTo>
                <a:lnTo>
                  <a:pt x="1692" y="3118"/>
                </a:lnTo>
                <a:lnTo>
                  <a:pt x="1669" y="3050"/>
                </a:lnTo>
                <a:lnTo>
                  <a:pt x="1644" y="2975"/>
                </a:lnTo>
                <a:lnTo>
                  <a:pt x="1615" y="2895"/>
                </a:lnTo>
                <a:lnTo>
                  <a:pt x="1583" y="2809"/>
                </a:lnTo>
                <a:lnTo>
                  <a:pt x="1547" y="2720"/>
                </a:lnTo>
                <a:lnTo>
                  <a:pt x="1507" y="2626"/>
                </a:lnTo>
                <a:lnTo>
                  <a:pt x="1464" y="2528"/>
                </a:lnTo>
                <a:lnTo>
                  <a:pt x="1416" y="2428"/>
                </a:lnTo>
                <a:lnTo>
                  <a:pt x="1364" y="2326"/>
                </a:lnTo>
                <a:lnTo>
                  <a:pt x="1309" y="2221"/>
                </a:lnTo>
                <a:lnTo>
                  <a:pt x="1248" y="2115"/>
                </a:lnTo>
                <a:lnTo>
                  <a:pt x="1183" y="2008"/>
                </a:lnTo>
                <a:lnTo>
                  <a:pt x="1113" y="1900"/>
                </a:lnTo>
                <a:lnTo>
                  <a:pt x="1039" y="1791"/>
                </a:lnTo>
                <a:lnTo>
                  <a:pt x="959" y="1683"/>
                </a:lnTo>
                <a:lnTo>
                  <a:pt x="875" y="1576"/>
                </a:lnTo>
                <a:lnTo>
                  <a:pt x="785" y="1471"/>
                </a:lnTo>
                <a:lnTo>
                  <a:pt x="690" y="1366"/>
                </a:lnTo>
                <a:lnTo>
                  <a:pt x="589" y="1264"/>
                </a:lnTo>
                <a:lnTo>
                  <a:pt x="483" y="1165"/>
                </a:lnTo>
                <a:lnTo>
                  <a:pt x="371" y="1069"/>
                </a:lnTo>
                <a:lnTo>
                  <a:pt x="253" y="977"/>
                </a:lnTo>
                <a:lnTo>
                  <a:pt x="130" y="889"/>
                </a:lnTo>
                <a:lnTo>
                  <a:pt x="0" y="805"/>
                </a:lnTo>
                <a:lnTo>
                  <a:pt x="2652" y="0"/>
                </a:lnTo>
                <a:close/>
              </a:path>
            </a:pathLst>
          </a:custGeom>
          <a:gradFill>
            <a:gsLst>
              <a:gs pos="0">
                <a:schemeClr val="tx1">
                  <a:lumMod val="75000"/>
                  <a:lumOff val="25000"/>
                </a:schemeClr>
              </a:gs>
              <a:gs pos="100000">
                <a:schemeClr val="accent4">
                  <a:lumMod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8" name="SlideModel shp6">
            <a:extLst>
              <a:ext uri="{FF2B5EF4-FFF2-40B4-BE49-F238E27FC236}">
                <a16:creationId xmlns:a16="http://schemas.microsoft.com/office/drawing/2014/main" id="{F9693BAB-D5D6-4D58-AD2E-91B4E5D26F38}"/>
              </a:ext>
            </a:extLst>
          </p:cNvPr>
          <p:cNvSpPr>
            <a:spLocks/>
          </p:cNvSpPr>
          <p:nvPr/>
        </p:nvSpPr>
        <p:spPr bwMode="auto">
          <a:xfrm>
            <a:off x="4550732" y="2911841"/>
            <a:ext cx="752039" cy="666642"/>
          </a:xfrm>
          <a:custGeom>
            <a:avLst/>
            <a:gdLst>
              <a:gd name="T0" fmla="*/ 2652 w 3277"/>
              <a:gd name="T1" fmla="*/ 2100 h 2905"/>
              <a:gd name="T2" fmla="*/ 0 w 3277"/>
              <a:gd name="T3" fmla="*/ 2905 h 2905"/>
              <a:gd name="T4" fmla="*/ 10 w 3277"/>
              <a:gd name="T5" fmla="*/ 2899 h 2905"/>
              <a:gd name="T6" fmla="*/ 37 w 3277"/>
              <a:gd name="T7" fmla="*/ 2884 h 2905"/>
              <a:gd name="T8" fmla="*/ 57 w 3277"/>
              <a:gd name="T9" fmla="*/ 2872 h 2905"/>
              <a:gd name="T10" fmla="*/ 80 w 3277"/>
              <a:gd name="T11" fmla="*/ 2858 h 2905"/>
              <a:gd name="T12" fmla="*/ 107 w 3277"/>
              <a:gd name="T13" fmla="*/ 2839 h 2905"/>
              <a:gd name="T14" fmla="*/ 135 w 3277"/>
              <a:gd name="T15" fmla="*/ 2818 h 2905"/>
              <a:gd name="T16" fmla="*/ 166 w 3277"/>
              <a:gd name="T17" fmla="*/ 2794 h 2905"/>
              <a:gd name="T18" fmla="*/ 199 w 3277"/>
              <a:gd name="T19" fmla="*/ 2765 h 2905"/>
              <a:gd name="T20" fmla="*/ 234 w 3277"/>
              <a:gd name="T21" fmla="*/ 2733 h 2905"/>
              <a:gd name="T22" fmla="*/ 271 w 3277"/>
              <a:gd name="T23" fmla="*/ 2698 h 2905"/>
              <a:gd name="T24" fmla="*/ 308 w 3277"/>
              <a:gd name="T25" fmla="*/ 2658 h 2905"/>
              <a:gd name="T26" fmla="*/ 347 w 3277"/>
              <a:gd name="T27" fmla="*/ 2614 h 2905"/>
              <a:gd name="T28" fmla="*/ 385 w 3277"/>
              <a:gd name="T29" fmla="*/ 2567 h 2905"/>
              <a:gd name="T30" fmla="*/ 423 w 3277"/>
              <a:gd name="T31" fmla="*/ 2515 h 2905"/>
              <a:gd name="T32" fmla="*/ 461 w 3277"/>
              <a:gd name="T33" fmla="*/ 2459 h 2905"/>
              <a:gd name="T34" fmla="*/ 498 w 3277"/>
              <a:gd name="T35" fmla="*/ 2398 h 2905"/>
              <a:gd name="T36" fmla="*/ 534 w 3277"/>
              <a:gd name="T37" fmla="*/ 2333 h 2905"/>
              <a:gd name="T38" fmla="*/ 569 w 3277"/>
              <a:gd name="T39" fmla="*/ 2262 h 2905"/>
              <a:gd name="T40" fmla="*/ 602 w 3277"/>
              <a:gd name="T41" fmla="*/ 2187 h 2905"/>
              <a:gd name="T42" fmla="*/ 633 w 3277"/>
              <a:gd name="T43" fmla="*/ 2107 h 2905"/>
              <a:gd name="T44" fmla="*/ 661 w 3277"/>
              <a:gd name="T45" fmla="*/ 2022 h 2905"/>
              <a:gd name="T46" fmla="*/ 687 w 3277"/>
              <a:gd name="T47" fmla="*/ 1932 h 2905"/>
              <a:gd name="T48" fmla="*/ 710 w 3277"/>
              <a:gd name="T49" fmla="*/ 1835 h 2905"/>
              <a:gd name="T50" fmla="*/ 729 w 3277"/>
              <a:gd name="T51" fmla="*/ 1734 h 2905"/>
              <a:gd name="T52" fmla="*/ 744 w 3277"/>
              <a:gd name="T53" fmla="*/ 1627 h 2905"/>
              <a:gd name="T54" fmla="*/ 755 w 3277"/>
              <a:gd name="T55" fmla="*/ 1514 h 2905"/>
              <a:gd name="T56" fmla="*/ 761 w 3277"/>
              <a:gd name="T57" fmla="*/ 1396 h 2905"/>
              <a:gd name="T58" fmla="*/ 763 w 3277"/>
              <a:gd name="T59" fmla="*/ 1271 h 2905"/>
              <a:gd name="T60" fmla="*/ 759 w 3277"/>
              <a:gd name="T61" fmla="*/ 1140 h 2905"/>
              <a:gd name="T62" fmla="*/ 750 w 3277"/>
              <a:gd name="T63" fmla="*/ 1003 h 2905"/>
              <a:gd name="T64" fmla="*/ 3204 w 3277"/>
              <a:gd name="T65" fmla="*/ 0 h 2905"/>
              <a:gd name="T66" fmla="*/ 3208 w 3277"/>
              <a:gd name="T67" fmla="*/ 9 h 2905"/>
              <a:gd name="T68" fmla="*/ 3218 w 3277"/>
              <a:gd name="T69" fmla="*/ 39 h 2905"/>
              <a:gd name="T70" fmla="*/ 3225 w 3277"/>
              <a:gd name="T71" fmla="*/ 62 h 2905"/>
              <a:gd name="T72" fmla="*/ 3232 w 3277"/>
              <a:gd name="T73" fmla="*/ 89 h 2905"/>
              <a:gd name="T74" fmla="*/ 3240 w 3277"/>
              <a:gd name="T75" fmla="*/ 121 h 2905"/>
              <a:gd name="T76" fmla="*/ 3248 w 3277"/>
              <a:gd name="T77" fmla="*/ 156 h 2905"/>
              <a:gd name="T78" fmla="*/ 3255 w 3277"/>
              <a:gd name="T79" fmla="*/ 197 h 2905"/>
              <a:gd name="T80" fmla="*/ 3262 w 3277"/>
              <a:gd name="T81" fmla="*/ 242 h 2905"/>
              <a:gd name="T82" fmla="*/ 3268 w 3277"/>
              <a:gd name="T83" fmla="*/ 290 h 2905"/>
              <a:gd name="T84" fmla="*/ 3272 w 3277"/>
              <a:gd name="T85" fmla="*/ 343 h 2905"/>
              <a:gd name="T86" fmla="*/ 3275 w 3277"/>
              <a:gd name="T87" fmla="*/ 400 h 2905"/>
              <a:gd name="T88" fmla="*/ 3277 w 3277"/>
              <a:gd name="T89" fmla="*/ 461 h 2905"/>
              <a:gd name="T90" fmla="*/ 3276 w 3277"/>
              <a:gd name="T91" fmla="*/ 526 h 2905"/>
              <a:gd name="T92" fmla="*/ 3274 w 3277"/>
              <a:gd name="T93" fmla="*/ 593 h 2905"/>
              <a:gd name="T94" fmla="*/ 3268 w 3277"/>
              <a:gd name="T95" fmla="*/ 665 h 2905"/>
              <a:gd name="T96" fmla="*/ 3260 w 3277"/>
              <a:gd name="T97" fmla="*/ 740 h 2905"/>
              <a:gd name="T98" fmla="*/ 3248 w 3277"/>
              <a:gd name="T99" fmla="*/ 818 h 2905"/>
              <a:gd name="T100" fmla="*/ 3232 w 3277"/>
              <a:gd name="T101" fmla="*/ 901 h 2905"/>
              <a:gd name="T102" fmla="*/ 3212 w 3277"/>
              <a:gd name="T103" fmla="*/ 986 h 2905"/>
              <a:gd name="T104" fmla="*/ 3188 w 3277"/>
              <a:gd name="T105" fmla="*/ 1074 h 2905"/>
              <a:gd name="T106" fmla="*/ 3161 w 3277"/>
              <a:gd name="T107" fmla="*/ 1165 h 2905"/>
              <a:gd name="T108" fmla="*/ 3128 w 3277"/>
              <a:gd name="T109" fmla="*/ 1259 h 2905"/>
              <a:gd name="T110" fmla="*/ 3089 w 3277"/>
              <a:gd name="T111" fmla="*/ 1355 h 2905"/>
              <a:gd name="T112" fmla="*/ 3045 w 3277"/>
              <a:gd name="T113" fmla="*/ 1454 h 2905"/>
              <a:gd name="T114" fmla="*/ 2996 w 3277"/>
              <a:gd name="T115" fmla="*/ 1557 h 2905"/>
              <a:gd name="T116" fmla="*/ 2941 w 3277"/>
              <a:gd name="T117" fmla="*/ 1661 h 2905"/>
              <a:gd name="T118" fmla="*/ 2879 w 3277"/>
              <a:gd name="T119" fmla="*/ 1768 h 2905"/>
              <a:gd name="T120" fmla="*/ 2811 w 3277"/>
              <a:gd name="T121" fmla="*/ 1877 h 2905"/>
              <a:gd name="T122" fmla="*/ 2735 w 3277"/>
              <a:gd name="T123" fmla="*/ 1988 h 2905"/>
              <a:gd name="T124" fmla="*/ 2652 w 3277"/>
              <a:gd name="T125" fmla="*/ 2100 h 2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7" h="2905">
                <a:moveTo>
                  <a:pt x="2652" y="2100"/>
                </a:moveTo>
                <a:lnTo>
                  <a:pt x="0" y="2905"/>
                </a:lnTo>
                <a:lnTo>
                  <a:pt x="10" y="2899"/>
                </a:lnTo>
                <a:lnTo>
                  <a:pt x="37" y="2884"/>
                </a:lnTo>
                <a:lnTo>
                  <a:pt x="57" y="2872"/>
                </a:lnTo>
                <a:lnTo>
                  <a:pt x="80" y="2858"/>
                </a:lnTo>
                <a:lnTo>
                  <a:pt x="107" y="2839"/>
                </a:lnTo>
                <a:lnTo>
                  <a:pt x="135" y="2818"/>
                </a:lnTo>
                <a:lnTo>
                  <a:pt x="166" y="2794"/>
                </a:lnTo>
                <a:lnTo>
                  <a:pt x="199" y="2765"/>
                </a:lnTo>
                <a:lnTo>
                  <a:pt x="234" y="2733"/>
                </a:lnTo>
                <a:lnTo>
                  <a:pt x="271" y="2698"/>
                </a:lnTo>
                <a:lnTo>
                  <a:pt x="308" y="2658"/>
                </a:lnTo>
                <a:lnTo>
                  <a:pt x="347" y="2614"/>
                </a:lnTo>
                <a:lnTo>
                  <a:pt x="385" y="2567"/>
                </a:lnTo>
                <a:lnTo>
                  <a:pt x="423" y="2515"/>
                </a:lnTo>
                <a:lnTo>
                  <a:pt x="461" y="2459"/>
                </a:lnTo>
                <a:lnTo>
                  <a:pt x="498" y="2398"/>
                </a:lnTo>
                <a:lnTo>
                  <a:pt x="534" y="2333"/>
                </a:lnTo>
                <a:lnTo>
                  <a:pt x="569" y="2262"/>
                </a:lnTo>
                <a:lnTo>
                  <a:pt x="602" y="2187"/>
                </a:lnTo>
                <a:lnTo>
                  <a:pt x="633" y="2107"/>
                </a:lnTo>
                <a:lnTo>
                  <a:pt x="661" y="2022"/>
                </a:lnTo>
                <a:lnTo>
                  <a:pt x="687" y="1932"/>
                </a:lnTo>
                <a:lnTo>
                  <a:pt x="710" y="1835"/>
                </a:lnTo>
                <a:lnTo>
                  <a:pt x="729" y="1734"/>
                </a:lnTo>
                <a:lnTo>
                  <a:pt x="744" y="1627"/>
                </a:lnTo>
                <a:lnTo>
                  <a:pt x="755" y="1514"/>
                </a:lnTo>
                <a:lnTo>
                  <a:pt x="761" y="1396"/>
                </a:lnTo>
                <a:lnTo>
                  <a:pt x="763" y="1271"/>
                </a:lnTo>
                <a:lnTo>
                  <a:pt x="759" y="1140"/>
                </a:lnTo>
                <a:lnTo>
                  <a:pt x="750" y="1003"/>
                </a:lnTo>
                <a:lnTo>
                  <a:pt x="3204" y="0"/>
                </a:lnTo>
                <a:lnTo>
                  <a:pt x="3208" y="9"/>
                </a:lnTo>
                <a:lnTo>
                  <a:pt x="3218" y="39"/>
                </a:lnTo>
                <a:lnTo>
                  <a:pt x="3225" y="62"/>
                </a:lnTo>
                <a:lnTo>
                  <a:pt x="3232" y="89"/>
                </a:lnTo>
                <a:lnTo>
                  <a:pt x="3240" y="121"/>
                </a:lnTo>
                <a:lnTo>
                  <a:pt x="3248" y="156"/>
                </a:lnTo>
                <a:lnTo>
                  <a:pt x="3255" y="197"/>
                </a:lnTo>
                <a:lnTo>
                  <a:pt x="3262" y="242"/>
                </a:lnTo>
                <a:lnTo>
                  <a:pt x="3268" y="290"/>
                </a:lnTo>
                <a:lnTo>
                  <a:pt x="3272" y="343"/>
                </a:lnTo>
                <a:lnTo>
                  <a:pt x="3275" y="400"/>
                </a:lnTo>
                <a:lnTo>
                  <a:pt x="3277" y="461"/>
                </a:lnTo>
                <a:lnTo>
                  <a:pt x="3276" y="526"/>
                </a:lnTo>
                <a:lnTo>
                  <a:pt x="3274" y="593"/>
                </a:lnTo>
                <a:lnTo>
                  <a:pt x="3268" y="665"/>
                </a:lnTo>
                <a:lnTo>
                  <a:pt x="3260" y="740"/>
                </a:lnTo>
                <a:lnTo>
                  <a:pt x="3248" y="818"/>
                </a:lnTo>
                <a:lnTo>
                  <a:pt x="3232" y="901"/>
                </a:lnTo>
                <a:lnTo>
                  <a:pt x="3212" y="986"/>
                </a:lnTo>
                <a:lnTo>
                  <a:pt x="3188" y="1074"/>
                </a:lnTo>
                <a:lnTo>
                  <a:pt x="3161" y="1165"/>
                </a:lnTo>
                <a:lnTo>
                  <a:pt x="3128" y="1259"/>
                </a:lnTo>
                <a:lnTo>
                  <a:pt x="3089" y="1355"/>
                </a:lnTo>
                <a:lnTo>
                  <a:pt x="3045" y="1454"/>
                </a:lnTo>
                <a:lnTo>
                  <a:pt x="2996" y="1557"/>
                </a:lnTo>
                <a:lnTo>
                  <a:pt x="2941" y="1661"/>
                </a:lnTo>
                <a:lnTo>
                  <a:pt x="2879" y="1768"/>
                </a:lnTo>
                <a:lnTo>
                  <a:pt x="2811" y="1877"/>
                </a:lnTo>
                <a:lnTo>
                  <a:pt x="2735" y="1988"/>
                </a:lnTo>
                <a:lnTo>
                  <a:pt x="2652" y="2100"/>
                </a:lnTo>
                <a:close/>
              </a:path>
            </a:pathLst>
          </a:custGeom>
          <a:gradFill>
            <a:gsLst>
              <a:gs pos="0">
                <a:schemeClr val="tx1">
                  <a:lumMod val="75000"/>
                  <a:lumOff val="25000"/>
                </a:schemeClr>
              </a:gs>
              <a:gs pos="100000">
                <a:schemeClr val="accent4">
                  <a:lumMod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9" name="SlideModel shp7">
            <a:extLst>
              <a:ext uri="{FF2B5EF4-FFF2-40B4-BE49-F238E27FC236}">
                <a16:creationId xmlns:a16="http://schemas.microsoft.com/office/drawing/2014/main" id="{B23E4293-D54E-40AE-87F1-94B58430A958}"/>
              </a:ext>
            </a:extLst>
          </p:cNvPr>
          <p:cNvSpPr>
            <a:spLocks/>
          </p:cNvSpPr>
          <p:nvPr/>
        </p:nvSpPr>
        <p:spPr bwMode="auto">
          <a:xfrm>
            <a:off x="5159525" y="2911841"/>
            <a:ext cx="884265" cy="1265794"/>
          </a:xfrm>
          <a:custGeom>
            <a:avLst/>
            <a:gdLst>
              <a:gd name="T0" fmla="*/ 0 w 3848"/>
              <a:gd name="T1" fmla="*/ 2100 h 5510"/>
              <a:gd name="T2" fmla="*/ 2735 w 3848"/>
              <a:gd name="T3" fmla="*/ 5510 h 5510"/>
              <a:gd name="T4" fmla="*/ 2750 w 3848"/>
              <a:gd name="T5" fmla="*/ 5486 h 5510"/>
              <a:gd name="T6" fmla="*/ 2795 w 3848"/>
              <a:gd name="T7" fmla="*/ 5415 h 5510"/>
              <a:gd name="T8" fmla="*/ 2827 w 3848"/>
              <a:gd name="T9" fmla="*/ 5362 h 5510"/>
              <a:gd name="T10" fmla="*/ 2866 w 3848"/>
              <a:gd name="T11" fmla="*/ 5300 h 5510"/>
              <a:gd name="T12" fmla="*/ 2908 w 3848"/>
              <a:gd name="T13" fmla="*/ 5226 h 5510"/>
              <a:gd name="T14" fmla="*/ 2954 w 3848"/>
              <a:gd name="T15" fmla="*/ 5141 h 5510"/>
              <a:gd name="T16" fmla="*/ 3005 w 3848"/>
              <a:gd name="T17" fmla="*/ 5046 h 5510"/>
              <a:gd name="T18" fmla="*/ 3058 w 3848"/>
              <a:gd name="T19" fmla="*/ 4941 h 5510"/>
              <a:gd name="T20" fmla="*/ 3114 w 3848"/>
              <a:gd name="T21" fmla="*/ 4826 h 5510"/>
              <a:gd name="T22" fmla="*/ 3171 w 3848"/>
              <a:gd name="T23" fmla="*/ 4702 h 5510"/>
              <a:gd name="T24" fmla="*/ 3230 w 3848"/>
              <a:gd name="T25" fmla="*/ 4568 h 5510"/>
              <a:gd name="T26" fmla="*/ 3290 w 3848"/>
              <a:gd name="T27" fmla="*/ 4424 h 5510"/>
              <a:gd name="T28" fmla="*/ 3349 w 3848"/>
              <a:gd name="T29" fmla="*/ 4272 h 5510"/>
              <a:gd name="T30" fmla="*/ 3408 w 3848"/>
              <a:gd name="T31" fmla="*/ 4110 h 5510"/>
              <a:gd name="T32" fmla="*/ 3465 w 3848"/>
              <a:gd name="T33" fmla="*/ 3940 h 5510"/>
              <a:gd name="T34" fmla="*/ 3521 w 3848"/>
              <a:gd name="T35" fmla="*/ 3762 h 5510"/>
              <a:gd name="T36" fmla="*/ 3575 w 3848"/>
              <a:gd name="T37" fmla="*/ 3575 h 5510"/>
              <a:gd name="T38" fmla="*/ 3626 w 3848"/>
              <a:gd name="T39" fmla="*/ 3380 h 5510"/>
              <a:gd name="T40" fmla="*/ 3672 w 3848"/>
              <a:gd name="T41" fmla="*/ 3178 h 5510"/>
              <a:gd name="T42" fmla="*/ 3715 w 3848"/>
              <a:gd name="T43" fmla="*/ 2968 h 5510"/>
              <a:gd name="T44" fmla="*/ 3752 w 3848"/>
              <a:gd name="T45" fmla="*/ 2751 h 5510"/>
              <a:gd name="T46" fmla="*/ 3785 w 3848"/>
              <a:gd name="T47" fmla="*/ 2526 h 5510"/>
              <a:gd name="T48" fmla="*/ 3812 w 3848"/>
              <a:gd name="T49" fmla="*/ 2295 h 5510"/>
              <a:gd name="T50" fmla="*/ 3832 w 3848"/>
              <a:gd name="T51" fmla="*/ 2058 h 5510"/>
              <a:gd name="T52" fmla="*/ 3844 w 3848"/>
              <a:gd name="T53" fmla="*/ 1813 h 5510"/>
              <a:gd name="T54" fmla="*/ 3848 w 3848"/>
              <a:gd name="T55" fmla="*/ 1562 h 5510"/>
              <a:gd name="T56" fmla="*/ 3845 w 3848"/>
              <a:gd name="T57" fmla="*/ 1306 h 5510"/>
              <a:gd name="T58" fmla="*/ 3832 w 3848"/>
              <a:gd name="T59" fmla="*/ 1043 h 5510"/>
              <a:gd name="T60" fmla="*/ 3810 w 3848"/>
              <a:gd name="T61" fmla="*/ 774 h 5510"/>
              <a:gd name="T62" fmla="*/ 3776 w 3848"/>
              <a:gd name="T63" fmla="*/ 501 h 5510"/>
              <a:gd name="T64" fmla="*/ 552 w 3848"/>
              <a:gd name="T65" fmla="*/ 0 h 5510"/>
              <a:gd name="T66" fmla="*/ 555 w 3848"/>
              <a:gd name="T67" fmla="*/ 11 h 5510"/>
              <a:gd name="T68" fmla="*/ 563 w 3848"/>
              <a:gd name="T69" fmla="*/ 44 h 5510"/>
              <a:gd name="T70" fmla="*/ 568 w 3848"/>
              <a:gd name="T71" fmla="*/ 67 h 5510"/>
              <a:gd name="T72" fmla="*/ 573 w 3848"/>
              <a:gd name="T73" fmla="*/ 96 h 5510"/>
              <a:gd name="T74" fmla="*/ 578 w 3848"/>
              <a:gd name="T75" fmla="*/ 129 h 5510"/>
              <a:gd name="T76" fmla="*/ 584 w 3848"/>
              <a:gd name="T77" fmla="*/ 168 h 5510"/>
              <a:gd name="T78" fmla="*/ 588 w 3848"/>
              <a:gd name="T79" fmla="*/ 211 h 5510"/>
              <a:gd name="T80" fmla="*/ 592 w 3848"/>
              <a:gd name="T81" fmla="*/ 258 h 5510"/>
              <a:gd name="T82" fmla="*/ 596 w 3848"/>
              <a:gd name="T83" fmla="*/ 310 h 5510"/>
              <a:gd name="T84" fmla="*/ 598 w 3848"/>
              <a:gd name="T85" fmla="*/ 365 h 5510"/>
              <a:gd name="T86" fmla="*/ 599 w 3848"/>
              <a:gd name="T87" fmla="*/ 424 h 5510"/>
              <a:gd name="T88" fmla="*/ 598 w 3848"/>
              <a:gd name="T89" fmla="*/ 488 h 5510"/>
              <a:gd name="T90" fmla="*/ 596 w 3848"/>
              <a:gd name="T91" fmla="*/ 554 h 5510"/>
              <a:gd name="T92" fmla="*/ 590 w 3848"/>
              <a:gd name="T93" fmla="*/ 625 h 5510"/>
              <a:gd name="T94" fmla="*/ 582 w 3848"/>
              <a:gd name="T95" fmla="*/ 698 h 5510"/>
              <a:gd name="T96" fmla="*/ 573 w 3848"/>
              <a:gd name="T97" fmla="*/ 775 h 5510"/>
              <a:gd name="T98" fmla="*/ 559 w 3848"/>
              <a:gd name="T99" fmla="*/ 855 h 5510"/>
              <a:gd name="T100" fmla="*/ 543 w 3848"/>
              <a:gd name="T101" fmla="*/ 938 h 5510"/>
              <a:gd name="T102" fmla="*/ 523 w 3848"/>
              <a:gd name="T103" fmla="*/ 1023 h 5510"/>
              <a:gd name="T104" fmla="*/ 499 w 3848"/>
              <a:gd name="T105" fmla="*/ 1111 h 5510"/>
              <a:gd name="T106" fmla="*/ 471 w 3848"/>
              <a:gd name="T107" fmla="*/ 1201 h 5510"/>
              <a:gd name="T108" fmla="*/ 439 w 3848"/>
              <a:gd name="T109" fmla="*/ 1295 h 5510"/>
              <a:gd name="T110" fmla="*/ 403 w 3848"/>
              <a:gd name="T111" fmla="*/ 1389 h 5510"/>
              <a:gd name="T112" fmla="*/ 362 w 3848"/>
              <a:gd name="T113" fmla="*/ 1486 h 5510"/>
              <a:gd name="T114" fmla="*/ 316 w 3848"/>
              <a:gd name="T115" fmla="*/ 1584 h 5510"/>
              <a:gd name="T116" fmla="*/ 264 w 3848"/>
              <a:gd name="T117" fmla="*/ 1686 h 5510"/>
              <a:gd name="T118" fmla="*/ 207 w 3848"/>
              <a:gd name="T119" fmla="*/ 1787 h 5510"/>
              <a:gd name="T120" fmla="*/ 144 w 3848"/>
              <a:gd name="T121" fmla="*/ 1890 h 5510"/>
              <a:gd name="T122" fmla="*/ 76 w 3848"/>
              <a:gd name="T123" fmla="*/ 1995 h 5510"/>
              <a:gd name="T124" fmla="*/ 0 w 3848"/>
              <a:gd name="T125" fmla="*/ 2100 h 5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8" h="5510">
                <a:moveTo>
                  <a:pt x="0" y="2100"/>
                </a:moveTo>
                <a:lnTo>
                  <a:pt x="2735" y="5510"/>
                </a:lnTo>
                <a:lnTo>
                  <a:pt x="2750" y="5486"/>
                </a:lnTo>
                <a:lnTo>
                  <a:pt x="2795" y="5415"/>
                </a:lnTo>
                <a:lnTo>
                  <a:pt x="2827" y="5362"/>
                </a:lnTo>
                <a:lnTo>
                  <a:pt x="2866" y="5300"/>
                </a:lnTo>
                <a:lnTo>
                  <a:pt x="2908" y="5226"/>
                </a:lnTo>
                <a:lnTo>
                  <a:pt x="2954" y="5141"/>
                </a:lnTo>
                <a:lnTo>
                  <a:pt x="3005" y="5046"/>
                </a:lnTo>
                <a:lnTo>
                  <a:pt x="3058" y="4941"/>
                </a:lnTo>
                <a:lnTo>
                  <a:pt x="3114" y="4826"/>
                </a:lnTo>
                <a:lnTo>
                  <a:pt x="3171" y="4702"/>
                </a:lnTo>
                <a:lnTo>
                  <a:pt x="3230" y="4568"/>
                </a:lnTo>
                <a:lnTo>
                  <a:pt x="3290" y="4424"/>
                </a:lnTo>
                <a:lnTo>
                  <a:pt x="3349" y="4272"/>
                </a:lnTo>
                <a:lnTo>
                  <a:pt x="3408" y="4110"/>
                </a:lnTo>
                <a:lnTo>
                  <a:pt x="3465" y="3940"/>
                </a:lnTo>
                <a:lnTo>
                  <a:pt x="3521" y="3762"/>
                </a:lnTo>
                <a:lnTo>
                  <a:pt x="3575" y="3575"/>
                </a:lnTo>
                <a:lnTo>
                  <a:pt x="3626" y="3380"/>
                </a:lnTo>
                <a:lnTo>
                  <a:pt x="3672" y="3178"/>
                </a:lnTo>
                <a:lnTo>
                  <a:pt x="3715" y="2968"/>
                </a:lnTo>
                <a:lnTo>
                  <a:pt x="3752" y="2751"/>
                </a:lnTo>
                <a:lnTo>
                  <a:pt x="3785" y="2526"/>
                </a:lnTo>
                <a:lnTo>
                  <a:pt x="3812" y="2295"/>
                </a:lnTo>
                <a:lnTo>
                  <a:pt x="3832" y="2058"/>
                </a:lnTo>
                <a:lnTo>
                  <a:pt x="3844" y="1813"/>
                </a:lnTo>
                <a:lnTo>
                  <a:pt x="3848" y="1562"/>
                </a:lnTo>
                <a:lnTo>
                  <a:pt x="3845" y="1306"/>
                </a:lnTo>
                <a:lnTo>
                  <a:pt x="3832" y="1043"/>
                </a:lnTo>
                <a:lnTo>
                  <a:pt x="3810" y="774"/>
                </a:lnTo>
                <a:lnTo>
                  <a:pt x="3776" y="501"/>
                </a:lnTo>
                <a:lnTo>
                  <a:pt x="552" y="0"/>
                </a:lnTo>
                <a:lnTo>
                  <a:pt x="555" y="11"/>
                </a:lnTo>
                <a:lnTo>
                  <a:pt x="563" y="44"/>
                </a:lnTo>
                <a:lnTo>
                  <a:pt x="568" y="67"/>
                </a:lnTo>
                <a:lnTo>
                  <a:pt x="573" y="96"/>
                </a:lnTo>
                <a:lnTo>
                  <a:pt x="578" y="129"/>
                </a:lnTo>
                <a:lnTo>
                  <a:pt x="584" y="168"/>
                </a:lnTo>
                <a:lnTo>
                  <a:pt x="588" y="211"/>
                </a:lnTo>
                <a:lnTo>
                  <a:pt x="592" y="258"/>
                </a:lnTo>
                <a:lnTo>
                  <a:pt x="596" y="310"/>
                </a:lnTo>
                <a:lnTo>
                  <a:pt x="598" y="365"/>
                </a:lnTo>
                <a:lnTo>
                  <a:pt x="599" y="424"/>
                </a:lnTo>
                <a:lnTo>
                  <a:pt x="598" y="488"/>
                </a:lnTo>
                <a:lnTo>
                  <a:pt x="596" y="554"/>
                </a:lnTo>
                <a:lnTo>
                  <a:pt x="590" y="625"/>
                </a:lnTo>
                <a:lnTo>
                  <a:pt x="582" y="698"/>
                </a:lnTo>
                <a:lnTo>
                  <a:pt x="573" y="775"/>
                </a:lnTo>
                <a:lnTo>
                  <a:pt x="559" y="855"/>
                </a:lnTo>
                <a:lnTo>
                  <a:pt x="543" y="938"/>
                </a:lnTo>
                <a:lnTo>
                  <a:pt x="523" y="1023"/>
                </a:lnTo>
                <a:lnTo>
                  <a:pt x="499" y="1111"/>
                </a:lnTo>
                <a:lnTo>
                  <a:pt x="471" y="1201"/>
                </a:lnTo>
                <a:lnTo>
                  <a:pt x="439" y="1295"/>
                </a:lnTo>
                <a:lnTo>
                  <a:pt x="403" y="1389"/>
                </a:lnTo>
                <a:lnTo>
                  <a:pt x="362" y="1486"/>
                </a:lnTo>
                <a:lnTo>
                  <a:pt x="316" y="1584"/>
                </a:lnTo>
                <a:lnTo>
                  <a:pt x="264" y="1686"/>
                </a:lnTo>
                <a:lnTo>
                  <a:pt x="207" y="1787"/>
                </a:lnTo>
                <a:lnTo>
                  <a:pt x="144" y="1890"/>
                </a:lnTo>
                <a:lnTo>
                  <a:pt x="76" y="1995"/>
                </a:lnTo>
                <a:lnTo>
                  <a:pt x="0" y="2100"/>
                </a:lnTo>
                <a:close/>
              </a:path>
            </a:pathLst>
          </a:custGeom>
          <a:gradFill>
            <a:gsLst>
              <a:gs pos="0">
                <a:schemeClr val="accent4">
                  <a:lumMod val="50000"/>
                </a:schemeClr>
              </a:gs>
              <a:gs pos="100000">
                <a:schemeClr val="accent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dirty="0"/>
          </a:p>
        </p:txBody>
      </p:sp>
      <p:sp>
        <p:nvSpPr>
          <p:cNvPr id="10" name="SlideModel shp8">
            <a:extLst>
              <a:ext uri="{FF2B5EF4-FFF2-40B4-BE49-F238E27FC236}">
                <a16:creationId xmlns:a16="http://schemas.microsoft.com/office/drawing/2014/main" id="{856920DC-A8BC-4086-AC8E-5D0252F42451}"/>
              </a:ext>
            </a:extLst>
          </p:cNvPr>
          <p:cNvSpPr>
            <a:spLocks/>
          </p:cNvSpPr>
          <p:nvPr/>
        </p:nvSpPr>
        <p:spPr bwMode="auto">
          <a:xfrm>
            <a:off x="4516298" y="3431107"/>
            <a:ext cx="524774" cy="190076"/>
          </a:xfrm>
          <a:custGeom>
            <a:avLst/>
            <a:gdLst>
              <a:gd name="T0" fmla="*/ 2285 w 2285"/>
              <a:gd name="T1" fmla="*/ 0 h 830"/>
              <a:gd name="T2" fmla="*/ 464 w 2285"/>
              <a:gd name="T3" fmla="*/ 395 h 830"/>
              <a:gd name="T4" fmla="*/ 458 w 2285"/>
              <a:gd name="T5" fmla="*/ 404 h 830"/>
              <a:gd name="T6" fmla="*/ 439 w 2285"/>
              <a:gd name="T7" fmla="*/ 427 h 830"/>
              <a:gd name="T8" fmla="*/ 424 w 2285"/>
              <a:gd name="T9" fmla="*/ 442 h 830"/>
              <a:gd name="T10" fmla="*/ 405 w 2285"/>
              <a:gd name="T11" fmla="*/ 461 h 830"/>
              <a:gd name="T12" fmla="*/ 383 w 2285"/>
              <a:gd name="T13" fmla="*/ 480 h 830"/>
              <a:gd name="T14" fmla="*/ 357 w 2285"/>
              <a:gd name="T15" fmla="*/ 501 h 830"/>
              <a:gd name="T16" fmla="*/ 327 w 2285"/>
              <a:gd name="T17" fmla="*/ 521 h 830"/>
              <a:gd name="T18" fmla="*/ 293 w 2285"/>
              <a:gd name="T19" fmla="*/ 542 h 830"/>
              <a:gd name="T20" fmla="*/ 274 w 2285"/>
              <a:gd name="T21" fmla="*/ 552 h 830"/>
              <a:gd name="T22" fmla="*/ 254 w 2285"/>
              <a:gd name="T23" fmla="*/ 562 h 830"/>
              <a:gd name="T24" fmla="*/ 234 w 2285"/>
              <a:gd name="T25" fmla="*/ 572 h 830"/>
              <a:gd name="T26" fmla="*/ 212 w 2285"/>
              <a:gd name="T27" fmla="*/ 581 h 830"/>
              <a:gd name="T28" fmla="*/ 189 w 2285"/>
              <a:gd name="T29" fmla="*/ 591 h 830"/>
              <a:gd name="T30" fmla="*/ 166 w 2285"/>
              <a:gd name="T31" fmla="*/ 598 h 830"/>
              <a:gd name="T32" fmla="*/ 141 w 2285"/>
              <a:gd name="T33" fmla="*/ 607 h 830"/>
              <a:gd name="T34" fmla="*/ 114 w 2285"/>
              <a:gd name="T35" fmla="*/ 615 h 830"/>
              <a:gd name="T36" fmla="*/ 88 w 2285"/>
              <a:gd name="T37" fmla="*/ 622 h 830"/>
              <a:gd name="T38" fmla="*/ 59 w 2285"/>
              <a:gd name="T39" fmla="*/ 627 h 830"/>
              <a:gd name="T40" fmla="*/ 30 w 2285"/>
              <a:gd name="T41" fmla="*/ 633 h 830"/>
              <a:gd name="T42" fmla="*/ 0 w 2285"/>
              <a:gd name="T43" fmla="*/ 637 h 830"/>
              <a:gd name="T44" fmla="*/ 417 w 2285"/>
              <a:gd name="T45" fmla="*/ 827 h 830"/>
              <a:gd name="T46" fmla="*/ 431 w 2285"/>
              <a:gd name="T47" fmla="*/ 828 h 830"/>
              <a:gd name="T48" fmla="*/ 474 w 2285"/>
              <a:gd name="T49" fmla="*/ 830 h 830"/>
              <a:gd name="T50" fmla="*/ 505 w 2285"/>
              <a:gd name="T51" fmla="*/ 830 h 830"/>
              <a:gd name="T52" fmla="*/ 543 w 2285"/>
              <a:gd name="T53" fmla="*/ 830 h 830"/>
              <a:gd name="T54" fmla="*/ 584 w 2285"/>
              <a:gd name="T55" fmla="*/ 828 h 830"/>
              <a:gd name="T56" fmla="*/ 632 w 2285"/>
              <a:gd name="T57" fmla="*/ 826 h 830"/>
              <a:gd name="T58" fmla="*/ 684 w 2285"/>
              <a:gd name="T59" fmla="*/ 824 h 830"/>
              <a:gd name="T60" fmla="*/ 740 w 2285"/>
              <a:gd name="T61" fmla="*/ 820 h 830"/>
              <a:gd name="T62" fmla="*/ 800 w 2285"/>
              <a:gd name="T63" fmla="*/ 814 h 830"/>
              <a:gd name="T64" fmla="*/ 864 w 2285"/>
              <a:gd name="T65" fmla="*/ 806 h 830"/>
              <a:gd name="T66" fmla="*/ 930 w 2285"/>
              <a:gd name="T67" fmla="*/ 798 h 830"/>
              <a:gd name="T68" fmla="*/ 1001 w 2285"/>
              <a:gd name="T69" fmla="*/ 787 h 830"/>
              <a:gd name="T70" fmla="*/ 1072 w 2285"/>
              <a:gd name="T71" fmla="*/ 772 h 830"/>
              <a:gd name="T72" fmla="*/ 1146 w 2285"/>
              <a:gd name="T73" fmla="*/ 757 h 830"/>
              <a:gd name="T74" fmla="*/ 1222 w 2285"/>
              <a:gd name="T75" fmla="*/ 738 h 830"/>
              <a:gd name="T76" fmla="*/ 1298 w 2285"/>
              <a:gd name="T77" fmla="*/ 716 h 830"/>
              <a:gd name="T78" fmla="*/ 1376 w 2285"/>
              <a:gd name="T79" fmla="*/ 692 h 830"/>
              <a:gd name="T80" fmla="*/ 1454 w 2285"/>
              <a:gd name="T81" fmla="*/ 663 h 830"/>
              <a:gd name="T82" fmla="*/ 1532 w 2285"/>
              <a:gd name="T83" fmla="*/ 633 h 830"/>
              <a:gd name="T84" fmla="*/ 1609 w 2285"/>
              <a:gd name="T85" fmla="*/ 597 h 830"/>
              <a:gd name="T86" fmla="*/ 1687 w 2285"/>
              <a:gd name="T87" fmla="*/ 559 h 830"/>
              <a:gd name="T88" fmla="*/ 1762 w 2285"/>
              <a:gd name="T89" fmla="*/ 515 h 830"/>
              <a:gd name="T90" fmla="*/ 1837 w 2285"/>
              <a:gd name="T91" fmla="*/ 468 h 830"/>
              <a:gd name="T92" fmla="*/ 1910 w 2285"/>
              <a:gd name="T93" fmla="*/ 416 h 830"/>
              <a:gd name="T94" fmla="*/ 1980 w 2285"/>
              <a:gd name="T95" fmla="*/ 360 h 830"/>
              <a:gd name="T96" fmla="*/ 2049 w 2285"/>
              <a:gd name="T97" fmla="*/ 298 h 830"/>
              <a:gd name="T98" fmla="*/ 2114 w 2285"/>
              <a:gd name="T99" fmla="*/ 232 h 830"/>
              <a:gd name="T100" fmla="*/ 2174 w 2285"/>
              <a:gd name="T101" fmla="*/ 160 h 830"/>
              <a:gd name="T102" fmla="*/ 2233 w 2285"/>
              <a:gd name="T103" fmla="*/ 82 h 830"/>
              <a:gd name="T104" fmla="*/ 2285 w 2285"/>
              <a:gd name="T105"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5" h="830">
                <a:moveTo>
                  <a:pt x="2285" y="0"/>
                </a:moveTo>
                <a:lnTo>
                  <a:pt x="464" y="395"/>
                </a:lnTo>
                <a:lnTo>
                  <a:pt x="458" y="404"/>
                </a:lnTo>
                <a:lnTo>
                  <a:pt x="439" y="427"/>
                </a:lnTo>
                <a:lnTo>
                  <a:pt x="424" y="442"/>
                </a:lnTo>
                <a:lnTo>
                  <a:pt x="405" y="461"/>
                </a:lnTo>
                <a:lnTo>
                  <a:pt x="383" y="480"/>
                </a:lnTo>
                <a:lnTo>
                  <a:pt x="357" y="501"/>
                </a:lnTo>
                <a:lnTo>
                  <a:pt x="327" y="521"/>
                </a:lnTo>
                <a:lnTo>
                  <a:pt x="293" y="542"/>
                </a:lnTo>
                <a:lnTo>
                  <a:pt x="274" y="552"/>
                </a:lnTo>
                <a:lnTo>
                  <a:pt x="254" y="562"/>
                </a:lnTo>
                <a:lnTo>
                  <a:pt x="234" y="572"/>
                </a:lnTo>
                <a:lnTo>
                  <a:pt x="212" y="581"/>
                </a:lnTo>
                <a:lnTo>
                  <a:pt x="189" y="591"/>
                </a:lnTo>
                <a:lnTo>
                  <a:pt x="166" y="598"/>
                </a:lnTo>
                <a:lnTo>
                  <a:pt x="141" y="607"/>
                </a:lnTo>
                <a:lnTo>
                  <a:pt x="114" y="615"/>
                </a:lnTo>
                <a:lnTo>
                  <a:pt x="88" y="622"/>
                </a:lnTo>
                <a:lnTo>
                  <a:pt x="59" y="627"/>
                </a:lnTo>
                <a:lnTo>
                  <a:pt x="30" y="633"/>
                </a:lnTo>
                <a:lnTo>
                  <a:pt x="0" y="637"/>
                </a:lnTo>
                <a:lnTo>
                  <a:pt x="417" y="827"/>
                </a:lnTo>
                <a:lnTo>
                  <a:pt x="431" y="828"/>
                </a:lnTo>
                <a:lnTo>
                  <a:pt x="474" y="830"/>
                </a:lnTo>
                <a:lnTo>
                  <a:pt x="505" y="830"/>
                </a:lnTo>
                <a:lnTo>
                  <a:pt x="543" y="830"/>
                </a:lnTo>
                <a:lnTo>
                  <a:pt x="584" y="828"/>
                </a:lnTo>
                <a:lnTo>
                  <a:pt x="632" y="826"/>
                </a:lnTo>
                <a:lnTo>
                  <a:pt x="684" y="824"/>
                </a:lnTo>
                <a:lnTo>
                  <a:pt x="740" y="820"/>
                </a:lnTo>
                <a:lnTo>
                  <a:pt x="800" y="814"/>
                </a:lnTo>
                <a:lnTo>
                  <a:pt x="864" y="806"/>
                </a:lnTo>
                <a:lnTo>
                  <a:pt x="930" y="798"/>
                </a:lnTo>
                <a:lnTo>
                  <a:pt x="1001" y="787"/>
                </a:lnTo>
                <a:lnTo>
                  <a:pt x="1072" y="772"/>
                </a:lnTo>
                <a:lnTo>
                  <a:pt x="1146" y="757"/>
                </a:lnTo>
                <a:lnTo>
                  <a:pt x="1222" y="738"/>
                </a:lnTo>
                <a:lnTo>
                  <a:pt x="1298" y="716"/>
                </a:lnTo>
                <a:lnTo>
                  <a:pt x="1376" y="692"/>
                </a:lnTo>
                <a:lnTo>
                  <a:pt x="1454" y="663"/>
                </a:lnTo>
                <a:lnTo>
                  <a:pt x="1532" y="633"/>
                </a:lnTo>
                <a:lnTo>
                  <a:pt x="1609" y="597"/>
                </a:lnTo>
                <a:lnTo>
                  <a:pt x="1687" y="559"/>
                </a:lnTo>
                <a:lnTo>
                  <a:pt x="1762" y="515"/>
                </a:lnTo>
                <a:lnTo>
                  <a:pt x="1837" y="468"/>
                </a:lnTo>
                <a:lnTo>
                  <a:pt x="1910" y="416"/>
                </a:lnTo>
                <a:lnTo>
                  <a:pt x="1980" y="360"/>
                </a:lnTo>
                <a:lnTo>
                  <a:pt x="2049" y="298"/>
                </a:lnTo>
                <a:lnTo>
                  <a:pt x="2114" y="232"/>
                </a:lnTo>
                <a:lnTo>
                  <a:pt x="2174" y="160"/>
                </a:lnTo>
                <a:lnTo>
                  <a:pt x="2233" y="82"/>
                </a:lnTo>
                <a:lnTo>
                  <a:pt x="2285" y="0"/>
                </a:lnTo>
                <a:close/>
              </a:path>
            </a:pathLst>
          </a:custGeom>
          <a:gradFill>
            <a:gsLst>
              <a:gs pos="0">
                <a:schemeClr val="accent3">
                  <a:lumMod val="50000"/>
                </a:schemeClr>
              </a:gs>
              <a:gs pos="100000">
                <a:schemeClr val="accent3">
                  <a:lumMod val="7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1" name="SlideModel shp9">
            <a:extLst>
              <a:ext uri="{FF2B5EF4-FFF2-40B4-BE49-F238E27FC236}">
                <a16:creationId xmlns:a16="http://schemas.microsoft.com/office/drawing/2014/main" id="{DCBF1ED3-9776-46CB-A57B-D75EE7A2ED68}"/>
              </a:ext>
            </a:extLst>
          </p:cNvPr>
          <p:cNvSpPr>
            <a:spLocks/>
          </p:cNvSpPr>
          <p:nvPr/>
        </p:nvSpPr>
        <p:spPr bwMode="auto">
          <a:xfrm>
            <a:off x="4368921" y="3577107"/>
            <a:ext cx="280982" cy="1188661"/>
          </a:xfrm>
          <a:custGeom>
            <a:avLst/>
            <a:gdLst>
              <a:gd name="T0" fmla="*/ 643 w 1223"/>
              <a:gd name="T1" fmla="*/ 0 h 5179"/>
              <a:gd name="T2" fmla="*/ 1060 w 1223"/>
              <a:gd name="T3" fmla="*/ 190 h 5179"/>
              <a:gd name="T4" fmla="*/ 1223 w 1223"/>
              <a:gd name="T5" fmla="*/ 5179 h 5179"/>
              <a:gd name="T6" fmla="*/ 1213 w 1223"/>
              <a:gd name="T7" fmla="*/ 5178 h 5179"/>
              <a:gd name="T8" fmla="*/ 1183 w 1223"/>
              <a:gd name="T9" fmla="*/ 5175 h 5179"/>
              <a:gd name="T10" fmla="*/ 1136 w 1223"/>
              <a:gd name="T11" fmla="*/ 5169 h 5179"/>
              <a:gd name="T12" fmla="*/ 1074 w 1223"/>
              <a:gd name="T13" fmla="*/ 5160 h 5179"/>
              <a:gd name="T14" fmla="*/ 1000 w 1223"/>
              <a:gd name="T15" fmla="*/ 5151 h 5179"/>
              <a:gd name="T16" fmla="*/ 915 w 1223"/>
              <a:gd name="T17" fmla="*/ 5139 h 5179"/>
              <a:gd name="T18" fmla="*/ 822 w 1223"/>
              <a:gd name="T19" fmla="*/ 5126 h 5179"/>
              <a:gd name="T20" fmla="*/ 724 w 1223"/>
              <a:gd name="T21" fmla="*/ 5111 h 5179"/>
              <a:gd name="T22" fmla="*/ 622 w 1223"/>
              <a:gd name="T23" fmla="*/ 5094 h 5179"/>
              <a:gd name="T24" fmla="*/ 518 w 1223"/>
              <a:gd name="T25" fmla="*/ 5077 h 5179"/>
              <a:gd name="T26" fmla="*/ 416 w 1223"/>
              <a:gd name="T27" fmla="*/ 5058 h 5179"/>
              <a:gd name="T28" fmla="*/ 317 w 1223"/>
              <a:gd name="T29" fmla="*/ 5037 h 5179"/>
              <a:gd name="T30" fmla="*/ 270 w 1223"/>
              <a:gd name="T31" fmla="*/ 5027 h 5179"/>
              <a:gd name="T32" fmla="*/ 224 w 1223"/>
              <a:gd name="T33" fmla="*/ 5016 h 5179"/>
              <a:gd name="T34" fmla="*/ 180 w 1223"/>
              <a:gd name="T35" fmla="*/ 5005 h 5179"/>
              <a:gd name="T36" fmla="*/ 139 w 1223"/>
              <a:gd name="T37" fmla="*/ 4993 h 5179"/>
              <a:gd name="T38" fmla="*/ 99 w 1223"/>
              <a:gd name="T39" fmla="*/ 4982 h 5179"/>
              <a:gd name="T40" fmla="*/ 63 w 1223"/>
              <a:gd name="T41" fmla="*/ 4970 h 5179"/>
              <a:gd name="T42" fmla="*/ 30 w 1223"/>
              <a:gd name="T43" fmla="*/ 4959 h 5179"/>
              <a:gd name="T44" fmla="*/ 0 w 1223"/>
              <a:gd name="T45" fmla="*/ 4947 h 5179"/>
              <a:gd name="T46" fmla="*/ 643 w 1223"/>
              <a:gd name="T47" fmla="*/ 0 h 5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3" h="5179">
                <a:moveTo>
                  <a:pt x="643" y="0"/>
                </a:moveTo>
                <a:lnTo>
                  <a:pt x="1060" y="190"/>
                </a:lnTo>
                <a:lnTo>
                  <a:pt x="1223" y="5179"/>
                </a:lnTo>
                <a:lnTo>
                  <a:pt x="1213" y="5178"/>
                </a:lnTo>
                <a:lnTo>
                  <a:pt x="1183" y="5175"/>
                </a:lnTo>
                <a:lnTo>
                  <a:pt x="1136" y="5169"/>
                </a:lnTo>
                <a:lnTo>
                  <a:pt x="1074" y="5160"/>
                </a:lnTo>
                <a:lnTo>
                  <a:pt x="1000" y="5151"/>
                </a:lnTo>
                <a:lnTo>
                  <a:pt x="915" y="5139"/>
                </a:lnTo>
                <a:lnTo>
                  <a:pt x="822" y="5126"/>
                </a:lnTo>
                <a:lnTo>
                  <a:pt x="724" y="5111"/>
                </a:lnTo>
                <a:lnTo>
                  <a:pt x="622" y="5094"/>
                </a:lnTo>
                <a:lnTo>
                  <a:pt x="518" y="5077"/>
                </a:lnTo>
                <a:lnTo>
                  <a:pt x="416" y="5058"/>
                </a:lnTo>
                <a:lnTo>
                  <a:pt x="317" y="5037"/>
                </a:lnTo>
                <a:lnTo>
                  <a:pt x="270" y="5027"/>
                </a:lnTo>
                <a:lnTo>
                  <a:pt x="224" y="5016"/>
                </a:lnTo>
                <a:lnTo>
                  <a:pt x="180" y="5005"/>
                </a:lnTo>
                <a:lnTo>
                  <a:pt x="139" y="4993"/>
                </a:lnTo>
                <a:lnTo>
                  <a:pt x="99" y="4982"/>
                </a:lnTo>
                <a:lnTo>
                  <a:pt x="63" y="4970"/>
                </a:lnTo>
                <a:lnTo>
                  <a:pt x="30" y="4959"/>
                </a:lnTo>
                <a:lnTo>
                  <a:pt x="0" y="4947"/>
                </a:lnTo>
                <a:lnTo>
                  <a:pt x="643" y="0"/>
                </a:lnTo>
                <a:close/>
              </a:path>
            </a:pathLst>
          </a:custGeom>
          <a:gradFill>
            <a:gsLst>
              <a:gs pos="0">
                <a:schemeClr val="accent3">
                  <a:lumMod val="50000"/>
                </a:schemeClr>
              </a:gs>
              <a:gs pos="100000">
                <a:schemeClr val="tx1">
                  <a:lumMod val="75000"/>
                  <a:lumOff val="2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2" name="SlideModel shp10">
            <a:extLst>
              <a:ext uri="{FF2B5EF4-FFF2-40B4-BE49-F238E27FC236}">
                <a16:creationId xmlns:a16="http://schemas.microsoft.com/office/drawing/2014/main" id="{20E2F4F3-85CD-407F-BD76-9DFA8050742F}"/>
              </a:ext>
            </a:extLst>
          </p:cNvPr>
          <p:cNvSpPr>
            <a:spLocks/>
          </p:cNvSpPr>
          <p:nvPr/>
        </p:nvSpPr>
        <p:spPr bwMode="auto">
          <a:xfrm>
            <a:off x="4611336" y="3431106"/>
            <a:ext cx="1046794" cy="1334662"/>
          </a:xfrm>
          <a:custGeom>
            <a:avLst/>
            <a:gdLst>
              <a:gd name="T0" fmla="*/ 1868 w 4558"/>
              <a:gd name="T1" fmla="*/ 0 h 5816"/>
              <a:gd name="T2" fmla="*/ 4558 w 4558"/>
              <a:gd name="T3" fmla="*/ 3251 h 5816"/>
              <a:gd name="T4" fmla="*/ 4541 w 4558"/>
              <a:gd name="T5" fmla="*/ 3278 h 5816"/>
              <a:gd name="T6" fmla="*/ 4490 w 4558"/>
              <a:gd name="T7" fmla="*/ 3356 h 5816"/>
              <a:gd name="T8" fmla="*/ 4451 w 4558"/>
              <a:gd name="T9" fmla="*/ 3412 h 5816"/>
              <a:gd name="T10" fmla="*/ 4405 w 4558"/>
              <a:gd name="T11" fmla="*/ 3477 h 5816"/>
              <a:gd name="T12" fmla="*/ 4350 w 4558"/>
              <a:gd name="T13" fmla="*/ 3553 h 5816"/>
              <a:gd name="T14" fmla="*/ 4286 w 4558"/>
              <a:gd name="T15" fmla="*/ 3636 h 5816"/>
              <a:gd name="T16" fmla="*/ 4214 w 4558"/>
              <a:gd name="T17" fmla="*/ 3727 h 5816"/>
              <a:gd name="T18" fmla="*/ 4132 w 4558"/>
              <a:gd name="T19" fmla="*/ 3824 h 5816"/>
              <a:gd name="T20" fmla="*/ 4043 w 4558"/>
              <a:gd name="T21" fmla="*/ 3926 h 5816"/>
              <a:gd name="T22" fmla="*/ 3945 w 4558"/>
              <a:gd name="T23" fmla="*/ 4034 h 5816"/>
              <a:gd name="T24" fmla="*/ 3838 w 4558"/>
              <a:gd name="T25" fmla="*/ 4145 h 5816"/>
              <a:gd name="T26" fmla="*/ 3723 w 4558"/>
              <a:gd name="T27" fmla="*/ 4259 h 5816"/>
              <a:gd name="T28" fmla="*/ 3599 w 4558"/>
              <a:gd name="T29" fmla="*/ 4375 h 5816"/>
              <a:gd name="T30" fmla="*/ 3466 w 4558"/>
              <a:gd name="T31" fmla="*/ 4493 h 5816"/>
              <a:gd name="T32" fmla="*/ 3325 w 4558"/>
              <a:gd name="T33" fmla="*/ 4611 h 5816"/>
              <a:gd name="T34" fmla="*/ 3175 w 4558"/>
              <a:gd name="T35" fmla="*/ 4728 h 5816"/>
              <a:gd name="T36" fmla="*/ 3017 w 4558"/>
              <a:gd name="T37" fmla="*/ 4844 h 5816"/>
              <a:gd name="T38" fmla="*/ 2849 w 4558"/>
              <a:gd name="T39" fmla="*/ 4958 h 5816"/>
              <a:gd name="T40" fmla="*/ 2673 w 4558"/>
              <a:gd name="T41" fmla="*/ 5068 h 5816"/>
              <a:gd name="T42" fmla="*/ 2488 w 4558"/>
              <a:gd name="T43" fmla="*/ 5173 h 5816"/>
              <a:gd name="T44" fmla="*/ 2296 w 4558"/>
              <a:gd name="T45" fmla="*/ 5275 h 5816"/>
              <a:gd name="T46" fmla="*/ 2094 w 4558"/>
              <a:gd name="T47" fmla="*/ 5370 h 5816"/>
              <a:gd name="T48" fmla="*/ 1883 w 4558"/>
              <a:gd name="T49" fmla="*/ 5458 h 5816"/>
              <a:gd name="T50" fmla="*/ 1664 w 4558"/>
              <a:gd name="T51" fmla="*/ 5540 h 5816"/>
              <a:gd name="T52" fmla="*/ 1436 w 4558"/>
              <a:gd name="T53" fmla="*/ 5612 h 5816"/>
              <a:gd name="T54" fmla="*/ 1199 w 4558"/>
              <a:gd name="T55" fmla="*/ 5675 h 5816"/>
              <a:gd name="T56" fmla="*/ 952 w 4558"/>
              <a:gd name="T57" fmla="*/ 5728 h 5816"/>
              <a:gd name="T58" fmla="*/ 698 w 4558"/>
              <a:gd name="T59" fmla="*/ 5770 h 5816"/>
              <a:gd name="T60" fmla="*/ 435 w 4558"/>
              <a:gd name="T61" fmla="*/ 5799 h 5816"/>
              <a:gd name="T62" fmla="*/ 163 w 4558"/>
              <a:gd name="T63" fmla="*/ 5816 h 5816"/>
              <a:gd name="T64" fmla="*/ 0 w 4558"/>
              <a:gd name="T65" fmla="*/ 827 h 5816"/>
              <a:gd name="T66" fmla="*/ 14 w 4558"/>
              <a:gd name="T67" fmla="*/ 826 h 5816"/>
              <a:gd name="T68" fmla="*/ 55 w 4558"/>
              <a:gd name="T69" fmla="*/ 823 h 5816"/>
              <a:gd name="T70" fmla="*/ 120 w 4558"/>
              <a:gd name="T71" fmla="*/ 817 h 5816"/>
              <a:gd name="T72" fmla="*/ 206 w 4558"/>
              <a:gd name="T73" fmla="*/ 806 h 5816"/>
              <a:gd name="T74" fmla="*/ 257 w 4558"/>
              <a:gd name="T75" fmla="*/ 800 h 5816"/>
              <a:gd name="T76" fmla="*/ 311 w 4558"/>
              <a:gd name="T77" fmla="*/ 791 h 5816"/>
              <a:gd name="T78" fmla="*/ 369 w 4558"/>
              <a:gd name="T79" fmla="*/ 781 h 5816"/>
              <a:gd name="T80" fmla="*/ 431 w 4558"/>
              <a:gd name="T81" fmla="*/ 769 h 5816"/>
              <a:gd name="T82" fmla="*/ 496 w 4558"/>
              <a:gd name="T83" fmla="*/ 756 h 5816"/>
              <a:gd name="T84" fmla="*/ 564 w 4558"/>
              <a:gd name="T85" fmla="*/ 740 h 5816"/>
              <a:gd name="T86" fmla="*/ 634 w 4558"/>
              <a:gd name="T87" fmla="*/ 723 h 5816"/>
              <a:gd name="T88" fmla="*/ 707 w 4558"/>
              <a:gd name="T89" fmla="*/ 703 h 5816"/>
              <a:gd name="T90" fmla="*/ 781 w 4558"/>
              <a:gd name="T91" fmla="*/ 682 h 5816"/>
              <a:gd name="T92" fmla="*/ 857 w 4558"/>
              <a:gd name="T93" fmla="*/ 658 h 5816"/>
              <a:gd name="T94" fmla="*/ 934 w 4558"/>
              <a:gd name="T95" fmla="*/ 630 h 5816"/>
              <a:gd name="T96" fmla="*/ 1011 w 4558"/>
              <a:gd name="T97" fmla="*/ 602 h 5816"/>
              <a:gd name="T98" fmla="*/ 1089 w 4558"/>
              <a:gd name="T99" fmla="*/ 570 h 5816"/>
              <a:gd name="T100" fmla="*/ 1166 w 4558"/>
              <a:gd name="T101" fmla="*/ 535 h 5816"/>
              <a:gd name="T102" fmla="*/ 1244 w 4558"/>
              <a:gd name="T103" fmla="*/ 496 h 5816"/>
              <a:gd name="T104" fmla="*/ 1320 w 4558"/>
              <a:gd name="T105" fmla="*/ 455 h 5816"/>
              <a:gd name="T106" fmla="*/ 1396 w 4558"/>
              <a:gd name="T107" fmla="*/ 411 h 5816"/>
              <a:gd name="T108" fmla="*/ 1471 w 4558"/>
              <a:gd name="T109" fmla="*/ 363 h 5816"/>
              <a:gd name="T110" fmla="*/ 1544 w 4558"/>
              <a:gd name="T111" fmla="*/ 312 h 5816"/>
              <a:gd name="T112" fmla="*/ 1614 w 4558"/>
              <a:gd name="T113" fmla="*/ 257 h 5816"/>
              <a:gd name="T114" fmla="*/ 1682 w 4558"/>
              <a:gd name="T115" fmla="*/ 199 h 5816"/>
              <a:gd name="T116" fmla="*/ 1748 w 4558"/>
              <a:gd name="T117" fmla="*/ 136 h 5816"/>
              <a:gd name="T118" fmla="*/ 1810 w 4558"/>
              <a:gd name="T119" fmla="*/ 70 h 5816"/>
              <a:gd name="T120" fmla="*/ 1868 w 4558"/>
              <a:gd name="T121" fmla="*/ 0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58" h="5816">
                <a:moveTo>
                  <a:pt x="1868" y="0"/>
                </a:moveTo>
                <a:lnTo>
                  <a:pt x="4558" y="3251"/>
                </a:lnTo>
                <a:lnTo>
                  <a:pt x="4541" y="3278"/>
                </a:lnTo>
                <a:lnTo>
                  <a:pt x="4490" y="3356"/>
                </a:lnTo>
                <a:lnTo>
                  <a:pt x="4451" y="3412"/>
                </a:lnTo>
                <a:lnTo>
                  <a:pt x="4405" y="3477"/>
                </a:lnTo>
                <a:lnTo>
                  <a:pt x="4350" y="3553"/>
                </a:lnTo>
                <a:lnTo>
                  <a:pt x="4286" y="3636"/>
                </a:lnTo>
                <a:lnTo>
                  <a:pt x="4214" y="3727"/>
                </a:lnTo>
                <a:lnTo>
                  <a:pt x="4132" y="3824"/>
                </a:lnTo>
                <a:lnTo>
                  <a:pt x="4043" y="3926"/>
                </a:lnTo>
                <a:lnTo>
                  <a:pt x="3945" y="4034"/>
                </a:lnTo>
                <a:lnTo>
                  <a:pt x="3838" y="4145"/>
                </a:lnTo>
                <a:lnTo>
                  <a:pt x="3723" y="4259"/>
                </a:lnTo>
                <a:lnTo>
                  <a:pt x="3599" y="4375"/>
                </a:lnTo>
                <a:lnTo>
                  <a:pt x="3466" y="4493"/>
                </a:lnTo>
                <a:lnTo>
                  <a:pt x="3325" y="4611"/>
                </a:lnTo>
                <a:lnTo>
                  <a:pt x="3175" y="4728"/>
                </a:lnTo>
                <a:lnTo>
                  <a:pt x="3017" y="4844"/>
                </a:lnTo>
                <a:lnTo>
                  <a:pt x="2849" y="4958"/>
                </a:lnTo>
                <a:lnTo>
                  <a:pt x="2673" y="5068"/>
                </a:lnTo>
                <a:lnTo>
                  <a:pt x="2488" y="5173"/>
                </a:lnTo>
                <a:lnTo>
                  <a:pt x="2296" y="5275"/>
                </a:lnTo>
                <a:lnTo>
                  <a:pt x="2094" y="5370"/>
                </a:lnTo>
                <a:lnTo>
                  <a:pt x="1883" y="5458"/>
                </a:lnTo>
                <a:lnTo>
                  <a:pt x="1664" y="5540"/>
                </a:lnTo>
                <a:lnTo>
                  <a:pt x="1436" y="5612"/>
                </a:lnTo>
                <a:lnTo>
                  <a:pt x="1199" y="5675"/>
                </a:lnTo>
                <a:lnTo>
                  <a:pt x="952" y="5728"/>
                </a:lnTo>
                <a:lnTo>
                  <a:pt x="698" y="5770"/>
                </a:lnTo>
                <a:lnTo>
                  <a:pt x="435" y="5799"/>
                </a:lnTo>
                <a:lnTo>
                  <a:pt x="163" y="5816"/>
                </a:lnTo>
                <a:lnTo>
                  <a:pt x="0" y="827"/>
                </a:lnTo>
                <a:lnTo>
                  <a:pt x="14" y="826"/>
                </a:lnTo>
                <a:lnTo>
                  <a:pt x="55" y="823"/>
                </a:lnTo>
                <a:lnTo>
                  <a:pt x="120" y="817"/>
                </a:lnTo>
                <a:lnTo>
                  <a:pt x="206" y="806"/>
                </a:lnTo>
                <a:lnTo>
                  <a:pt x="257" y="800"/>
                </a:lnTo>
                <a:lnTo>
                  <a:pt x="311" y="791"/>
                </a:lnTo>
                <a:lnTo>
                  <a:pt x="369" y="781"/>
                </a:lnTo>
                <a:lnTo>
                  <a:pt x="431" y="769"/>
                </a:lnTo>
                <a:lnTo>
                  <a:pt x="496" y="756"/>
                </a:lnTo>
                <a:lnTo>
                  <a:pt x="564" y="740"/>
                </a:lnTo>
                <a:lnTo>
                  <a:pt x="634" y="723"/>
                </a:lnTo>
                <a:lnTo>
                  <a:pt x="707" y="703"/>
                </a:lnTo>
                <a:lnTo>
                  <a:pt x="781" y="682"/>
                </a:lnTo>
                <a:lnTo>
                  <a:pt x="857" y="658"/>
                </a:lnTo>
                <a:lnTo>
                  <a:pt x="934" y="630"/>
                </a:lnTo>
                <a:lnTo>
                  <a:pt x="1011" y="602"/>
                </a:lnTo>
                <a:lnTo>
                  <a:pt x="1089" y="570"/>
                </a:lnTo>
                <a:lnTo>
                  <a:pt x="1166" y="535"/>
                </a:lnTo>
                <a:lnTo>
                  <a:pt x="1244" y="496"/>
                </a:lnTo>
                <a:lnTo>
                  <a:pt x="1320" y="455"/>
                </a:lnTo>
                <a:lnTo>
                  <a:pt x="1396" y="411"/>
                </a:lnTo>
                <a:lnTo>
                  <a:pt x="1471" y="363"/>
                </a:lnTo>
                <a:lnTo>
                  <a:pt x="1544" y="312"/>
                </a:lnTo>
                <a:lnTo>
                  <a:pt x="1614" y="257"/>
                </a:lnTo>
                <a:lnTo>
                  <a:pt x="1682" y="199"/>
                </a:lnTo>
                <a:lnTo>
                  <a:pt x="1748" y="136"/>
                </a:lnTo>
                <a:lnTo>
                  <a:pt x="1810" y="70"/>
                </a:lnTo>
                <a:lnTo>
                  <a:pt x="1868" y="0"/>
                </a:lnTo>
                <a:close/>
              </a:path>
            </a:pathLst>
          </a:custGeom>
          <a:gradFill>
            <a:gsLst>
              <a:gs pos="0">
                <a:schemeClr val="accent3"/>
              </a:gs>
              <a:gs pos="100000">
                <a:schemeClr val="accent3">
                  <a:lumMod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3" name="SlideModel shp11">
            <a:extLst>
              <a:ext uri="{FF2B5EF4-FFF2-40B4-BE49-F238E27FC236}">
                <a16:creationId xmlns:a16="http://schemas.microsoft.com/office/drawing/2014/main" id="{FCDD9B38-8F74-4BAE-8601-B6133439F8EE}"/>
              </a:ext>
            </a:extLst>
          </p:cNvPr>
          <p:cNvSpPr>
            <a:spLocks/>
          </p:cNvSpPr>
          <p:nvPr/>
        </p:nvSpPr>
        <p:spPr bwMode="auto">
          <a:xfrm>
            <a:off x="3225994" y="3362239"/>
            <a:ext cx="1312343" cy="1389756"/>
          </a:xfrm>
          <a:custGeom>
            <a:avLst/>
            <a:gdLst>
              <a:gd name="T0" fmla="*/ 5576 w 5697"/>
              <a:gd name="T1" fmla="*/ 1100 h 6055"/>
              <a:gd name="T2" fmla="*/ 5697 w 5697"/>
              <a:gd name="T3" fmla="*/ 6048 h 6055"/>
              <a:gd name="T4" fmla="*/ 5659 w 5697"/>
              <a:gd name="T5" fmla="*/ 6050 h 6055"/>
              <a:gd name="T6" fmla="*/ 5550 w 5697"/>
              <a:gd name="T7" fmla="*/ 6053 h 6055"/>
              <a:gd name="T8" fmla="*/ 5472 w 5697"/>
              <a:gd name="T9" fmla="*/ 6055 h 6055"/>
              <a:gd name="T10" fmla="*/ 5377 w 5697"/>
              <a:gd name="T11" fmla="*/ 6053 h 6055"/>
              <a:gd name="T12" fmla="*/ 5268 w 5697"/>
              <a:gd name="T13" fmla="*/ 6050 h 6055"/>
              <a:gd name="T14" fmla="*/ 5146 w 5697"/>
              <a:gd name="T15" fmla="*/ 6045 h 6055"/>
              <a:gd name="T16" fmla="*/ 5011 w 5697"/>
              <a:gd name="T17" fmla="*/ 6035 h 6055"/>
              <a:gd name="T18" fmla="*/ 4862 w 5697"/>
              <a:gd name="T19" fmla="*/ 6022 h 6055"/>
              <a:gd name="T20" fmla="*/ 4702 w 5697"/>
              <a:gd name="T21" fmla="*/ 6004 h 6055"/>
              <a:gd name="T22" fmla="*/ 4531 w 5697"/>
              <a:gd name="T23" fmla="*/ 5981 h 6055"/>
              <a:gd name="T24" fmla="*/ 4350 w 5697"/>
              <a:gd name="T25" fmla="*/ 5952 h 6055"/>
              <a:gd name="T26" fmla="*/ 4160 w 5697"/>
              <a:gd name="T27" fmla="*/ 5917 h 6055"/>
              <a:gd name="T28" fmla="*/ 3962 w 5697"/>
              <a:gd name="T29" fmla="*/ 5874 h 6055"/>
              <a:gd name="T30" fmla="*/ 3755 w 5697"/>
              <a:gd name="T31" fmla="*/ 5825 h 6055"/>
              <a:gd name="T32" fmla="*/ 3541 w 5697"/>
              <a:gd name="T33" fmla="*/ 5766 h 6055"/>
              <a:gd name="T34" fmla="*/ 3321 w 5697"/>
              <a:gd name="T35" fmla="*/ 5699 h 6055"/>
              <a:gd name="T36" fmla="*/ 3095 w 5697"/>
              <a:gd name="T37" fmla="*/ 5622 h 6055"/>
              <a:gd name="T38" fmla="*/ 2865 w 5697"/>
              <a:gd name="T39" fmla="*/ 5536 h 6055"/>
              <a:gd name="T40" fmla="*/ 2630 w 5697"/>
              <a:gd name="T41" fmla="*/ 5438 h 6055"/>
              <a:gd name="T42" fmla="*/ 2393 w 5697"/>
              <a:gd name="T43" fmla="*/ 5329 h 6055"/>
              <a:gd name="T44" fmla="*/ 2151 w 5697"/>
              <a:gd name="T45" fmla="*/ 5209 h 6055"/>
              <a:gd name="T46" fmla="*/ 1909 w 5697"/>
              <a:gd name="T47" fmla="*/ 5076 h 6055"/>
              <a:gd name="T48" fmla="*/ 1666 w 5697"/>
              <a:gd name="T49" fmla="*/ 4930 h 6055"/>
              <a:gd name="T50" fmla="*/ 1423 w 5697"/>
              <a:gd name="T51" fmla="*/ 4770 h 6055"/>
              <a:gd name="T52" fmla="*/ 1180 w 5697"/>
              <a:gd name="T53" fmla="*/ 4596 h 6055"/>
              <a:gd name="T54" fmla="*/ 938 w 5697"/>
              <a:gd name="T55" fmla="*/ 4407 h 6055"/>
              <a:gd name="T56" fmla="*/ 699 w 5697"/>
              <a:gd name="T57" fmla="*/ 4202 h 6055"/>
              <a:gd name="T58" fmla="*/ 463 w 5697"/>
              <a:gd name="T59" fmla="*/ 3981 h 6055"/>
              <a:gd name="T60" fmla="*/ 229 w 5697"/>
              <a:gd name="T61" fmla="*/ 3744 h 6055"/>
              <a:gd name="T62" fmla="*/ 0 w 5697"/>
              <a:gd name="T63" fmla="*/ 3488 h 6055"/>
              <a:gd name="T64" fmla="*/ 3570 w 5697"/>
              <a:gd name="T65" fmla="*/ 0 h 6055"/>
              <a:gd name="T66" fmla="*/ 3578 w 5697"/>
              <a:gd name="T67" fmla="*/ 12 h 6055"/>
              <a:gd name="T68" fmla="*/ 3605 w 5697"/>
              <a:gd name="T69" fmla="*/ 46 h 6055"/>
              <a:gd name="T70" fmla="*/ 3625 w 5697"/>
              <a:gd name="T71" fmla="*/ 70 h 6055"/>
              <a:gd name="T72" fmla="*/ 3648 w 5697"/>
              <a:gd name="T73" fmla="*/ 99 h 6055"/>
              <a:gd name="T74" fmla="*/ 3676 w 5697"/>
              <a:gd name="T75" fmla="*/ 132 h 6055"/>
              <a:gd name="T76" fmla="*/ 3708 w 5697"/>
              <a:gd name="T77" fmla="*/ 167 h 6055"/>
              <a:gd name="T78" fmla="*/ 3745 w 5697"/>
              <a:gd name="T79" fmla="*/ 206 h 6055"/>
              <a:gd name="T80" fmla="*/ 3784 w 5697"/>
              <a:gd name="T81" fmla="*/ 248 h 6055"/>
              <a:gd name="T82" fmla="*/ 3828 w 5697"/>
              <a:gd name="T83" fmla="*/ 293 h 6055"/>
              <a:gd name="T84" fmla="*/ 3877 w 5697"/>
              <a:gd name="T85" fmla="*/ 340 h 6055"/>
              <a:gd name="T86" fmla="*/ 3928 w 5697"/>
              <a:gd name="T87" fmla="*/ 388 h 6055"/>
              <a:gd name="T88" fmla="*/ 3984 w 5697"/>
              <a:gd name="T89" fmla="*/ 438 h 6055"/>
              <a:gd name="T90" fmla="*/ 4043 w 5697"/>
              <a:gd name="T91" fmla="*/ 487 h 6055"/>
              <a:gd name="T92" fmla="*/ 4106 w 5697"/>
              <a:gd name="T93" fmla="*/ 538 h 6055"/>
              <a:gd name="T94" fmla="*/ 4173 w 5697"/>
              <a:gd name="T95" fmla="*/ 589 h 6055"/>
              <a:gd name="T96" fmla="*/ 4243 w 5697"/>
              <a:gd name="T97" fmla="*/ 639 h 6055"/>
              <a:gd name="T98" fmla="*/ 4317 w 5697"/>
              <a:gd name="T99" fmla="*/ 690 h 6055"/>
              <a:gd name="T100" fmla="*/ 4394 w 5697"/>
              <a:gd name="T101" fmla="*/ 738 h 6055"/>
              <a:gd name="T102" fmla="*/ 4475 w 5697"/>
              <a:gd name="T103" fmla="*/ 785 h 6055"/>
              <a:gd name="T104" fmla="*/ 4559 w 5697"/>
              <a:gd name="T105" fmla="*/ 830 h 6055"/>
              <a:gd name="T106" fmla="*/ 4646 w 5697"/>
              <a:gd name="T107" fmla="*/ 874 h 6055"/>
              <a:gd name="T108" fmla="*/ 4737 w 5697"/>
              <a:gd name="T109" fmla="*/ 915 h 6055"/>
              <a:gd name="T110" fmla="*/ 4831 w 5697"/>
              <a:gd name="T111" fmla="*/ 953 h 6055"/>
              <a:gd name="T112" fmla="*/ 4928 w 5697"/>
              <a:gd name="T113" fmla="*/ 987 h 6055"/>
              <a:gd name="T114" fmla="*/ 5028 w 5697"/>
              <a:gd name="T115" fmla="*/ 1018 h 6055"/>
              <a:gd name="T116" fmla="*/ 5132 w 5697"/>
              <a:gd name="T117" fmla="*/ 1044 h 6055"/>
              <a:gd name="T118" fmla="*/ 5239 w 5697"/>
              <a:gd name="T119" fmla="*/ 1066 h 6055"/>
              <a:gd name="T120" fmla="*/ 5348 w 5697"/>
              <a:gd name="T121" fmla="*/ 1082 h 6055"/>
              <a:gd name="T122" fmla="*/ 5460 w 5697"/>
              <a:gd name="T123" fmla="*/ 1095 h 6055"/>
              <a:gd name="T124" fmla="*/ 5576 w 5697"/>
              <a:gd name="T125" fmla="*/ 1100 h 6055"/>
              <a:gd name="connsiteX0" fmla="*/ 9828 w 10040"/>
              <a:gd name="connsiteY0" fmla="*/ 1817 h 10000"/>
              <a:gd name="connsiteX1" fmla="*/ 10040 w 10040"/>
              <a:gd name="connsiteY1" fmla="*/ 9988 h 10000"/>
              <a:gd name="connsiteX2" fmla="*/ 9973 w 10040"/>
              <a:gd name="connsiteY2" fmla="*/ 9992 h 10000"/>
              <a:gd name="connsiteX3" fmla="*/ 9782 w 10040"/>
              <a:gd name="connsiteY3" fmla="*/ 9997 h 10000"/>
              <a:gd name="connsiteX4" fmla="*/ 9645 w 10040"/>
              <a:gd name="connsiteY4" fmla="*/ 10000 h 10000"/>
              <a:gd name="connsiteX5" fmla="*/ 9478 w 10040"/>
              <a:gd name="connsiteY5" fmla="*/ 9997 h 10000"/>
              <a:gd name="connsiteX6" fmla="*/ 9287 w 10040"/>
              <a:gd name="connsiteY6" fmla="*/ 9992 h 10000"/>
              <a:gd name="connsiteX7" fmla="*/ 9073 w 10040"/>
              <a:gd name="connsiteY7" fmla="*/ 9983 h 10000"/>
              <a:gd name="connsiteX8" fmla="*/ 8836 w 10040"/>
              <a:gd name="connsiteY8" fmla="*/ 9967 h 10000"/>
              <a:gd name="connsiteX9" fmla="*/ 8574 w 10040"/>
              <a:gd name="connsiteY9" fmla="*/ 9945 h 10000"/>
              <a:gd name="connsiteX10" fmla="*/ 8293 w 10040"/>
              <a:gd name="connsiteY10" fmla="*/ 9916 h 10000"/>
              <a:gd name="connsiteX11" fmla="*/ 7993 w 10040"/>
              <a:gd name="connsiteY11" fmla="*/ 9878 h 10000"/>
              <a:gd name="connsiteX12" fmla="*/ 7676 w 10040"/>
              <a:gd name="connsiteY12" fmla="*/ 9830 h 10000"/>
              <a:gd name="connsiteX13" fmla="*/ 7342 w 10040"/>
              <a:gd name="connsiteY13" fmla="*/ 9772 h 10000"/>
              <a:gd name="connsiteX14" fmla="*/ 6995 w 10040"/>
              <a:gd name="connsiteY14" fmla="*/ 9701 h 10000"/>
              <a:gd name="connsiteX15" fmla="*/ 6631 w 10040"/>
              <a:gd name="connsiteY15" fmla="*/ 9620 h 10000"/>
              <a:gd name="connsiteX16" fmla="*/ 6256 w 10040"/>
              <a:gd name="connsiteY16" fmla="*/ 9523 h 10000"/>
              <a:gd name="connsiteX17" fmla="*/ 5869 w 10040"/>
              <a:gd name="connsiteY17" fmla="*/ 9412 h 10000"/>
              <a:gd name="connsiteX18" fmla="*/ 5473 w 10040"/>
              <a:gd name="connsiteY18" fmla="*/ 9285 h 10000"/>
              <a:gd name="connsiteX19" fmla="*/ 5069 w 10040"/>
              <a:gd name="connsiteY19" fmla="*/ 9143 h 10000"/>
              <a:gd name="connsiteX20" fmla="*/ 4656 w 10040"/>
              <a:gd name="connsiteY20" fmla="*/ 8981 h 10000"/>
              <a:gd name="connsiteX21" fmla="*/ 4240 w 10040"/>
              <a:gd name="connsiteY21" fmla="*/ 8801 h 10000"/>
              <a:gd name="connsiteX22" fmla="*/ 3816 w 10040"/>
              <a:gd name="connsiteY22" fmla="*/ 8603 h 10000"/>
              <a:gd name="connsiteX23" fmla="*/ 3391 w 10040"/>
              <a:gd name="connsiteY23" fmla="*/ 8383 h 10000"/>
              <a:gd name="connsiteX24" fmla="*/ 2964 w 10040"/>
              <a:gd name="connsiteY24" fmla="*/ 8142 h 10000"/>
              <a:gd name="connsiteX25" fmla="*/ 2538 w 10040"/>
              <a:gd name="connsiteY25" fmla="*/ 7878 h 10000"/>
              <a:gd name="connsiteX26" fmla="*/ 2111 w 10040"/>
              <a:gd name="connsiteY26" fmla="*/ 7590 h 10000"/>
              <a:gd name="connsiteX27" fmla="*/ 1686 w 10040"/>
              <a:gd name="connsiteY27" fmla="*/ 7278 h 10000"/>
              <a:gd name="connsiteX28" fmla="*/ 1267 w 10040"/>
              <a:gd name="connsiteY28" fmla="*/ 6940 h 10000"/>
              <a:gd name="connsiteX29" fmla="*/ 853 w 10040"/>
              <a:gd name="connsiteY29" fmla="*/ 6575 h 10000"/>
              <a:gd name="connsiteX30" fmla="*/ 442 w 10040"/>
              <a:gd name="connsiteY30" fmla="*/ 6183 h 10000"/>
              <a:gd name="connsiteX31" fmla="*/ 0 w 10040"/>
              <a:gd name="connsiteY31" fmla="*/ 5724 h 10000"/>
              <a:gd name="connsiteX32" fmla="*/ 6306 w 10040"/>
              <a:gd name="connsiteY32" fmla="*/ 0 h 10000"/>
              <a:gd name="connsiteX33" fmla="*/ 6320 w 10040"/>
              <a:gd name="connsiteY33" fmla="*/ 20 h 10000"/>
              <a:gd name="connsiteX34" fmla="*/ 6368 w 10040"/>
              <a:gd name="connsiteY34" fmla="*/ 76 h 10000"/>
              <a:gd name="connsiteX35" fmla="*/ 6403 w 10040"/>
              <a:gd name="connsiteY35" fmla="*/ 116 h 10000"/>
              <a:gd name="connsiteX36" fmla="*/ 6443 w 10040"/>
              <a:gd name="connsiteY36" fmla="*/ 164 h 10000"/>
              <a:gd name="connsiteX37" fmla="*/ 6493 w 10040"/>
              <a:gd name="connsiteY37" fmla="*/ 218 h 10000"/>
              <a:gd name="connsiteX38" fmla="*/ 6549 w 10040"/>
              <a:gd name="connsiteY38" fmla="*/ 276 h 10000"/>
              <a:gd name="connsiteX39" fmla="*/ 6614 w 10040"/>
              <a:gd name="connsiteY39" fmla="*/ 340 h 10000"/>
              <a:gd name="connsiteX40" fmla="*/ 6682 w 10040"/>
              <a:gd name="connsiteY40" fmla="*/ 410 h 10000"/>
              <a:gd name="connsiteX41" fmla="*/ 6759 w 10040"/>
              <a:gd name="connsiteY41" fmla="*/ 484 h 10000"/>
              <a:gd name="connsiteX42" fmla="*/ 6845 w 10040"/>
              <a:gd name="connsiteY42" fmla="*/ 562 h 10000"/>
              <a:gd name="connsiteX43" fmla="*/ 6935 w 10040"/>
              <a:gd name="connsiteY43" fmla="*/ 641 h 10000"/>
              <a:gd name="connsiteX44" fmla="*/ 7033 w 10040"/>
              <a:gd name="connsiteY44" fmla="*/ 723 h 10000"/>
              <a:gd name="connsiteX45" fmla="*/ 7137 w 10040"/>
              <a:gd name="connsiteY45" fmla="*/ 804 h 10000"/>
              <a:gd name="connsiteX46" fmla="*/ 7247 w 10040"/>
              <a:gd name="connsiteY46" fmla="*/ 889 h 10000"/>
              <a:gd name="connsiteX47" fmla="*/ 7365 w 10040"/>
              <a:gd name="connsiteY47" fmla="*/ 973 h 10000"/>
              <a:gd name="connsiteX48" fmla="*/ 7488 w 10040"/>
              <a:gd name="connsiteY48" fmla="*/ 1055 h 10000"/>
              <a:gd name="connsiteX49" fmla="*/ 7618 w 10040"/>
              <a:gd name="connsiteY49" fmla="*/ 1140 h 10000"/>
              <a:gd name="connsiteX50" fmla="*/ 7753 w 10040"/>
              <a:gd name="connsiteY50" fmla="*/ 1219 h 10000"/>
              <a:gd name="connsiteX51" fmla="*/ 7895 w 10040"/>
              <a:gd name="connsiteY51" fmla="*/ 1296 h 10000"/>
              <a:gd name="connsiteX52" fmla="*/ 8042 w 10040"/>
              <a:gd name="connsiteY52" fmla="*/ 1371 h 10000"/>
              <a:gd name="connsiteX53" fmla="*/ 8195 w 10040"/>
              <a:gd name="connsiteY53" fmla="*/ 1443 h 10000"/>
              <a:gd name="connsiteX54" fmla="*/ 8355 w 10040"/>
              <a:gd name="connsiteY54" fmla="*/ 1511 h 10000"/>
              <a:gd name="connsiteX55" fmla="*/ 8520 w 10040"/>
              <a:gd name="connsiteY55" fmla="*/ 1574 h 10000"/>
              <a:gd name="connsiteX56" fmla="*/ 8690 w 10040"/>
              <a:gd name="connsiteY56" fmla="*/ 1630 h 10000"/>
              <a:gd name="connsiteX57" fmla="*/ 8866 w 10040"/>
              <a:gd name="connsiteY57" fmla="*/ 1681 h 10000"/>
              <a:gd name="connsiteX58" fmla="*/ 9048 w 10040"/>
              <a:gd name="connsiteY58" fmla="*/ 1724 h 10000"/>
              <a:gd name="connsiteX59" fmla="*/ 9236 w 10040"/>
              <a:gd name="connsiteY59" fmla="*/ 1761 h 10000"/>
              <a:gd name="connsiteX60" fmla="*/ 9427 w 10040"/>
              <a:gd name="connsiteY60" fmla="*/ 1787 h 10000"/>
              <a:gd name="connsiteX61" fmla="*/ 9624 w 10040"/>
              <a:gd name="connsiteY61" fmla="*/ 1808 h 10000"/>
              <a:gd name="connsiteX62" fmla="*/ 9828 w 10040"/>
              <a:gd name="connsiteY62" fmla="*/ 1817 h 10000"/>
              <a:gd name="connsiteX0" fmla="*/ 9828 w 10040"/>
              <a:gd name="connsiteY0" fmla="*/ 1817 h 10000"/>
              <a:gd name="connsiteX1" fmla="*/ 10040 w 10040"/>
              <a:gd name="connsiteY1" fmla="*/ 9988 h 10000"/>
              <a:gd name="connsiteX2" fmla="*/ 9973 w 10040"/>
              <a:gd name="connsiteY2" fmla="*/ 9992 h 10000"/>
              <a:gd name="connsiteX3" fmla="*/ 9782 w 10040"/>
              <a:gd name="connsiteY3" fmla="*/ 9997 h 10000"/>
              <a:gd name="connsiteX4" fmla="*/ 9645 w 10040"/>
              <a:gd name="connsiteY4" fmla="*/ 10000 h 10000"/>
              <a:gd name="connsiteX5" fmla="*/ 9478 w 10040"/>
              <a:gd name="connsiteY5" fmla="*/ 9997 h 10000"/>
              <a:gd name="connsiteX6" fmla="*/ 9287 w 10040"/>
              <a:gd name="connsiteY6" fmla="*/ 9992 h 10000"/>
              <a:gd name="connsiteX7" fmla="*/ 9073 w 10040"/>
              <a:gd name="connsiteY7" fmla="*/ 9983 h 10000"/>
              <a:gd name="connsiteX8" fmla="*/ 8836 w 10040"/>
              <a:gd name="connsiteY8" fmla="*/ 9967 h 10000"/>
              <a:gd name="connsiteX9" fmla="*/ 8574 w 10040"/>
              <a:gd name="connsiteY9" fmla="*/ 9945 h 10000"/>
              <a:gd name="connsiteX10" fmla="*/ 8293 w 10040"/>
              <a:gd name="connsiteY10" fmla="*/ 9916 h 10000"/>
              <a:gd name="connsiteX11" fmla="*/ 7993 w 10040"/>
              <a:gd name="connsiteY11" fmla="*/ 9878 h 10000"/>
              <a:gd name="connsiteX12" fmla="*/ 7676 w 10040"/>
              <a:gd name="connsiteY12" fmla="*/ 9830 h 10000"/>
              <a:gd name="connsiteX13" fmla="*/ 7342 w 10040"/>
              <a:gd name="connsiteY13" fmla="*/ 9772 h 10000"/>
              <a:gd name="connsiteX14" fmla="*/ 6995 w 10040"/>
              <a:gd name="connsiteY14" fmla="*/ 9701 h 10000"/>
              <a:gd name="connsiteX15" fmla="*/ 6631 w 10040"/>
              <a:gd name="connsiteY15" fmla="*/ 9620 h 10000"/>
              <a:gd name="connsiteX16" fmla="*/ 6256 w 10040"/>
              <a:gd name="connsiteY16" fmla="*/ 9523 h 10000"/>
              <a:gd name="connsiteX17" fmla="*/ 5869 w 10040"/>
              <a:gd name="connsiteY17" fmla="*/ 9412 h 10000"/>
              <a:gd name="connsiteX18" fmla="*/ 5473 w 10040"/>
              <a:gd name="connsiteY18" fmla="*/ 9285 h 10000"/>
              <a:gd name="connsiteX19" fmla="*/ 5069 w 10040"/>
              <a:gd name="connsiteY19" fmla="*/ 9143 h 10000"/>
              <a:gd name="connsiteX20" fmla="*/ 4656 w 10040"/>
              <a:gd name="connsiteY20" fmla="*/ 8981 h 10000"/>
              <a:gd name="connsiteX21" fmla="*/ 4240 w 10040"/>
              <a:gd name="connsiteY21" fmla="*/ 8801 h 10000"/>
              <a:gd name="connsiteX22" fmla="*/ 3816 w 10040"/>
              <a:gd name="connsiteY22" fmla="*/ 8603 h 10000"/>
              <a:gd name="connsiteX23" fmla="*/ 3391 w 10040"/>
              <a:gd name="connsiteY23" fmla="*/ 8383 h 10000"/>
              <a:gd name="connsiteX24" fmla="*/ 2964 w 10040"/>
              <a:gd name="connsiteY24" fmla="*/ 8142 h 10000"/>
              <a:gd name="connsiteX25" fmla="*/ 2538 w 10040"/>
              <a:gd name="connsiteY25" fmla="*/ 7878 h 10000"/>
              <a:gd name="connsiteX26" fmla="*/ 2111 w 10040"/>
              <a:gd name="connsiteY26" fmla="*/ 7590 h 10000"/>
              <a:gd name="connsiteX27" fmla="*/ 1686 w 10040"/>
              <a:gd name="connsiteY27" fmla="*/ 7278 h 10000"/>
              <a:gd name="connsiteX28" fmla="*/ 1267 w 10040"/>
              <a:gd name="connsiteY28" fmla="*/ 6940 h 10000"/>
              <a:gd name="connsiteX29" fmla="*/ 853 w 10040"/>
              <a:gd name="connsiteY29" fmla="*/ 6575 h 10000"/>
              <a:gd name="connsiteX30" fmla="*/ 442 w 10040"/>
              <a:gd name="connsiteY30" fmla="*/ 6183 h 10000"/>
              <a:gd name="connsiteX31" fmla="*/ 0 w 10040"/>
              <a:gd name="connsiteY31" fmla="*/ 5724 h 10000"/>
              <a:gd name="connsiteX32" fmla="*/ 6266 w 10040"/>
              <a:gd name="connsiteY32" fmla="*/ 0 h 10000"/>
              <a:gd name="connsiteX33" fmla="*/ 6320 w 10040"/>
              <a:gd name="connsiteY33" fmla="*/ 20 h 10000"/>
              <a:gd name="connsiteX34" fmla="*/ 6368 w 10040"/>
              <a:gd name="connsiteY34" fmla="*/ 76 h 10000"/>
              <a:gd name="connsiteX35" fmla="*/ 6403 w 10040"/>
              <a:gd name="connsiteY35" fmla="*/ 116 h 10000"/>
              <a:gd name="connsiteX36" fmla="*/ 6443 w 10040"/>
              <a:gd name="connsiteY36" fmla="*/ 164 h 10000"/>
              <a:gd name="connsiteX37" fmla="*/ 6493 w 10040"/>
              <a:gd name="connsiteY37" fmla="*/ 218 h 10000"/>
              <a:gd name="connsiteX38" fmla="*/ 6549 w 10040"/>
              <a:gd name="connsiteY38" fmla="*/ 276 h 10000"/>
              <a:gd name="connsiteX39" fmla="*/ 6614 w 10040"/>
              <a:gd name="connsiteY39" fmla="*/ 340 h 10000"/>
              <a:gd name="connsiteX40" fmla="*/ 6682 w 10040"/>
              <a:gd name="connsiteY40" fmla="*/ 410 h 10000"/>
              <a:gd name="connsiteX41" fmla="*/ 6759 w 10040"/>
              <a:gd name="connsiteY41" fmla="*/ 484 h 10000"/>
              <a:gd name="connsiteX42" fmla="*/ 6845 w 10040"/>
              <a:gd name="connsiteY42" fmla="*/ 562 h 10000"/>
              <a:gd name="connsiteX43" fmla="*/ 6935 w 10040"/>
              <a:gd name="connsiteY43" fmla="*/ 641 h 10000"/>
              <a:gd name="connsiteX44" fmla="*/ 7033 w 10040"/>
              <a:gd name="connsiteY44" fmla="*/ 723 h 10000"/>
              <a:gd name="connsiteX45" fmla="*/ 7137 w 10040"/>
              <a:gd name="connsiteY45" fmla="*/ 804 h 10000"/>
              <a:gd name="connsiteX46" fmla="*/ 7247 w 10040"/>
              <a:gd name="connsiteY46" fmla="*/ 889 h 10000"/>
              <a:gd name="connsiteX47" fmla="*/ 7365 w 10040"/>
              <a:gd name="connsiteY47" fmla="*/ 973 h 10000"/>
              <a:gd name="connsiteX48" fmla="*/ 7488 w 10040"/>
              <a:gd name="connsiteY48" fmla="*/ 1055 h 10000"/>
              <a:gd name="connsiteX49" fmla="*/ 7618 w 10040"/>
              <a:gd name="connsiteY49" fmla="*/ 1140 h 10000"/>
              <a:gd name="connsiteX50" fmla="*/ 7753 w 10040"/>
              <a:gd name="connsiteY50" fmla="*/ 1219 h 10000"/>
              <a:gd name="connsiteX51" fmla="*/ 7895 w 10040"/>
              <a:gd name="connsiteY51" fmla="*/ 1296 h 10000"/>
              <a:gd name="connsiteX52" fmla="*/ 8042 w 10040"/>
              <a:gd name="connsiteY52" fmla="*/ 1371 h 10000"/>
              <a:gd name="connsiteX53" fmla="*/ 8195 w 10040"/>
              <a:gd name="connsiteY53" fmla="*/ 1443 h 10000"/>
              <a:gd name="connsiteX54" fmla="*/ 8355 w 10040"/>
              <a:gd name="connsiteY54" fmla="*/ 1511 h 10000"/>
              <a:gd name="connsiteX55" fmla="*/ 8520 w 10040"/>
              <a:gd name="connsiteY55" fmla="*/ 1574 h 10000"/>
              <a:gd name="connsiteX56" fmla="*/ 8690 w 10040"/>
              <a:gd name="connsiteY56" fmla="*/ 1630 h 10000"/>
              <a:gd name="connsiteX57" fmla="*/ 8866 w 10040"/>
              <a:gd name="connsiteY57" fmla="*/ 1681 h 10000"/>
              <a:gd name="connsiteX58" fmla="*/ 9048 w 10040"/>
              <a:gd name="connsiteY58" fmla="*/ 1724 h 10000"/>
              <a:gd name="connsiteX59" fmla="*/ 9236 w 10040"/>
              <a:gd name="connsiteY59" fmla="*/ 1761 h 10000"/>
              <a:gd name="connsiteX60" fmla="*/ 9427 w 10040"/>
              <a:gd name="connsiteY60" fmla="*/ 1787 h 10000"/>
              <a:gd name="connsiteX61" fmla="*/ 9624 w 10040"/>
              <a:gd name="connsiteY61" fmla="*/ 1808 h 10000"/>
              <a:gd name="connsiteX62" fmla="*/ 9828 w 10040"/>
              <a:gd name="connsiteY62" fmla="*/ 181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40" h="10000">
                <a:moveTo>
                  <a:pt x="9828" y="1817"/>
                </a:moveTo>
                <a:cubicBezTo>
                  <a:pt x="9899" y="4541"/>
                  <a:pt x="9969" y="7264"/>
                  <a:pt x="10040" y="9988"/>
                </a:cubicBezTo>
                <a:cubicBezTo>
                  <a:pt x="10018" y="9989"/>
                  <a:pt x="9995" y="9991"/>
                  <a:pt x="9973" y="9992"/>
                </a:cubicBezTo>
                <a:lnTo>
                  <a:pt x="9782" y="9997"/>
                </a:lnTo>
                <a:lnTo>
                  <a:pt x="9645" y="10000"/>
                </a:lnTo>
                <a:lnTo>
                  <a:pt x="9478" y="9997"/>
                </a:lnTo>
                <a:lnTo>
                  <a:pt x="9287" y="9992"/>
                </a:lnTo>
                <a:lnTo>
                  <a:pt x="9073" y="9983"/>
                </a:lnTo>
                <a:lnTo>
                  <a:pt x="8836" y="9967"/>
                </a:lnTo>
                <a:lnTo>
                  <a:pt x="8574" y="9945"/>
                </a:lnTo>
                <a:lnTo>
                  <a:pt x="8293" y="9916"/>
                </a:lnTo>
                <a:lnTo>
                  <a:pt x="7993" y="9878"/>
                </a:lnTo>
                <a:lnTo>
                  <a:pt x="7676" y="9830"/>
                </a:lnTo>
                <a:lnTo>
                  <a:pt x="7342" y="9772"/>
                </a:lnTo>
                <a:lnTo>
                  <a:pt x="6995" y="9701"/>
                </a:lnTo>
                <a:lnTo>
                  <a:pt x="6631" y="9620"/>
                </a:lnTo>
                <a:lnTo>
                  <a:pt x="6256" y="9523"/>
                </a:lnTo>
                <a:lnTo>
                  <a:pt x="5869" y="9412"/>
                </a:lnTo>
                <a:lnTo>
                  <a:pt x="5473" y="9285"/>
                </a:lnTo>
                <a:lnTo>
                  <a:pt x="5069" y="9143"/>
                </a:lnTo>
                <a:lnTo>
                  <a:pt x="4656" y="8981"/>
                </a:lnTo>
                <a:lnTo>
                  <a:pt x="4240" y="8801"/>
                </a:lnTo>
                <a:lnTo>
                  <a:pt x="3816" y="8603"/>
                </a:lnTo>
                <a:lnTo>
                  <a:pt x="3391" y="8383"/>
                </a:lnTo>
                <a:lnTo>
                  <a:pt x="2964" y="8142"/>
                </a:lnTo>
                <a:lnTo>
                  <a:pt x="2538" y="7878"/>
                </a:lnTo>
                <a:lnTo>
                  <a:pt x="2111" y="7590"/>
                </a:lnTo>
                <a:lnTo>
                  <a:pt x="1686" y="7278"/>
                </a:lnTo>
                <a:lnTo>
                  <a:pt x="1267" y="6940"/>
                </a:lnTo>
                <a:lnTo>
                  <a:pt x="853" y="6575"/>
                </a:lnTo>
                <a:lnTo>
                  <a:pt x="442" y="6183"/>
                </a:lnTo>
                <a:lnTo>
                  <a:pt x="0" y="5724"/>
                </a:lnTo>
                <a:lnTo>
                  <a:pt x="6266" y="0"/>
                </a:lnTo>
                <a:cubicBezTo>
                  <a:pt x="6271" y="7"/>
                  <a:pt x="6315" y="13"/>
                  <a:pt x="6320" y="20"/>
                </a:cubicBezTo>
                <a:cubicBezTo>
                  <a:pt x="6336" y="39"/>
                  <a:pt x="6352" y="57"/>
                  <a:pt x="6368" y="76"/>
                </a:cubicBezTo>
                <a:cubicBezTo>
                  <a:pt x="6380" y="89"/>
                  <a:pt x="6391" y="103"/>
                  <a:pt x="6403" y="116"/>
                </a:cubicBezTo>
                <a:cubicBezTo>
                  <a:pt x="6416" y="132"/>
                  <a:pt x="6430" y="148"/>
                  <a:pt x="6443" y="164"/>
                </a:cubicBezTo>
                <a:cubicBezTo>
                  <a:pt x="6460" y="182"/>
                  <a:pt x="6476" y="200"/>
                  <a:pt x="6493" y="218"/>
                </a:cubicBezTo>
                <a:cubicBezTo>
                  <a:pt x="6512" y="237"/>
                  <a:pt x="6530" y="257"/>
                  <a:pt x="6549" y="276"/>
                </a:cubicBezTo>
                <a:cubicBezTo>
                  <a:pt x="6571" y="297"/>
                  <a:pt x="6592" y="319"/>
                  <a:pt x="6614" y="340"/>
                </a:cubicBezTo>
                <a:cubicBezTo>
                  <a:pt x="6637" y="363"/>
                  <a:pt x="6659" y="387"/>
                  <a:pt x="6682" y="410"/>
                </a:cubicBezTo>
                <a:lnTo>
                  <a:pt x="6759" y="484"/>
                </a:lnTo>
                <a:cubicBezTo>
                  <a:pt x="6788" y="510"/>
                  <a:pt x="6816" y="536"/>
                  <a:pt x="6845" y="562"/>
                </a:cubicBezTo>
                <a:cubicBezTo>
                  <a:pt x="6875" y="588"/>
                  <a:pt x="6905" y="615"/>
                  <a:pt x="6935" y="641"/>
                </a:cubicBezTo>
                <a:cubicBezTo>
                  <a:pt x="6968" y="668"/>
                  <a:pt x="7000" y="696"/>
                  <a:pt x="7033" y="723"/>
                </a:cubicBezTo>
                <a:lnTo>
                  <a:pt x="7137" y="804"/>
                </a:lnTo>
                <a:cubicBezTo>
                  <a:pt x="7174" y="832"/>
                  <a:pt x="7210" y="861"/>
                  <a:pt x="7247" y="889"/>
                </a:cubicBezTo>
                <a:lnTo>
                  <a:pt x="7365" y="973"/>
                </a:lnTo>
                <a:lnTo>
                  <a:pt x="7488" y="1055"/>
                </a:lnTo>
                <a:lnTo>
                  <a:pt x="7618" y="1140"/>
                </a:lnTo>
                <a:lnTo>
                  <a:pt x="7753" y="1219"/>
                </a:lnTo>
                <a:cubicBezTo>
                  <a:pt x="7800" y="1245"/>
                  <a:pt x="7848" y="1270"/>
                  <a:pt x="7895" y="1296"/>
                </a:cubicBezTo>
                <a:lnTo>
                  <a:pt x="8042" y="1371"/>
                </a:lnTo>
                <a:lnTo>
                  <a:pt x="8195" y="1443"/>
                </a:lnTo>
                <a:lnTo>
                  <a:pt x="8355" y="1511"/>
                </a:lnTo>
                <a:lnTo>
                  <a:pt x="8520" y="1574"/>
                </a:lnTo>
                <a:lnTo>
                  <a:pt x="8690" y="1630"/>
                </a:lnTo>
                <a:lnTo>
                  <a:pt x="8866" y="1681"/>
                </a:lnTo>
                <a:lnTo>
                  <a:pt x="9048" y="1724"/>
                </a:lnTo>
                <a:lnTo>
                  <a:pt x="9236" y="1761"/>
                </a:lnTo>
                <a:lnTo>
                  <a:pt x="9427" y="1787"/>
                </a:lnTo>
                <a:lnTo>
                  <a:pt x="9624" y="1808"/>
                </a:lnTo>
                <a:lnTo>
                  <a:pt x="9828" y="1817"/>
                </a:lnTo>
                <a:close/>
              </a:path>
            </a:pathLst>
          </a:custGeom>
          <a:gradFill>
            <a:gsLst>
              <a:gs pos="0">
                <a:schemeClr val="accent2"/>
              </a:gs>
              <a:gs pos="100000">
                <a:schemeClr val="accent2">
                  <a:lumMod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4" name="SlideModel shp12">
            <a:extLst>
              <a:ext uri="{FF2B5EF4-FFF2-40B4-BE49-F238E27FC236}">
                <a16:creationId xmlns:a16="http://schemas.microsoft.com/office/drawing/2014/main" id="{6ADBFE83-7A49-48B4-8F7F-FD2658CD87ED}"/>
              </a:ext>
            </a:extLst>
          </p:cNvPr>
          <p:cNvSpPr>
            <a:spLocks/>
          </p:cNvSpPr>
          <p:nvPr/>
        </p:nvSpPr>
        <p:spPr bwMode="auto">
          <a:xfrm>
            <a:off x="3028750" y="4144578"/>
            <a:ext cx="1352567" cy="603284"/>
          </a:xfrm>
          <a:custGeom>
            <a:avLst/>
            <a:gdLst>
              <a:gd name="T0" fmla="*/ 5892 w 5892"/>
              <a:gd name="T1" fmla="*/ 2627 h 2627"/>
              <a:gd name="T2" fmla="*/ 5844 w 5892"/>
              <a:gd name="T3" fmla="*/ 2626 h 2627"/>
              <a:gd name="T4" fmla="*/ 5710 w 5892"/>
              <a:gd name="T5" fmla="*/ 2618 h 2627"/>
              <a:gd name="T6" fmla="*/ 5613 w 5892"/>
              <a:gd name="T7" fmla="*/ 2611 h 2627"/>
              <a:gd name="T8" fmla="*/ 5499 w 5892"/>
              <a:gd name="T9" fmla="*/ 2601 h 2627"/>
              <a:gd name="T10" fmla="*/ 5367 w 5892"/>
              <a:gd name="T11" fmla="*/ 2588 h 2627"/>
              <a:gd name="T12" fmla="*/ 5218 w 5892"/>
              <a:gd name="T13" fmla="*/ 2572 h 2627"/>
              <a:gd name="T14" fmla="*/ 5056 w 5892"/>
              <a:gd name="T15" fmla="*/ 2552 h 2627"/>
              <a:gd name="T16" fmla="*/ 4880 w 5892"/>
              <a:gd name="T17" fmla="*/ 2527 h 2627"/>
              <a:gd name="T18" fmla="*/ 4692 w 5892"/>
              <a:gd name="T19" fmla="*/ 2497 h 2627"/>
              <a:gd name="T20" fmla="*/ 4491 w 5892"/>
              <a:gd name="T21" fmla="*/ 2463 h 2627"/>
              <a:gd name="T22" fmla="*/ 4282 w 5892"/>
              <a:gd name="T23" fmla="*/ 2422 h 2627"/>
              <a:gd name="T24" fmla="*/ 4064 w 5892"/>
              <a:gd name="T25" fmla="*/ 2375 h 2627"/>
              <a:gd name="T26" fmla="*/ 3838 w 5892"/>
              <a:gd name="T27" fmla="*/ 2322 h 2627"/>
              <a:gd name="T28" fmla="*/ 3606 w 5892"/>
              <a:gd name="T29" fmla="*/ 2261 h 2627"/>
              <a:gd name="T30" fmla="*/ 3369 w 5892"/>
              <a:gd name="T31" fmla="*/ 2194 h 2627"/>
              <a:gd name="T32" fmla="*/ 3127 w 5892"/>
              <a:gd name="T33" fmla="*/ 2118 h 2627"/>
              <a:gd name="T34" fmla="*/ 2884 w 5892"/>
              <a:gd name="T35" fmla="*/ 2035 h 2627"/>
              <a:gd name="T36" fmla="*/ 2638 w 5892"/>
              <a:gd name="T37" fmla="*/ 1942 h 2627"/>
              <a:gd name="T38" fmla="*/ 2392 w 5892"/>
              <a:gd name="T39" fmla="*/ 1841 h 2627"/>
              <a:gd name="T40" fmla="*/ 2147 w 5892"/>
              <a:gd name="T41" fmla="*/ 1730 h 2627"/>
              <a:gd name="T42" fmla="*/ 1904 w 5892"/>
              <a:gd name="T43" fmla="*/ 1609 h 2627"/>
              <a:gd name="T44" fmla="*/ 1664 w 5892"/>
              <a:gd name="T45" fmla="*/ 1477 h 2627"/>
              <a:gd name="T46" fmla="*/ 1428 w 5892"/>
              <a:gd name="T47" fmla="*/ 1335 h 2627"/>
              <a:gd name="T48" fmla="*/ 1198 w 5892"/>
              <a:gd name="T49" fmla="*/ 1182 h 2627"/>
              <a:gd name="T50" fmla="*/ 975 w 5892"/>
              <a:gd name="T51" fmla="*/ 1016 h 2627"/>
              <a:gd name="T52" fmla="*/ 759 w 5892"/>
              <a:gd name="T53" fmla="*/ 838 h 2627"/>
              <a:gd name="T54" fmla="*/ 553 w 5892"/>
              <a:gd name="T55" fmla="*/ 649 h 2627"/>
              <a:gd name="T56" fmla="*/ 357 w 5892"/>
              <a:gd name="T57" fmla="*/ 447 h 2627"/>
              <a:gd name="T58" fmla="*/ 172 w 5892"/>
              <a:gd name="T59" fmla="*/ 230 h 2627"/>
              <a:gd name="T60" fmla="*/ 0 w 5892"/>
              <a:gd name="T61" fmla="*/ 0 h 2627"/>
              <a:gd name="T62" fmla="*/ 881 w 5892"/>
              <a:gd name="T63" fmla="*/ 80 h 2627"/>
              <a:gd name="T64" fmla="*/ 903 w 5892"/>
              <a:gd name="T65" fmla="*/ 107 h 2627"/>
              <a:gd name="T66" fmla="*/ 968 w 5892"/>
              <a:gd name="T67" fmla="*/ 180 h 2627"/>
              <a:gd name="T68" fmla="*/ 1018 w 5892"/>
              <a:gd name="T69" fmla="*/ 233 h 2627"/>
              <a:gd name="T70" fmla="*/ 1077 w 5892"/>
              <a:gd name="T71" fmla="*/ 296 h 2627"/>
              <a:gd name="T72" fmla="*/ 1146 w 5892"/>
              <a:gd name="T73" fmla="*/ 367 h 2627"/>
              <a:gd name="T74" fmla="*/ 1227 w 5892"/>
              <a:gd name="T75" fmla="*/ 447 h 2627"/>
              <a:gd name="T76" fmla="*/ 1317 w 5892"/>
              <a:gd name="T77" fmla="*/ 534 h 2627"/>
              <a:gd name="T78" fmla="*/ 1417 w 5892"/>
              <a:gd name="T79" fmla="*/ 626 h 2627"/>
              <a:gd name="T80" fmla="*/ 1527 w 5892"/>
              <a:gd name="T81" fmla="*/ 725 h 2627"/>
              <a:gd name="T82" fmla="*/ 1647 w 5892"/>
              <a:gd name="T83" fmla="*/ 827 h 2627"/>
              <a:gd name="T84" fmla="*/ 1776 w 5892"/>
              <a:gd name="T85" fmla="*/ 934 h 2627"/>
              <a:gd name="T86" fmla="*/ 1915 w 5892"/>
              <a:gd name="T87" fmla="*/ 1044 h 2627"/>
              <a:gd name="T88" fmla="*/ 2064 w 5892"/>
              <a:gd name="T89" fmla="*/ 1156 h 2627"/>
              <a:gd name="T90" fmla="*/ 2221 w 5892"/>
              <a:gd name="T91" fmla="*/ 1271 h 2627"/>
              <a:gd name="T92" fmla="*/ 2388 w 5892"/>
              <a:gd name="T93" fmla="*/ 1385 h 2627"/>
              <a:gd name="T94" fmla="*/ 2563 w 5892"/>
              <a:gd name="T95" fmla="*/ 1499 h 2627"/>
              <a:gd name="T96" fmla="*/ 2747 w 5892"/>
              <a:gd name="T97" fmla="*/ 1612 h 2627"/>
              <a:gd name="T98" fmla="*/ 2941 w 5892"/>
              <a:gd name="T99" fmla="*/ 1724 h 2627"/>
              <a:gd name="T100" fmla="*/ 3143 w 5892"/>
              <a:gd name="T101" fmla="*/ 1833 h 2627"/>
              <a:gd name="T102" fmla="*/ 3353 w 5892"/>
              <a:gd name="T103" fmla="*/ 1938 h 2627"/>
              <a:gd name="T104" fmla="*/ 3571 w 5892"/>
              <a:gd name="T105" fmla="*/ 2039 h 2627"/>
              <a:gd name="T106" fmla="*/ 3798 w 5892"/>
              <a:gd name="T107" fmla="*/ 2136 h 2627"/>
              <a:gd name="T108" fmla="*/ 4033 w 5892"/>
              <a:gd name="T109" fmla="*/ 2226 h 2627"/>
              <a:gd name="T110" fmla="*/ 4275 w 5892"/>
              <a:gd name="T111" fmla="*/ 2310 h 2627"/>
              <a:gd name="T112" fmla="*/ 4527 w 5892"/>
              <a:gd name="T113" fmla="*/ 2386 h 2627"/>
              <a:gd name="T114" fmla="*/ 4784 w 5892"/>
              <a:gd name="T115" fmla="*/ 2454 h 2627"/>
              <a:gd name="T116" fmla="*/ 5049 w 5892"/>
              <a:gd name="T117" fmla="*/ 2513 h 2627"/>
              <a:gd name="T118" fmla="*/ 5324 w 5892"/>
              <a:gd name="T119" fmla="*/ 2562 h 2627"/>
              <a:gd name="T120" fmla="*/ 5603 w 5892"/>
              <a:gd name="T121" fmla="*/ 2600 h 2627"/>
              <a:gd name="T122" fmla="*/ 5892 w 5892"/>
              <a:gd name="T123" fmla="*/ 2627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2" h="2627">
                <a:moveTo>
                  <a:pt x="5892" y="2627"/>
                </a:moveTo>
                <a:lnTo>
                  <a:pt x="5844" y="2626"/>
                </a:lnTo>
                <a:lnTo>
                  <a:pt x="5710" y="2618"/>
                </a:lnTo>
                <a:lnTo>
                  <a:pt x="5613" y="2611"/>
                </a:lnTo>
                <a:lnTo>
                  <a:pt x="5499" y="2601"/>
                </a:lnTo>
                <a:lnTo>
                  <a:pt x="5367" y="2588"/>
                </a:lnTo>
                <a:lnTo>
                  <a:pt x="5218" y="2572"/>
                </a:lnTo>
                <a:lnTo>
                  <a:pt x="5056" y="2552"/>
                </a:lnTo>
                <a:lnTo>
                  <a:pt x="4880" y="2527"/>
                </a:lnTo>
                <a:lnTo>
                  <a:pt x="4692" y="2497"/>
                </a:lnTo>
                <a:lnTo>
                  <a:pt x="4491" y="2463"/>
                </a:lnTo>
                <a:lnTo>
                  <a:pt x="4282" y="2422"/>
                </a:lnTo>
                <a:lnTo>
                  <a:pt x="4064" y="2375"/>
                </a:lnTo>
                <a:lnTo>
                  <a:pt x="3838" y="2322"/>
                </a:lnTo>
                <a:lnTo>
                  <a:pt x="3606" y="2261"/>
                </a:lnTo>
                <a:lnTo>
                  <a:pt x="3369" y="2194"/>
                </a:lnTo>
                <a:lnTo>
                  <a:pt x="3127" y="2118"/>
                </a:lnTo>
                <a:lnTo>
                  <a:pt x="2884" y="2035"/>
                </a:lnTo>
                <a:lnTo>
                  <a:pt x="2638" y="1942"/>
                </a:lnTo>
                <a:lnTo>
                  <a:pt x="2392" y="1841"/>
                </a:lnTo>
                <a:lnTo>
                  <a:pt x="2147" y="1730"/>
                </a:lnTo>
                <a:lnTo>
                  <a:pt x="1904" y="1609"/>
                </a:lnTo>
                <a:lnTo>
                  <a:pt x="1664" y="1477"/>
                </a:lnTo>
                <a:lnTo>
                  <a:pt x="1428" y="1335"/>
                </a:lnTo>
                <a:lnTo>
                  <a:pt x="1198" y="1182"/>
                </a:lnTo>
                <a:lnTo>
                  <a:pt x="975" y="1016"/>
                </a:lnTo>
                <a:lnTo>
                  <a:pt x="759" y="838"/>
                </a:lnTo>
                <a:lnTo>
                  <a:pt x="553" y="649"/>
                </a:lnTo>
                <a:lnTo>
                  <a:pt x="357" y="447"/>
                </a:lnTo>
                <a:lnTo>
                  <a:pt x="172" y="230"/>
                </a:lnTo>
                <a:lnTo>
                  <a:pt x="0" y="0"/>
                </a:lnTo>
                <a:lnTo>
                  <a:pt x="881" y="80"/>
                </a:lnTo>
                <a:lnTo>
                  <a:pt x="903" y="107"/>
                </a:lnTo>
                <a:lnTo>
                  <a:pt x="968" y="180"/>
                </a:lnTo>
                <a:lnTo>
                  <a:pt x="1018" y="233"/>
                </a:lnTo>
                <a:lnTo>
                  <a:pt x="1077" y="296"/>
                </a:lnTo>
                <a:lnTo>
                  <a:pt x="1146" y="367"/>
                </a:lnTo>
                <a:lnTo>
                  <a:pt x="1227" y="447"/>
                </a:lnTo>
                <a:lnTo>
                  <a:pt x="1317" y="534"/>
                </a:lnTo>
                <a:lnTo>
                  <a:pt x="1417" y="626"/>
                </a:lnTo>
                <a:lnTo>
                  <a:pt x="1527" y="725"/>
                </a:lnTo>
                <a:lnTo>
                  <a:pt x="1647" y="827"/>
                </a:lnTo>
                <a:lnTo>
                  <a:pt x="1776" y="934"/>
                </a:lnTo>
                <a:lnTo>
                  <a:pt x="1915" y="1044"/>
                </a:lnTo>
                <a:lnTo>
                  <a:pt x="2064" y="1156"/>
                </a:lnTo>
                <a:lnTo>
                  <a:pt x="2221" y="1271"/>
                </a:lnTo>
                <a:lnTo>
                  <a:pt x="2388" y="1385"/>
                </a:lnTo>
                <a:lnTo>
                  <a:pt x="2563" y="1499"/>
                </a:lnTo>
                <a:lnTo>
                  <a:pt x="2747" y="1612"/>
                </a:lnTo>
                <a:lnTo>
                  <a:pt x="2941" y="1724"/>
                </a:lnTo>
                <a:lnTo>
                  <a:pt x="3143" y="1833"/>
                </a:lnTo>
                <a:lnTo>
                  <a:pt x="3353" y="1938"/>
                </a:lnTo>
                <a:lnTo>
                  <a:pt x="3571" y="2039"/>
                </a:lnTo>
                <a:lnTo>
                  <a:pt x="3798" y="2136"/>
                </a:lnTo>
                <a:lnTo>
                  <a:pt x="4033" y="2226"/>
                </a:lnTo>
                <a:lnTo>
                  <a:pt x="4275" y="2310"/>
                </a:lnTo>
                <a:lnTo>
                  <a:pt x="4527" y="2386"/>
                </a:lnTo>
                <a:lnTo>
                  <a:pt x="4784" y="2454"/>
                </a:lnTo>
                <a:lnTo>
                  <a:pt x="5049" y="2513"/>
                </a:lnTo>
                <a:lnTo>
                  <a:pt x="5324" y="2562"/>
                </a:lnTo>
                <a:lnTo>
                  <a:pt x="5603" y="2600"/>
                </a:lnTo>
                <a:lnTo>
                  <a:pt x="5892" y="2627"/>
                </a:lnTo>
                <a:close/>
              </a:path>
            </a:pathLst>
          </a:custGeom>
          <a:gradFill>
            <a:gsLst>
              <a:gs pos="0">
                <a:schemeClr val="accent2">
                  <a:lumMod val="50000"/>
                </a:schemeClr>
              </a:gs>
              <a:gs pos="100000">
                <a:schemeClr val="tx1">
                  <a:lumMod val="75000"/>
                  <a:lumOff val="2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5" name="SlideModel shp13">
            <a:extLst>
              <a:ext uri="{FF2B5EF4-FFF2-40B4-BE49-F238E27FC236}">
                <a16:creationId xmlns:a16="http://schemas.microsoft.com/office/drawing/2014/main" id="{96383C86-CC83-4EB0-9322-FB6FB2A35BF4}"/>
              </a:ext>
            </a:extLst>
          </p:cNvPr>
          <p:cNvSpPr>
            <a:spLocks/>
          </p:cNvSpPr>
          <p:nvPr/>
        </p:nvSpPr>
        <p:spPr bwMode="auto">
          <a:xfrm>
            <a:off x="3028750" y="3362239"/>
            <a:ext cx="1020624" cy="800246"/>
          </a:xfrm>
          <a:custGeom>
            <a:avLst/>
            <a:gdLst>
              <a:gd name="T0" fmla="*/ 0 w 4451"/>
              <a:gd name="T1" fmla="*/ 3408 h 3488"/>
              <a:gd name="T2" fmla="*/ 881 w 4451"/>
              <a:gd name="T3" fmla="*/ 3488 h 3488"/>
              <a:gd name="T4" fmla="*/ 4451 w 4451"/>
              <a:gd name="T5" fmla="*/ 0 h 3488"/>
              <a:gd name="T6" fmla="*/ 3907 w 4451"/>
              <a:gd name="T7" fmla="*/ 31 h 3488"/>
              <a:gd name="T8" fmla="*/ 0 w 4451"/>
              <a:gd name="T9" fmla="*/ 3408 h 3488"/>
            </a:gdLst>
            <a:ahLst/>
            <a:cxnLst>
              <a:cxn ang="0">
                <a:pos x="T0" y="T1"/>
              </a:cxn>
              <a:cxn ang="0">
                <a:pos x="T2" y="T3"/>
              </a:cxn>
              <a:cxn ang="0">
                <a:pos x="T4" y="T5"/>
              </a:cxn>
              <a:cxn ang="0">
                <a:pos x="T6" y="T7"/>
              </a:cxn>
              <a:cxn ang="0">
                <a:pos x="T8" y="T9"/>
              </a:cxn>
            </a:cxnLst>
            <a:rect l="0" t="0" r="r" b="b"/>
            <a:pathLst>
              <a:path w="4451" h="3488">
                <a:moveTo>
                  <a:pt x="0" y="3408"/>
                </a:moveTo>
                <a:lnTo>
                  <a:pt x="881" y="3488"/>
                </a:lnTo>
                <a:lnTo>
                  <a:pt x="4451" y="0"/>
                </a:lnTo>
                <a:lnTo>
                  <a:pt x="3907" y="31"/>
                </a:lnTo>
                <a:lnTo>
                  <a:pt x="0" y="3408"/>
                </a:lnTo>
                <a:close/>
              </a:path>
            </a:pathLst>
          </a:custGeom>
          <a:gradFill>
            <a:gsLst>
              <a:gs pos="0">
                <a:schemeClr val="accent2">
                  <a:lumMod val="75000"/>
                </a:schemeClr>
              </a:gs>
              <a:gs pos="100000">
                <a:schemeClr val="accent2">
                  <a:lumMod val="75000"/>
                </a:schemeClr>
              </a:gs>
            </a:gsLst>
            <a:lin ang="5400000" scaled="1"/>
          </a:gradFill>
          <a:ln>
            <a:noFill/>
          </a:ln>
        </p:spPr>
        <p:txBody>
          <a:bodyPr vert="horz" wrap="square" lIns="68580" tIns="34290" rIns="68580" bIns="34290" numCol="1" anchor="t" anchorCtr="0" compatLnSpc="1">
            <a:prstTxWarp prst="textNoShape">
              <a:avLst/>
            </a:prstTxWarp>
          </a:bodyPr>
          <a:lstStyle/>
          <a:p>
            <a:endParaRPr lang="id-ID" sz="1050"/>
          </a:p>
        </p:txBody>
      </p:sp>
      <p:sp>
        <p:nvSpPr>
          <p:cNvPr id="16" name="SlideModel shp14">
            <a:extLst>
              <a:ext uri="{FF2B5EF4-FFF2-40B4-BE49-F238E27FC236}">
                <a16:creationId xmlns:a16="http://schemas.microsoft.com/office/drawing/2014/main" id="{FCC5CB79-9A78-454F-9701-C3EF13AA2CE7}"/>
              </a:ext>
            </a:extLst>
          </p:cNvPr>
          <p:cNvSpPr>
            <a:spLocks/>
          </p:cNvSpPr>
          <p:nvPr/>
        </p:nvSpPr>
        <p:spPr bwMode="auto">
          <a:xfrm>
            <a:off x="2581108" y="2741050"/>
            <a:ext cx="581246" cy="1425568"/>
          </a:xfrm>
          <a:custGeom>
            <a:avLst/>
            <a:gdLst>
              <a:gd name="T0" fmla="*/ 331 w 2537"/>
              <a:gd name="T1" fmla="*/ 0 h 6211"/>
              <a:gd name="T2" fmla="*/ 10 w 2537"/>
              <a:gd name="T3" fmla="*/ 641 h 6211"/>
              <a:gd name="T4" fmla="*/ 8 w 2537"/>
              <a:gd name="T5" fmla="*/ 679 h 6211"/>
              <a:gd name="T6" fmla="*/ 3 w 2537"/>
              <a:gd name="T7" fmla="*/ 791 h 6211"/>
              <a:gd name="T8" fmla="*/ 0 w 2537"/>
              <a:gd name="T9" fmla="*/ 873 h 6211"/>
              <a:gd name="T10" fmla="*/ 0 w 2537"/>
              <a:gd name="T11" fmla="*/ 970 h 6211"/>
              <a:gd name="T12" fmla="*/ 0 w 2537"/>
              <a:gd name="T13" fmla="*/ 1082 h 6211"/>
              <a:gd name="T14" fmla="*/ 3 w 2537"/>
              <a:gd name="T15" fmla="*/ 1207 h 6211"/>
              <a:gd name="T16" fmla="*/ 8 w 2537"/>
              <a:gd name="T17" fmla="*/ 1347 h 6211"/>
              <a:gd name="T18" fmla="*/ 16 w 2537"/>
              <a:gd name="T19" fmla="*/ 1498 h 6211"/>
              <a:gd name="T20" fmla="*/ 28 w 2537"/>
              <a:gd name="T21" fmla="*/ 1661 h 6211"/>
              <a:gd name="T22" fmla="*/ 43 w 2537"/>
              <a:gd name="T23" fmla="*/ 1835 h 6211"/>
              <a:gd name="T24" fmla="*/ 63 w 2537"/>
              <a:gd name="T25" fmla="*/ 2017 h 6211"/>
              <a:gd name="T26" fmla="*/ 88 w 2537"/>
              <a:gd name="T27" fmla="*/ 2210 h 6211"/>
              <a:gd name="T28" fmla="*/ 119 w 2537"/>
              <a:gd name="T29" fmla="*/ 2410 h 6211"/>
              <a:gd name="T30" fmla="*/ 157 w 2537"/>
              <a:gd name="T31" fmla="*/ 2617 h 6211"/>
              <a:gd name="T32" fmla="*/ 201 w 2537"/>
              <a:gd name="T33" fmla="*/ 2831 h 6211"/>
              <a:gd name="T34" fmla="*/ 251 w 2537"/>
              <a:gd name="T35" fmla="*/ 3050 h 6211"/>
              <a:gd name="T36" fmla="*/ 310 w 2537"/>
              <a:gd name="T37" fmla="*/ 3273 h 6211"/>
              <a:gd name="T38" fmla="*/ 377 w 2537"/>
              <a:gd name="T39" fmla="*/ 3501 h 6211"/>
              <a:gd name="T40" fmla="*/ 452 w 2537"/>
              <a:gd name="T41" fmla="*/ 3731 h 6211"/>
              <a:gd name="T42" fmla="*/ 537 w 2537"/>
              <a:gd name="T43" fmla="*/ 3963 h 6211"/>
              <a:gd name="T44" fmla="*/ 631 w 2537"/>
              <a:gd name="T45" fmla="*/ 4198 h 6211"/>
              <a:gd name="T46" fmla="*/ 736 w 2537"/>
              <a:gd name="T47" fmla="*/ 4431 h 6211"/>
              <a:gd name="T48" fmla="*/ 851 w 2537"/>
              <a:gd name="T49" fmla="*/ 4664 h 6211"/>
              <a:gd name="T50" fmla="*/ 978 w 2537"/>
              <a:gd name="T51" fmla="*/ 4896 h 6211"/>
              <a:gd name="T52" fmla="*/ 1116 w 2537"/>
              <a:gd name="T53" fmla="*/ 5126 h 6211"/>
              <a:gd name="T54" fmla="*/ 1266 w 2537"/>
              <a:gd name="T55" fmla="*/ 5353 h 6211"/>
              <a:gd name="T56" fmla="*/ 1431 w 2537"/>
              <a:gd name="T57" fmla="*/ 5575 h 6211"/>
              <a:gd name="T58" fmla="*/ 1607 w 2537"/>
              <a:gd name="T59" fmla="*/ 5793 h 6211"/>
              <a:gd name="T60" fmla="*/ 1798 w 2537"/>
              <a:gd name="T61" fmla="*/ 6006 h 6211"/>
              <a:gd name="T62" fmla="*/ 2003 w 2537"/>
              <a:gd name="T63" fmla="*/ 6211 h 6211"/>
              <a:gd name="T64" fmla="*/ 2537 w 2537"/>
              <a:gd name="T65" fmla="*/ 6109 h 6211"/>
              <a:gd name="T66" fmla="*/ 2514 w 2537"/>
              <a:gd name="T67" fmla="*/ 6086 h 6211"/>
              <a:gd name="T68" fmla="*/ 2447 w 2537"/>
              <a:gd name="T69" fmla="*/ 6017 h 6211"/>
              <a:gd name="T70" fmla="*/ 2399 w 2537"/>
              <a:gd name="T71" fmla="*/ 5964 h 6211"/>
              <a:gd name="T72" fmla="*/ 2342 w 2537"/>
              <a:gd name="T73" fmla="*/ 5900 h 6211"/>
              <a:gd name="T74" fmla="*/ 2278 w 2537"/>
              <a:gd name="T75" fmla="*/ 5825 h 6211"/>
              <a:gd name="T76" fmla="*/ 2208 w 2537"/>
              <a:gd name="T77" fmla="*/ 5737 h 6211"/>
              <a:gd name="T78" fmla="*/ 2130 w 2537"/>
              <a:gd name="T79" fmla="*/ 5638 h 6211"/>
              <a:gd name="T80" fmla="*/ 2047 w 2537"/>
              <a:gd name="T81" fmla="*/ 5528 h 6211"/>
              <a:gd name="T82" fmla="*/ 1959 w 2537"/>
              <a:gd name="T83" fmla="*/ 5405 h 6211"/>
              <a:gd name="T84" fmla="*/ 1868 w 2537"/>
              <a:gd name="T85" fmla="*/ 5269 h 6211"/>
              <a:gd name="T86" fmla="*/ 1772 w 2537"/>
              <a:gd name="T87" fmla="*/ 5123 h 6211"/>
              <a:gd name="T88" fmla="*/ 1675 w 2537"/>
              <a:gd name="T89" fmla="*/ 4965 h 6211"/>
              <a:gd name="T90" fmla="*/ 1575 w 2537"/>
              <a:gd name="T91" fmla="*/ 4793 h 6211"/>
              <a:gd name="T92" fmla="*/ 1475 w 2537"/>
              <a:gd name="T93" fmla="*/ 4610 h 6211"/>
              <a:gd name="T94" fmla="*/ 1373 w 2537"/>
              <a:gd name="T95" fmla="*/ 4415 h 6211"/>
              <a:gd name="T96" fmla="*/ 1273 w 2537"/>
              <a:gd name="T97" fmla="*/ 4207 h 6211"/>
              <a:gd name="T98" fmla="*/ 1174 w 2537"/>
              <a:gd name="T99" fmla="*/ 3988 h 6211"/>
              <a:gd name="T100" fmla="*/ 1076 w 2537"/>
              <a:gd name="T101" fmla="*/ 3756 h 6211"/>
              <a:gd name="T102" fmla="*/ 981 w 2537"/>
              <a:gd name="T103" fmla="*/ 3512 h 6211"/>
              <a:gd name="T104" fmla="*/ 890 w 2537"/>
              <a:gd name="T105" fmla="*/ 3256 h 6211"/>
              <a:gd name="T106" fmla="*/ 803 w 2537"/>
              <a:gd name="T107" fmla="*/ 2987 h 6211"/>
              <a:gd name="T108" fmla="*/ 721 w 2537"/>
              <a:gd name="T109" fmla="*/ 2705 h 6211"/>
              <a:gd name="T110" fmla="*/ 644 w 2537"/>
              <a:gd name="T111" fmla="*/ 2411 h 6211"/>
              <a:gd name="T112" fmla="*/ 574 w 2537"/>
              <a:gd name="T113" fmla="*/ 2104 h 6211"/>
              <a:gd name="T114" fmla="*/ 511 w 2537"/>
              <a:gd name="T115" fmla="*/ 1786 h 6211"/>
              <a:gd name="T116" fmla="*/ 456 w 2537"/>
              <a:gd name="T117" fmla="*/ 1454 h 6211"/>
              <a:gd name="T118" fmla="*/ 410 w 2537"/>
              <a:gd name="T119" fmla="*/ 1110 h 6211"/>
              <a:gd name="T120" fmla="*/ 372 w 2537"/>
              <a:gd name="T121" fmla="*/ 753 h 6211"/>
              <a:gd name="T122" fmla="*/ 346 w 2537"/>
              <a:gd name="T123" fmla="*/ 383 h 6211"/>
              <a:gd name="T124" fmla="*/ 331 w 2537"/>
              <a:gd name="T125" fmla="*/ 0 h 6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37" h="6211">
                <a:moveTo>
                  <a:pt x="331" y="0"/>
                </a:moveTo>
                <a:lnTo>
                  <a:pt x="10" y="641"/>
                </a:lnTo>
                <a:lnTo>
                  <a:pt x="8" y="679"/>
                </a:lnTo>
                <a:lnTo>
                  <a:pt x="3" y="791"/>
                </a:lnTo>
                <a:lnTo>
                  <a:pt x="0" y="873"/>
                </a:lnTo>
                <a:lnTo>
                  <a:pt x="0" y="970"/>
                </a:lnTo>
                <a:lnTo>
                  <a:pt x="0" y="1082"/>
                </a:lnTo>
                <a:lnTo>
                  <a:pt x="3" y="1207"/>
                </a:lnTo>
                <a:lnTo>
                  <a:pt x="8" y="1347"/>
                </a:lnTo>
                <a:lnTo>
                  <a:pt x="16" y="1498"/>
                </a:lnTo>
                <a:lnTo>
                  <a:pt x="28" y="1661"/>
                </a:lnTo>
                <a:lnTo>
                  <a:pt x="43" y="1835"/>
                </a:lnTo>
                <a:lnTo>
                  <a:pt x="63" y="2017"/>
                </a:lnTo>
                <a:lnTo>
                  <a:pt x="88" y="2210"/>
                </a:lnTo>
                <a:lnTo>
                  <a:pt x="119" y="2410"/>
                </a:lnTo>
                <a:lnTo>
                  <a:pt x="157" y="2617"/>
                </a:lnTo>
                <a:lnTo>
                  <a:pt x="201" y="2831"/>
                </a:lnTo>
                <a:lnTo>
                  <a:pt x="251" y="3050"/>
                </a:lnTo>
                <a:lnTo>
                  <a:pt x="310" y="3273"/>
                </a:lnTo>
                <a:lnTo>
                  <a:pt x="377" y="3501"/>
                </a:lnTo>
                <a:lnTo>
                  <a:pt x="452" y="3731"/>
                </a:lnTo>
                <a:lnTo>
                  <a:pt x="537" y="3963"/>
                </a:lnTo>
                <a:lnTo>
                  <a:pt x="631" y="4198"/>
                </a:lnTo>
                <a:lnTo>
                  <a:pt x="736" y="4431"/>
                </a:lnTo>
                <a:lnTo>
                  <a:pt x="851" y="4664"/>
                </a:lnTo>
                <a:lnTo>
                  <a:pt x="978" y="4896"/>
                </a:lnTo>
                <a:lnTo>
                  <a:pt x="1116" y="5126"/>
                </a:lnTo>
                <a:lnTo>
                  <a:pt x="1266" y="5353"/>
                </a:lnTo>
                <a:lnTo>
                  <a:pt x="1431" y="5575"/>
                </a:lnTo>
                <a:lnTo>
                  <a:pt x="1607" y="5793"/>
                </a:lnTo>
                <a:lnTo>
                  <a:pt x="1798" y="6006"/>
                </a:lnTo>
                <a:lnTo>
                  <a:pt x="2003" y="6211"/>
                </a:lnTo>
                <a:lnTo>
                  <a:pt x="2537" y="6109"/>
                </a:lnTo>
                <a:lnTo>
                  <a:pt x="2514" y="6086"/>
                </a:lnTo>
                <a:lnTo>
                  <a:pt x="2447" y="6017"/>
                </a:lnTo>
                <a:lnTo>
                  <a:pt x="2399" y="5964"/>
                </a:lnTo>
                <a:lnTo>
                  <a:pt x="2342" y="5900"/>
                </a:lnTo>
                <a:lnTo>
                  <a:pt x="2278" y="5825"/>
                </a:lnTo>
                <a:lnTo>
                  <a:pt x="2208" y="5737"/>
                </a:lnTo>
                <a:lnTo>
                  <a:pt x="2130" y="5638"/>
                </a:lnTo>
                <a:lnTo>
                  <a:pt x="2047" y="5528"/>
                </a:lnTo>
                <a:lnTo>
                  <a:pt x="1959" y="5405"/>
                </a:lnTo>
                <a:lnTo>
                  <a:pt x="1868" y="5269"/>
                </a:lnTo>
                <a:lnTo>
                  <a:pt x="1772" y="5123"/>
                </a:lnTo>
                <a:lnTo>
                  <a:pt x="1675" y="4965"/>
                </a:lnTo>
                <a:lnTo>
                  <a:pt x="1575" y="4793"/>
                </a:lnTo>
                <a:lnTo>
                  <a:pt x="1475" y="4610"/>
                </a:lnTo>
                <a:lnTo>
                  <a:pt x="1373" y="4415"/>
                </a:lnTo>
                <a:lnTo>
                  <a:pt x="1273" y="4207"/>
                </a:lnTo>
                <a:lnTo>
                  <a:pt x="1174" y="3988"/>
                </a:lnTo>
                <a:lnTo>
                  <a:pt x="1076" y="3756"/>
                </a:lnTo>
                <a:lnTo>
                  <a:pt x="981" y="3512"/>
                </a:lnTo>
                <a:lnTo>
                  <a:pt x="890" y="3256"/>
                </a:lnTo>
                <a:lnTo>
                  <a:pt x="803" y="2987"/>
                </a:lnTo>
                <a:lnTo>
                  <a:pt x="721" y="2705"/>
                </a:lnTo>
                <a:lnTo>
                  <a:pt x="644" y="2411"/>
                </a:lnTo>
                <a:lnTo>
                  <a:pt x="574" y="2104"/>
                </a:lnTo>
                <a:lnTo>
                  <a:pt x="511" y="1786"/>
                </a:lnTo>
                <a:lnTo>
                  <a:pt x="456" y="1454"/>
                </a:lnTo>
                <a:lnTo>
                  <a:pt x="410" y="1110"/>
                </a:lnTo>
                <a:lnTo>
                  <a:pt x="372" y="753"/>
                </a:lnTo>
                <a:lnTo>
                  <a:pt x="346" y="383"/>
                </a:lnTo>
                <a:lnTo>
                  <a:pt x="331" y="0"/>
                </a:lnTo>
                <a:close/>
              </a:path>
            </a:pathLst>
          </a:custGeom>
          <a:gradFill>
            <a:gsLst>
              <a:gs pos="0">
                <a:schemeClr val="accent1">
                  <a:lumMod val="75000"/>
                </a:schemeClr>
              </a:gs>
              <a:gs pos="100000">
                <a:schemeClr val="tx1">
                  <a:lumMod val="75000"/>
                  <a:lumOff val="2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7" name="SlideModel shp15">
            <a:extLst>
              <a:ext uri="{FF2B5EF4-FFF2-40B4-BE49-F238E27FC236}">
                <a16:creationId xmlns:a16="http://schemas.microsoft.com/office/drawing/2014/main" id="{71008930-7A0E-49FA-8F86-5E0CDA751586}"/>
              </a:ext>
            </a:extLst>
          </p:cNvPr>
          <p:cNvSpPr>
            <a:spLocks/>
          </p:cNvSpPr>
          <p:nvPr/>
        </p:nvSpPr>
        <p:spPr bwMode="auto">
          <a:xfrm>
            <a:off x="2163769" y="1939426"/>
            <a:ext cx="1969625" cy="2203775"/>
          </a:xfrm>
          <a:custGeom>
            <a:avLst/>
            <a:gdLst>
              <a:gd name="T0" fmla="*/ 8581 w 8581"/>
              <a:gd name="T1" fmla="*/ 4369 h 9597"/>
              <a:gd name="T2" fmla="*/ 6998 w 8581"/>
              <a:gd name="T3" fmla="*/ 4224 h 9597"/>
              <a:gd name="T4" fmla="*/ 7018 w 8581"/>
              <a:gd name="T5" fmla="*/ 4346 h 9597"/>
              <a:gd name="T6" fmla="*/ 7047 w 8581"/>
              <a:gd name="T7" fmla="*/ 4500 h 9597"/>
              <a:gd name="T8" fmla="*/ 7074 w 8581"/>
              <a:gd name="T9" fmla="*/ 4625 h 9597"/>
              <a:gd name="T10" fmla="*/ 7107 w 8581"/>
              <a:gd name="T11" fmla="*/ 4767 h 9597"/>
              <a:gd name="T12" fmla="*/ 7147 w 8581"/>
              <a:gd name="T13" fmla="*/ 4921 h 9597"/>
              <a:gd name="T14" fmla="*/ 7195 w 8581"/>
              <a:gd name="T15" fmla="*/ 5083 h 9597"/>
              <a:gd name="T16" fmla="*/ 7250 w 8581"/>
              <a:gd name="T17" fmla="*/ 5249 h 9597"/>
              <a:gd name="T18" fmla="*/ 7312 w 8581"/>
              <a:gd name="T19" fmla="*/ 5419 h 9597"/>
              <a:gd name="T20" fmla="*/ 7383 w 8581"/>
              <a:gd name="T21" fmla="*/ 5585 h 9597"/>
              <a:gd name="T22" fmla="*/ 7462 w 8581"/>
              <a:gd name="T23" fmla="*/ 5746 h 9597"/>
              <a:gd name="T24" fmla="*/ 7550 w 8581"/>
              <a:gd name="T25" fmla="*/ 5901 h 9597"/>
              <a:gd name="T26" fmla="*/ 7648 w 8581"/>
              <a:gd name="T27" fmla="*/ 6041 h 9597"/>
              <a:gd name="T28" fmla="*/ 7755 w 8581"/>
              <a:gd name="T29" fmla="*/ 6168 h 9597"/>
              <a:gd name="T30" fmla="*/ 4352 w 8581"/>
              <a:gd name="T31" fmla="*/ 9597 h 9597"/>
              <a:gd name="T32" fmla="*/ 4256 w 8581"/>
              <a:gd name="T33" fmla="*/ 9506 h 9597"/>
              <a:gd name="T34" fmla="*/ 4146 w 8581"/>
              <a:gd name="T35" fmla="*/ 9392 h 9597"/>
              <a:gd name="T36" fmla="*/ 4003 w 8581"/>
              <a:gd name="T37" fmla="*/ 9232 h 9597"/>
              <a:gd name="T38" fmla="*/ 3833 w 8581"/>
              <a:gd name="T39" fmla="*/ 9025 h 9597"/>
              <a:gd name="T40" fmla="*/ 3645 w 8581"/>
              <a:gd name="T41" fmla="*/ 8770 h 9597"/>
              <a:gd name="T42" fmla="*/ 3444 w 8581"/>
              <a:gd name="T43" fmla="*/ 8466 h 9597"/>
              <a:gd name="T44" fmla="*/ 3237 w 8581"/>
              <a:gd name="T45" fmla="*/ 8115 h 9597"/>
              <a:gd name="T46" fmla="*/ 3030 w 8581"/>
              <a:gd name="T47" fmla="*/ 7714 h 9597"/>
              <a:gd name="T48" fmla="*/ 2829 w 8581"/>
              <a:gd name="T49" fmla="*/ 7263 h 9597"/>
              <a:gd name="T50" fmla="*/ 2643 w 8581"/>
              <a:gd name="T51" fmla="*/ 6763 h 9597"/>
              <a:gd name="T52" fmla="*/ 2477 w 8581"/>
              <a:gd name="T53" fmla="*/ 6212 h 9597"/>
              <a:gd name="T54" fmla="*/ 2337 w 8581"/>
              <a:gd name="T55" fmla="*/ 5609 h 9597"/>
              <a:gd name="T56" fmla="*/ 2230 w 8581"/>
              <a:gd name="T57" fmla="*/ 4954 h 9597"/>
              <a:gd name="T58" fmla="*/ 2164 w 8581"/>
              <a:gd name="T59" fmla="*/ 4248 h 9597"/>
              <a:gd name="T60" fmla="*/ 2146 w 8581"/>
              <a:gd name="T61" fmla="*/ 3488 h 9597"/>
              <a:gd name="T62" fmla="*/ 4915 w 8581"/>
              <a:gd name="T63" fmla="*/ 0 h 9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81" h="9597">
                <a:moveTo>
                  <a:pt x="4915" y="0"/>
                </a:moveTo>
                <a:lnTo>
                  <a:pt x="8581" y="4369"/>
                </a:lnTo>
                <a:lnTo>
                  <a:pt x="6996" y="4209"/>
                </a:lnTo>
                <a:lnTo>
                  <a:pt x="6998" y="4224"/>
                </a:lnTo>
                <a:lnTo>
                  <a:pt x="7005" y="4272"/>
                </a:lnTo>
                <a:lnTo>
                  <a:pt x="7018" y="4346"/>
                </a:lnTo>
                <a:lnTo>
                  <a:pt x="7035" y="4442"/>
                </a:lnTo>
                <a:lnTo>
                  <a:pt x="7047" y="4500"/>
                </a:lnTo>
                <a:lnTo>
                  <a:pt x="7059" y="4560"/>
                </a:lnTo>
                <a:lnTo>
                  <a:pt x="7074" y="4625"/>
                </a:lnTo>
                <a:lnTo>
                  <a:pt x="7089" y="4694"/>
                </a:lnTo>
                <a:lnTo>
                  <a:pt x="7107" y="4767"/>
                </a:lnTo>
                <a:lnTo>
                  <a:pt x="7127" y="4843"/>
                </a:lnTo>
                <a:lnTo>
                  <a:pt x="7147" y="4921"/>
                </a:lnTo>
                <a:lnTo>
                  <a:pt x="7169" y="5000"/>
                </a:lnTo>
                <a:lnTo>
                  <a:pt x="7195" y="5083"/>
                </a:lnTo>
                <a:lnTo>
                  <a:pt x="7221" y="5165"/>
                </a:lnTo>
                <a:lnTo>
                  <a:pt x="7250" y="5249"/>
                </a:lnTo>
                <a:lnTo>
                  <a:pt x="7280" y="5334"/>
                </a:lnTo>
                <a:lnTo>
                  <a:pt x="7312" y="5419"/>
                </a:lnTo>
                <a:lnTo>
                  <a:pt x="7347" y="5502"/>
                </a:lnTo>
                <a:lnTo>
                  <a:pt x="7383" y="5585"/>
                </a:lnTo>
                <a:lnTo>
                  <a:pt x="7422" y="5667"/>
                </a:lnTo>
                <a:lnTo>
                  <a:pt x="7462" y="5746"/>
                </a:lnTo>
                <a:lnTo>
                  <a:pt x="7505" y="5825"/>
                </a:lnTo>
                <a:lnTo>
                  <a:pt x="7550" y="5901"/>
                </a:lnTo>
                <a:lnTo>
                  <a:pt x="7598" y="5973"/>
                </a:lnTo>
                <a:lnTo>
                  <a:pt x="7648" y="6041"/>
                </a:lnTo>
                <a:lnTo>
                  <a:pt x="7700" y="6107"/>
                </a:lnTo>
                <a:lnTo>
                  <a:pt x="7755" y="6168"/>
                </a:lnTo>
                <a:lnTo>
                  <a:pt x="7812" y="6225"/>
                </a:lnTo>
                <a:lnTo>
                  <a:pt x="4352" y="9597"/>
                </a:lnTo>
                <a:lnTo>
                  <a:pt x="4327" y="9574"/>
                </a:lnTo>
                <a:lnTo>
                  <a:pt x="4256" y="9506"/>
                </a:lnTo>
                <a:lnTo>
                  <a:pt x="4206" y="9455"/>
                </a:lnTo>
                <a:lnTo>
                  <a:pt x="4146" y="9392"/>
                </a:lnTo>
                <a:lnTo>
                  <a:pt x="4078" y="9318"/>
                </a:lnTo>
                <a:lnTo>
                  <a:pt x="4003" y="9232"/>
                </a:lnTo>
                <a:lnTo>
                  <a:pt x="3922" y="9134"/>
                </a:lnTo>
                <a:lnTo>
                  <a:pt x="3833" y="9025"/>
                </a:lnTo>
                <a:lnTo>
                  <a:pt x="3742" y="8903"/>
                </a:lnTo>
                <a:lnTo>
                  <a:pt x="3645" y="8770"/>
                </a:lnTo>
                <a:lnTo>
                  <a:pt x="3546" y="8624"/>
                </a:lnTo>
                <a:lnTo>
                  <a:pt x="3444" y="8466"/>
                </a:lnTo>
                <a:lnTo>
                  <a:pt x="3340" y="8296"/>
                </a:lnTo>
                <a:lnTo>
                  <a:pt x="3237" y="8115"/>
                </a:lnTo>
                <a:lnTo>
                  <a:pt x="3132" y="7920"/>
                </a:lnTo>
                <a:lnTo>
                  <a:pt x="3030" y="7714"/>
                </a:lnTo>
                <a:lnTo>
                  <a:pt x="2928" y="7495"/>
                </a:lnTo>
                <a:lnTo>
                  <a:pt x="2829" y="7263"/>
                </a:lnTo>
                <a:lnTo>
                  <a:pt x="2734" y="7020"/>
                </a:lnTo>
                <a:lnTo>
                  <a:pt x="2643" y="6763"/>
                </a:lnTo>
                <a:lnTo>
                  <a:pt x="2556" y="6494"/>
                </a:lnTo>
                <a:lnTo>
                  <a:pt x="2477" y="6212"/>
                </a:lnTo>
                <a:lnTo>
                  <a:pt x="2403" y="5917"/>
                </a:lnTo>
                <a:lnTo>
                  <a:pt x="2337" y="5609"/>
                </a:lnTo>
                <a:lnTo>
                  <a:pt x="2279" y="5289"/>
                </a:lnTo>
                <a:lnTo>
                  <a:pt x="2230" y="4954"/>
                </a:lnTo>
                <a:lnTo>
                  <a:pt x="2192" y="4607"/>
                </a:lnTo>
                <a:lnTo>
                  <a:pt x="2164" y="4248"/>
                </a:lnTo>
                <a:lnTo>
                  <a:pt x="2149" y="3874"/>
                </a:lnTo>
                <a:lnTo>
                  <a:pt x="2146" y="3488"/>
                </a:lnTo>
                <a:lnTo>
                  <a:pt x="0" y="3265"/>
                </a:lnTo>
                <a:lnTo>
                  <a:pt x="4915" y="0"/>
                </a:lnTo>
                <a:close/>
              </a:path>
            </a:pathLst>
          </a:custGeom>
          <a:gradFill>
            <a:gsLst>
              <a:gs pos="0">
                <a:schemeClr val="accent1"/>
              </a:gs>
              <a:gs pos="100000">
                <a:schemeClr val="accent1">
                  <a:lumMod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18" name="SlideModel shp16">
            <a:extLst>
              <a:ext uri="{FF2B5EF4-FFF2-40B4-BE49-F238E27FC236}">
                <a16:creationId xmlns:a16="http://schemas.microsoft.com/office/drawing/2014/main" id="{47E351ED-EBF8-4E1A-BF2E-726640F48382}"/>
              </a:ext>
            </a:extLst>
          </p:cNvPr>
          <p:cNvSpPr>
            <a:spLocks/>
          </p:cNvSpPr>
          <p:nvPr/>
        </p:nvSpPr>
        <p:spPr bwMode="auto">
          <a:xfrm>
            <a:off x="3769769" y="2906333"/>
            <a:ext cx="363623" cy="157019"/>
          </a:xfrm>
          <a:custGeom>
            <a:avLst/>
            <a:gdLst>
              <a:gd name="T0" fmla="*/ 0 w 1585"/>
              <a:gd name="T1" fmla="*/ 0 h 688"/>
              <a:gd name="T2" fmla="*/ 1585 w 1585"/>
              <a:gd name="T3" fmla="*/ 160 h 688"/>
              <a:gd name="T4" fmla="*/ 753 w 1585"/>
              <a:gd name="T5" fmla="*/ 688 h 688"/>
              <a:gd name="T6" fmla="*/ 134 w 1585"/>
              <a:gd name="T7" fmla="*/ 645 h 688"/>
              <a:gd name="T8" fmla="*/ 129 w 1585"/>
              <a:gd name="T9" fmla="*/ 632 h 688"/>
              <a:gd name="T10" fmla="*/ 120 w 1585"/>
              <a:gd name="T11" fmla="*/ 592 h 688"/>
              <a:gd name="T12" fmla="*/ 105 w 1585"/>
              <a:gd name="T13" fmla="*/ 530 h 688"/>
              <a:gd name="T14" fmla="*/ 87 w 1585"/>
              <a:gd name="T15" fmla="*/ 449 h 688"/>
              <a:gd name="T16" fmla="*/ 65 w 1585"/>
              <a:gd name="T17" fmla="*/ 353 h 688"/>
              <a:gd name="T18" fmla="*/ 42 w 1585"/>
              <a:gd name="T19" fmla="*/ 243 h 688"/>
              <a:gd name="T20" fmla="*/ 31 w 1585"/>
              <a:gd name="T21" fmla="*/ 185 h 688"/>
              <a:gd name="T22" fmla="*/ 20 w 1585"/>
              <a:gd name="T23" fmla="*/ 124 h 688"/>
              <a:gd name="T24" fmla="*/ 9 w 1585"/>
              <a:gd name="T25" fmla="*/ 63 h 688"/>
              <a:gd name="T26" fmla="*/ 0 w 1585"/>
              <a:gd name="T27"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5" h="688">
                <a:moveTo>
                  <a:pt x="0" y="0"/>
                </a:moveTo>
                <a:lnTo>
                  <a:pt x="1585" y="160"/>
                </a:lnTo>
                <a:lnTo>
                  <a:pt x="753" y="688"/>
                </a:lnTo>
                <a:lnTo>
                  <a:pt x="134" y="645"/>
                </a:lnTo>
                <a:lnTo>
                  <a:pt x="129" y="632"/>
                </a:lnTo>
                <a:lnTo>
                  <a:pt x="120" y="592"/>
                </a:lnTo>
                <a:lnTo>
                  <a:pt x="105" y="530"/>
                </a:lnTo>
                <a:lnTo>
                  <a:pt x="87" y="449"/>
                </a:lnTo>
                <a:lnTo>
                  <a:pt x="65" y="353"/>
                </a:lnTo>
                <a:lnTo>
                  <a:pt x="42" y="243"/>
                </a:lnTo>
                <a:lnTo>
                  <a:pt x="31" y="185"/>
                </a:lnTo>
                <a:lnTo>
                  <a:pt x="20" y="124"/>
                </a:lnTo>
                <a:lnTo>
                  <a:pt x="9" y="63"/>
                </a:lnTo>
                <a:lnTo>
                  <a:pt x="0" y="0"/>
                </a:lnTo>
                <a:close/>
              </a:path>
            </a:pathLst>
          </a:custGeom>
          <a:solidFill>
            <a:schemeClr val="accent1">
              <a:lumMod val="50000"/>
            </a:schemeClr>
          </a:solidFill>
          <a:ln>
            <a:noFill/>
          </a:ln>
        </p:spPr>
        <p:txBody>
          <a:bodyPr vert="horz" wrap="square" lIns="68580" tIns="34290" rIns="68580" bIns="34290" numCol="1" anchor="t" anchorCtr="0" compatLnSpc="1">
            <a:prstTxWarp prst="textNoShape">
              <a:avLst/>
            </a:prstTxWarp>
          </a:bodyPr>
          <a:lstStyle/>
          <a:p>
            <a:endParaRPr lang="id-ID" sz="1050"/>
          </a:p>
        </p:txBody>
      </p:sp>
      <p:sp>
        <p:nvSpPr>
          <p:cNvPr id="19" name="SlideModel shp17">
            <a:extLst>
              <a:ext uri="{FF2B5EF4-FFF2-40B4-BE49-F238E27FC236}">
                <a16:creationId xmlns:a16="http://schemas.microsoft.com/office/drawing/2014/main" id="{0D948096-AE0E-4F36-A30F-0C55894B9255}"/>
              </a:ext>
            </a:extLst>
          </p:cNvPr>
          <p:cNvSpPr>
            <a:spLocks/>
          </p:cNvSpPr>
          <p:nvPr/>
        </p:nvSpPr>
        <p:spPr bwMode="auto">
          <a:xfrm>
            <a:off x="2141730" y="2688710"/>
            <a:ext cx="515133" cy="198340"/>
          </a:xfrm>
          <a:custGeom>
            <a:avLst/>
            <a:gdLst>
              <a:gd name="T0" fmla="*/ 96 w 2242"/>
              <a:gd name="T1" fmla="*/ 0 h 864"/>
              <a:gd name="T2" fmla="*/ 0 w 2242"/>
              <a:gd name="T3" fmla="*/ 720 h 864"/>
              <a:gd name="T4" fmla="*/ 1921 w 2242"/>
              <a:gd name="T5" fmla="*/ 864 h 864"/>
              <a:gd name="T6" fmla="*/ 2242 w 2242"/>
              <a:gd name="T7" fmla="*/ 223 h 864"/>
              <a:gd name="T8" fmla="*/ 96 w 2242"/>
              <a:gd name="T9" fmla="*/ 0 h 864"/>
            </a:gdLst>
            <a:ahLst/>
            <a:cxnLst>
              <a:cxn ang="0">
                <a:pos x="T0" y="T1"/>
              </a:cxn>
              <a:cxn ang="0">
                <a:pos x="T2" y="T3"/>
              </a:cxn>
              <a:cxn ang="0">
                <a:pos x="T4" y="T5"/>
              </a:cxn>
              <a:cxn ang="0">
                <a:pos x="T6" y="T7"/>
              </a:cxn>
              <a:cxn ang="0">
                <a:pos x="T8" y="T9"/>
              </a:cxn>
            </a:cxnLst>
            <a:rect l="0" t="0" r="r" b="b"/>
            <a:pathLst>
              <a:path w="2242" h="864">
                <a:moveTo>
                  <a:pt x="96" y="0"/>
                </a:moveTo>
                <a:lnTo>
                  <a:pt x="0" y="720"/>
                </a:lnTo>
                <a:lnTo>
                  <a:pt x="1921" y="864"/>
                </a:lnTo>
                <a:lnTo>
                  <a:pt x="2242" y="223"/>
                </a:lnTo>
                <a:lnTo>
                  <a:pt x="96" y="0"/>
                </a:lnTo>
                <a:close/>
              </a:path>
            </a:pathLst>
          </a:custGeom>
          <a:gradFill>
            <a:gsLst>
              <a:gs pos="0">
                <a:schemeClr val="accent1">
                  <a:lumMod val="50000"/>
                </a:schemeClr>
              </a:gs>
              <a:gs pos="100000">
                <a:schemeClr val="tx1">
                  <a:lumMod val="75000"/>
                  <a:lumOff val="25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50"/>
          </a:p>
        </p:txBody>
      </p:sp>
      <p:sp>
        <p:nvSpPr>
          <p:cNvPr id="20" name="SlideModel shp18">
            <a:extLst>
              <a:ext uri="{FF2B5EF4-FFF2-40B4-BE49-F238E27FC236}">
                <a16:creationId xmlns:a16="http://schemas.microsoft.com/office/drawing/2014/main" id="{F13D49AC-C013-45C8-A7ED-68A2A61422FB}"/>
              </a:ext>
            </a:extLst>
          </p:cNvPr>
          <p:cNvSpPr>
            <a:spLocks/>
          </p:cNvSpPr>
          <p:nvPr/>
        </p:nvSpPr>
        <p:spPr bwMode="auto">
          <a:xfrm>
            <a:off x="4199505" y="1005576"/>
            <a:ext cx="677661" cy="1486172"/>
          </a:xfrm>
          <a:custGeom>
            <a:avLst/>
            <a:gdLst>
              <a:gd name="T0" fmla="*/ 0 w 2954"/>
              <a:gd name="T1" fmla="*/ 3138 h 6473"/>
              <a:gd name="T2" fmla="*/ 0 w 2954"/>
              <a:gd name="T3" fmla="*/ 6473 h 6473"/>
              <a:gd name="T4" fmla="*/ 2946 w 2954"/>
              <a:gd name="T5" fmla="*/ 4217 h 6473"/>
              <a:gd name="T6" fmla="*/ 2954 w 2954"/>
              <a:gd name="T7" fmla="*/ 2417 h 6473"/>
              <a:gd name="T8" fmla="*/ 2834 w 2954"/>
              <a:gd name="T9" fmla="*/ 0 h 6473"/>
              <a:gd name="T10" fmla="*/ 0 w 2954"/>
              <a:gd name="T11" fmla="*/ 3138 h 6473"/>
            </a:gdLst>
            <a:ahLst/>
            <a:cxnLst>
              <a:cxn ang="0">
                <a:pos x="T0" y="T1"/>
              </a:cxn>
              <a:cxn ang="0">
                <a:pos x="T2" y="T3"/>
              </a:cxn>
              <a:cxn ang="0">
                <a:pos x="T4" y="T5"/>
              </a:cxn>
              <a:cxn ang="0">
                <a:pos x="T6" y="T7"/>
              </a:cxn>
              <a:cxn ang="0">
                <a:pos x="T8" y="T9"/>
              </a:cxn>
              <a:cxn ang="0">
                <a:pos x="T10" y="T11"/>
              </a:cxn>
            </a:cxnLst>
            <a:rect l="0" t="0" r="r" b="b"/>
            <a:pathLst>
              <a:path w="2954" h="6473">
                <a:moveTo>
                  <a:pt x="0" y="3138"/>
                </a:moveTo>
                <a:lnTo>
                  <a:pt x="0" y="6473"/>
                </a:lnTo>
                <a:lnTo>
                  <a:pt x="2946" y="4217"/>
                </a:lnTo>
                <a:lnTo>
                  <a:pt x="2954" y="2417"/>
                </a:lnTo>
                <a:lnTo>
                  <a:pt x="2834" y="0"/>
                </a:lnTo>
                <a:lnTo>
                  <a:pt x="0" y="3138"/>
                </a:lnTo>
                <a:close/>
              </a:path>
            </a:pathLst>
          </a:custGeom>
          <a:gradFill>
            <a:gsLst>
              <a:gs pos="0">
                <a:schemeClr val="tx2">
                  <a:lumMod val="50000"/>
                </a:schemeClr>
              </a:gs>
              <a:gs pos="100000">
                <a:schemeClr val="tx2">
                  <a:lumMod val="75000"/>
                </a:schemeClr>
              </a:gs>
            </a:gsLst>
            <a:lin ang="5400000" scaled="1"/>
          </a:gradFill>
          <a:ln>
            <a:noFill/>
          </a:ln>
        </p:spPr>
        <p:txBody>
          <a:bodyPr vert="horz" wrap="square" lIns="68580" tIns="34290" rIns="68580" bIns="34290" numCol="1" anchor="t" anchorCtr="0" compatLnSpc="1">
            <a:prstTxWarp prst="textNoShape">
              <a:avLst/>
            </a:prstTxWarp>
          </a:bodyPr>
          <a:lstStyle/>
          <a:p>
            <a:endParaRPr lang="id-ID" sz="1050"/>
          </a:p>
        </p:txBody>
      </p:sp>
      <p:sp>
        <p:nvSpPr>
          <p:cNvPr id="21" name="SlideModel shp19">
            <a:extLst>
              <a:ext uri="{FF2B5EF4-FFF2-40B4-BE49-F238E27FC236}">
                <a16:creationId xmlns:a16="http://schemas.microsoft.com/office/drawing/2014/main" id="{AD8B3924-979A-4D41-ACC7-EB90A49BB74B}"/>
              </a:ext>
            </a:extLst>
          </p:cNvPr>
          <p:cNvSpPr>
            <a:spLocks/>
          </p:cNvSpPr>
          <p:nvPr/>
        </p:nvSpPr>
        <p:spPr bwMode="auto">
          <a:xfrm>
            <a:off x="4199505" y="1973860"/>
            <a:ext cx="1134944" cy="754793"/>
          </a:xfrm>
          <a:custGeom>
            <a:avLst/>
            <a:gdLst>
              <a:gd name="T0" fmla="*/ 0 w 4947"/>
              <a:gd name="T1" fmla="*/ 2256 h 3288"/>
              <a:gd name="T2" fmla="*/ 14 w 4947"/>
              <a:gd name="T3" fmla="*/ 2261 h 3288"/>
              <a:gd name="T4" fmla="*/ 56 w 4947"/>
              <a:gd name="T5" fmla="*/ 2272 h 3288"/>
              <a:gd name="T6" fmla="*/ 122 w 4947"/>
              <a:gd name="T7" fmla="*/ 2291 h 3288"/>
              <a:gd name="T8" fmla="*/ 207 w 4947"/>
              <a:gd name="T9" fmla="*/ 2320 h 3288"/>
              <a:gd name="T10" fmla="*/ 257 w 4947"/>
              <a:gd name="T11" fmla="*/ 2337 h 3288"/>
              <a:gd name="T12" fmla="*/ 311 w 4947"/>
              <a:gd name="T13" fmla="*/ 2355 h 3288"/>
              <a:gd name="T14" fmla="*/ 367 w 4947"/>
              <a:gd name="T15" fmla="*/ 2376 h 3288"/>
              <a:gd name="T16" fmla="*/ 427 w 4947"/>
              <a:gd name="T17" fmla="*/ 2399 h 3288"/>
              <a:gd name="T18" fmla="*/ 489 w 4947"/>
              <a:gd name="T19" fmla="*/ 2425 h 3288"/>
              <a:gd name="T20" fmla="*/ 554 w 4947"/>
              <a:gd name="T21" fmla="*/ 2451 h 3288"/>
              <a:gd name="T22" fmla="*/ 620 w 4947"/>
              <a:gd name="T23" fmla="*/ 2481 h 3288"/>
              <a:gd name="T24" fmla="*/ 687 w 4947"/>
              <a:gd name="T25" fmla="*/ 2512 h 3288"/>
              <a:gd name="T26" fmla="*/ 755 w 4947"/>
              <a:gd name="T27" fmla="*/ 2545 h 3288"/>
              <a:gd name="T28" fmla="*/ 825 w 4947"/>
              <a:gd name="T29" fmla="*/ 2580 h 3288"/>
              <a:gd name="T30" fmla="*/ 894 w 4947"/>
              <a:gd name="T31" fmla="*/ 2617 h 3288"/>
              <a:gd name="T32" fmla="*/ 962 w 4947"/>
              <a:gd name="T33" fmla="*/ 2656 h 3288"/>
              <a:gd name="T34" fmla="*/ 1031 w 4947"/>
              <a:gd name="T35" fmla="*/ 2698 h 3288"/>
              <a:gd name="T36" fmla="*/ 1098 w 4947"/>
              <a:gd name="T37" fmla="*/ 2740 h 3288"/>
              <a:gd name="T38" fmla="*/ 1163 w 4947"/>
              <a:gd name="T39" fmla="*/ 2787 h 3288"/>
              <a:gd name="T40" fmla="*/ 1225 w 4947"/>
              <a:gd name="T41" fmla="*/ 2834 h 3288"/>
              <a:gd name="T42" fmla="*/ 1287 w 4947"/>
              <a:gd name="T43" fmla="*/ 2883 h 3288"/>
              <a:gd name="T44" fmla="*/ 1344 w 4947"/>
              <a:gd name="T45" fmla="*/ 2935 h 3288"/>
              <a:gd name="T46" fmla="*/ 1399 w 4947"/>
              <a:gd name="T47" fmla="*/ 2988 h 3288"/>
              <a:gd name="T48" fmla="*/ 1450 w 4947"/>
              <a:gd name="T49" fmla="*/ 3044 h 3288"/>
              <a:gd name="T50" fmla="*/ 1497 w 4947"/>
              <a:gd name="T51" fmla="*/ 3102 h 3288"/>
              <a:gd name="T52" fmla="*/ 1539 w 4947"/>
              <a:gd name="T53" fmla="*/ 3162 h 3288"/>
              <a:gd name="T54" fmla="*/ 1577 w 4947"/>
              <a:gd name="T55" fmla="*/ 3225 h 3288"/>
              <a:gd name="T56" fmla="*/ 1609 w 4947"/>
              <a:gd name="T57" fmla="*/ 3288 h 3288"/>
              <a:gd name="T58" fmla="*/ 4947 w 4947"/>
              <a:gd name="T59" fmla="*/ 1321 h 3288"/>
              <a:gd name="T60" fmla="*/ 4939 w 4947"/>
              <a:gd name="T61" fmla="*/ 1309 h 3288"/>
              <a:gd name="T62" fmla="*/ 4918 w 4947"/>
              <a:gd name="T63" fmla="*/ 1276 h 3288"/>
              <a:gd name="T64" fmla="*/ 4902 w 4947"/>
              <a:gd name="T65" fmla="*/ 1253 h 3288"/>
              <a:gd name="T66" fmla="*/ 4882 w 4947"/>
              <a:gd name="T67" fmla="*/ 1224 h 3288"/>
              <a:gd name="T68" fmla="*/ 4859 w 4947"/>
              <a:gd name="T69" fmla="*/ 1192 h 3288"/>
              <a:gd name="T70" fmla="*/ 4831 w 4947"/>
              <a:gd name="T71" fmla="*/ 1157 h 3288"/>
              <a:gd name="T72" fmla="*/ 4800 w 4947"/>
              <a:gd name="T73" fmla="*/ 1117 h 3288"/>
              <a:gd name="T74" fmla="*/ 4765 w 4947"/>
              <a:gd name="T75" fmla="*/ 1075 h 3288"/>
              <a:gd name="T76" fmla="*/ 4727 w 4947"/>
              <a:gd name="T77" fmla="*/ 1029 h 3288"/>
              <a:gd name="T78" fmla="*/ 4684 w 4947"/>
              <a:gd name="T79" fmla="*/ 982 h 3288"/>
              <a:gd name="T80" fmla="*/ 4636 w 4947"/>
              <a:gd name="T81" fmla="*/ 932 h 3288"/>
              <a:gd name="T82" fmla="*/ 4586 w 4947"/>
              <a:gd name="T83" fmla="*/ 881 h 3288"/>
              <a:gd name="T84" fmla="*/ 4531 w 4947"/>
              <a:gd name="T85" fmla="*/ 828 h 3288"/>
              <a:gd name="T86" fmla="*/ 4472 w 4947"/>
              <a:gd name="T87" fmla="*/ 773 h 3288"/>
              <a:gd name="T88" fmla="*/ 4410 w 4947"/>
              <a:gd name="T89" fmla="*/ 718 h 3288"/>
              <a:gd name="T90" fmla="*/ 4342 w 4947"/>
              <a:gd name="T91" fmla="*/ 663 h 3288"/>
              <a:gd name="T92" fmla="*/ 4271 w 4947"/>
              <a:gd name="T93" fmla="*/ 607 h 3288"/>
              <a:gd name="T94" fmla="*/ 4195 w 4947"/>
              <a:gd name="T95" fmla="*/ 550 h 3288"/>
              <a:gd name="T96" fmla="*/ 4116 w 4947"/>
              <a:gd name="T97" fmla="*/ 494 h 3288"/>
              <a:gd name="T98" fmla="*/ 4032 w 4947"/>
              <a:gd name="T99" fmla="*/ 440 h 3288"/>
              <a:gd name="T100" fmla="*/ 3943 w 4947"/>
              <a:gd name="T101" fmla="*/ 386 h 3288"/>
              <a:gd name="T102" fmla="*/ 3850 w 4947"/>
              <a:gd name="T103" fmla="*/ 334 h 3288"/>
              <a:gd name="T104" fmla="*/ 3753 w 4947"/>
              <a:gd name="T105" fmla="*/ 283 h 3288"/>
              <a:gd name="T106" fmla="*/ 3652 w 4947"/>
              <a:gd name="T107" fmla="*/ 233 h 3288"/>
              <a:gd name="T108" fmla="*/ 3545 w 4947"/>
              <a:gd name="T109" fmla="*/ 187 h 3288"/>
              <a:gd name="T110" fmla="*/ 3435 w 4947"/>
              <a:gd name="T111" fmla="*/ 143 h 3288"/>
              <a:gd name="T112" fmla="*/ 3320 w 4947"/>
              <a:gd name="T113" fmla="*/ 103 h 3288"/>
              <a:gd name="T114" fmla="*/ 3201 w 4947"/>
              <a:gd name="T115" fmla="*/ 65 h 3288"/>
              <a:gd name="T116" fmla="*/ 3076 w 4947"/>
              <a:gd name="T117" fmla="*/ 31 h 3288"/>
              <a:gd name="T118" fmla="*/ 2946 w 4947"/>
              <a:gd name="T119" fmla="*/ 0 h 3288"/>
              <a:gd name="T120" fmla="*/ 0 w 4947"/>
              <a:gd name="T121" fmla="*/ 2256 h 3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47" h="3288">
                <a:moveTo>
                  <a:pt x="0" y="2256"/>
                </a:moveTo>
                <a:lnTo>
                  <a:pt x="14" y="2261"/>
                </a:lnTo>
                <a:lnTo>
                  <a:pt x="56" y="2272"/>
                </a:lnTo>
                <a:lnTo>
                  <a:pt x="122" y="2291"/>
                </a:lnTo>
                <a:lnTo>
                  <a:pt x="207" y="2320"/>
                </a:lnTo>
                <a:lnTo>
                  <a:pt x="257" y="2337"/>
                </a:lnTo>
                <a:lnTo>
                  <a:pt x="311" y="2355"/>
                </a:lnTo>
                <a:lnTo>
                  <a:pt x="367" y="2376"/>
                </a:lnTo>
                <a:lnTo>
                  <a:pt x="427" y="2399"/>
                </a:lnTo>
                <a:lnTo>
                  <a:pt x="489" y="2425"/>
                </a:lnTo>
                <a:lnTo>
                  <a:pt x="554" y="2451"/>
                </a:lnTo>
                <a:lnTo>
                  <a:pt x="620" y="2481"/>
                </a:lnTo>
                <a:lnTo>
                  <a:pt x="687" y="2512"/>
                </a:lnTo>
                <a:lnTo>
                  <a:pt x="755" y="2545"/>
                </a:lnTo>
                <a:lnTo>
                  <a:pt x="825" y="2580"/>
                </a:lnTo>
                <a:lnTo>
                  <a:pt x="894" y="2617"/>
                </a:lnTo>
                <a:lnTo>
                  <a:pt x="962" y="2656"/>
                </a:lnTo>
                <a:lnTo>
                  <a:pt x="1031" y="2698"/>
                </a:lnTo>
                <a:lnTo>
                  <a:pt x="1098" y="2740"/>
                </a:lnTo>
                <a:lnTo>
                  <a:pt x="1163" y="2787"/>
                </a:lnTo>
                <a:lnTo>
                  <a:pt x="1225" y="2834"/>
                </a:lnTo>
                <a:lnTo>
                  <a:pt x="1287" y="2883"/>
                </a:lnTo>
                <a:lnTo>
                  <a:pt x="1344" y="2935"/>
                </a:lnTo>
                <a:lnTo>
                  <a:pt x="1399" y="2988"/>
                </a:lnTo>
                <a:lnTo>
                  <a:pt x="1450" y="3044"/>
                </a:lnTo>
                <a:lnTo>
                  <a:pt x="1497" y="3102"/>
                </a:lnTo>
                <a:lnTo>
                  <a:pt x="1539" y="3162"/>
                </a:lnTo>
                <a:lnTo>
                  <a:pt x="1577" y="3225"/>
                </a:lnTo>
                <a:lnTo>
                  <a:pt x="1609" y="3288"/>
                </a:lnTo>
                <a:lnTo>
                  <a:pt x="4947" y="1321"/>
                </a:lnTo>
                <a:lnTo>
                  <a:pt x="4939" y="1309"/>
                </a:lnTo>
                <a:lnTo>
                  <a:pt x="4918" y="1276"/>
                </a:lnTo>
                <a:lnTo>
                  <a:pt x="4902" y="1253"/>
                </a:lnTo>
                <a:lnTo>
                  <a:pt x="4882" y="1224"/>
                </a:lnTo>
                <a:lnTo>
                  <a:pt x="4859" y="1192"/>
                </a:lnTo>
                <a:lnTo>
                  <a:pt x="4831" y="1157"/>
                </a:lnTo>
                <a:lnTo>
                  <a:pt x="4800" y="1117"/>
                </a:lnTo>
                <a:lnTo>
                  <a:pt x="4765" y="1075"/>
                </a:lnTo>
                <a:lnTo>
                  <a:pt x="4727" y="1029"/>
                </a:lnTo>
                <a:lnTo>
                  <a:pt x="4684" y="982"/>
                </a:lnTo>
                <a:lnTo>
                  <a:pt x="4636" y="932"/>
                </a:lnTo>
                <a:lnTo>
                  <a:pt x="4586" y="881"/>
                </a:lnTo>
                <a:lnTo>
                  <a:pt x="4531" y="828"/>
                </a:lnTo>
                <a:lnTo>
                  <a:pt x="4472" y="773"/>
                </a:lnTo>
                <a:lnTo>
                  <a:pt x="4410" y="718"/>
                </a:lnTo>
                <a:lnTo>
                  <a:pt x="4342" y="663"/>
                </a:lnTo>
                <a:lnTo>
                  <a:pt x="4271" y="607"/>
                </a:lnTo>
                <a:lnTo>
                  <a:pt x="4195" y="550"/>
                </a:lnTo>
                <a:lnTo>
                  <a:pt x="4116" y="494"/>
                </a:lnTo>
                <a:lnTo>
                  <a:pt x="4032" y="440"/>
                </a:lnTo>
                <a:lnTo>
                  <a:pt x="3943" y="386"/>
                </a:lnTo>
                <a:lnTo>
                  <a:pt x="3850" y="334"/>
                </a:lnTo>
                <a:lnTo>
                  <a:pt x="3753" y="283"/>
                </a:lnTo>
                <a:lnTo>
                  <a:pt x="3652" y="233"/>
                </a:lnTo>
                <a:lnTo>
                  <a:pt x="3545" y="187"/>
                </a:lnTo>
                <a:lnTo>
                  <a:pt x="3435" y="143"/>
                </a:lnTo>
                <a:lnTo>
                  <a:pt x="3320" y="103"/>
                </a:lnTo>
                <a:lnTo>
                  <a:pt x="3201" y="65"/>
                </a:lnTo>
                <a:lnTo>
                  <a:pt x="3076" y="31"/>
                </a:lnTo>
                <a:lnTo>
                  <a:pt x="2946" y="0"/>
                </a:lnTo>
                <a:lnTo>
                  <a:pt x="0" y="2256"/>
                </a:lnTo>
                <a:close/>
              </a:path>
            </a:pathLst>
          </a:custGeom>
          <a:gradFill>
            <a:gsLst>
              <a:gs pos="0">
                <a:schemeClr val="tx2">
                  <a:lumMod val="60000"/>
                  <a:lumOff val="40000"/>
                </a:schemeClr>
              </a:gs>
              <a:gs pos="100000">
                <a:schemeClr val="tx2">
                  <a:lumMod val="50000"/>
                </a:schemeClr>
              </a:gs>
            </a:gsLst>
            <a:lin ang="5400000" scaled="1"/>
          </a:gradFill>
          <a:ln>
            <a:noFill/>
          </a:ln>
        </p:spPr>
        <p:txBody>
          <a:bodyPr vert="horz" wrap="square" lIns="68580" tIns="34290" rIns="68580" bIns="34290" numCol="1" anchor="t" anchorCtr="0" compatLnSpc="1">
            <a:prstTxWarp prst="textNoShape">
              <a:avLst/>
            </a:prstTxWarp>
          </a:bodyPr>
          <a:lstStyle/>
          <a:p>
            <a:endParaRPr lang="id-ID" sz="1050"/>
          </a:p>
        </p:txBody>
      </p:sp>
      <p:sp>
        <p:nvSpPr>
          <p:cNvPr id="22" name="SlideModel shp20">
            <a:extLst>
              <a:ext uri="{FF2B5EF4-FFF2-40B4-BE49-F238E27FC236}">
                <a16:creationId xmlns:a16="http://schemas.microsoft.com/office/drawing/2014/main" id="{573DABD3-625F-430D-9903-D088353CE944}"/>
              </a:ext>
            </a:extLst>
          </p:cNvPr>
          <p:cNvSpPr>
            <a:spLocks/>
          </p:cNvSpPr>
          <p:nvPr/>
        </p:nvSpPr>
        <p:spPr bwMode="auto">
          <a:xfrm>
            <a:off x="4849620" y="1005577"/>
            <a:ext cx="980681" cy="1271303"/>
          </a:xfrm>
          <a:custGeom>
            <a:avLst/>
            <a:gdLst>
              <a:gd name="T0" fmla="*/ 106 w 4274"/>
              <a:gd name="T1" fmla="*/ 4224 h 5538"/>
              <a:gd name="T2" fmla="*/ 0 w 4274"/>
              <a:gd name="T3" fmla="*/ 0 h 5538"/>
              <a:gd name="T4" fmla="*/ 28 w 4274"/>
              <a:gd name="T5" fmla="*/ 10 h 5538"/>
              <a:gd name="T6" fmla="*/ 110 w 4274"/>
              <a:gd name="T7" fmla="*/ 40 h 5538"/>
              <a:gd name="T8" fmla="*/ 171 w 4274"/>
              <a:gd name="T9" fmla="*/ 63 h 5538"/>
              <a:gd name="T10" fmla="*/ 242 w 4274"/>
              <a:gd name="T11" fmla="*/ 91 h 5538"/>
              <a:gd name="T12" fmla="*/ 325 w 4274"/>
              <a:gd name="T13" fmla="*/ 125 h 5538"/>
              <a:gd name="T14" fmla="*/ 417 w 4274"/>
              <a:gd name="T15" fmla="*/ 166 h 5538"/>
              <a:gd name="T16" fmla="*/ 521 w 4274"/>
              <a:gd name="T17" fmla="*/ 212 h 5538"/>
              <a:gd name="T18" fmla="*/ 633 w 4274"/>
              <a:gd name="T19" fmla="*/ 264 h 5538"/>
              <a:gd name="T20" fmla="*/ 754 w 4274"/>
              <a:gd name="T21" fmla="*/ 324 h 5538"/>
              <a:gd name="T22" fmla="*/ 883 w 4274"/>
              <a:gd name="T23" fmla="*/ 388 h 5538"/>
              <a:gd name="T24" fmla="*/ 1021 w 4274"/>
              <a:gd name="T25" fmla="*/ 461 h 5538"/>
              <a:gd name="T26" fmla="*/ 1164 w 4274"/>
              <a:gd name="T27" fmla="*/ 540 h 5538"/>
              <a:gd name="T28" fmla="*/ 1315 w 4274"/>
              <a:gd name="T29" fmla="*/ 626 h 5538"/>
              <a:gd name="T30" fmla="*/ 1470 w 4274"/>
              <a:gd name="T31" fmla="*/ 720 h 5538"/>
              <a:gd name="T32" fmla="*/ 1632 w 4274"/>
              <a:gd name="T33" fmla="*/ 820 h 5538"/>
              <a:gd name="T34" fmla="*/ 1798 w 4274"/>
              <a:gd name="T35" fmla="*/ 929 h 5538"/>
              <a:gd name="T36" fmla="*/ 1968 w 4274"/>
              <a:gd name="T37" fmla="*/ 1044 h 5538"/>
              <a:gd name="T38" fmla="*/ 2140 w 4274"/>
              <a:gd name="T39" fmla="*/ 1169 h 5538"/>
              <a:gd name="T40" fmla="*/ 2317 w 4274"/>
              <a:gd name="T41" fmla="*/ 1300 h 5538"/>
              <a:gd name="T42" fmla="*/ 2495 w 4274"/>
              <a:gd name="T43" fmla="*/ 1441 h 5538"/>
              <a:gd name="T44" fmla="*/ 2675 w 4274"/>
              <a:gd name="T45" fmla="*/ 1589 h 5538"/>
              <a:gd name="T46" fmla="*/ 2856 w 4274"/>
              <a:gd name="T47" fmla="*/ 1745 h 5538"/>
              <a:gd name="T48" fmla="*/ 3038 w 4274"/>
              <a:gd name="T49" fmla="*/ 1912 h 5538"/>
              <a:gd name="T50" fmla="*/ 3219 w 4274"/>
              <a:gd name="T51" fmla="*/ 2085 h 5538"/>
              <a:gd name="T52" fmla="*/ 3400 w 4274"/>
              <a:gd name="T53" fmla="*/ 2269 h 5538"/>
              <a:gd name="T54" fmla="*/ 3580 w 4274"/>
              <a:gd name="T55" fmla="*/ 2463 h 5538"/>
              <a:gd name="T56" fmla="*/ 3758 w 4274"/>
              <a:gd name="T57" fmla="*/ 2664 h 5538"/>
              <a:gd name="T58" fmla="*/ 3933 w 4274"/>
              <a:gd name="T59" fmla="*/ 2877 h 5538"/>
              <a:gd name="T60" fmla="*/ 4106 w 4274"/>
              <a:gd name="T61" fmla="*/ 3098 h 5538"/>
              <a:gd name="T62" fmla="*/ 4274 w 4274"/>
              <a:gd name="T63" fmla="*/ 3329 h 5538"/>
              <a:gd name="T64" fmla="*/ 2113 w 4274"/>
              <a:gd name="T65" fmla="*/ 5538 h 5538"/>
              <a:gd name="T66" fmla="*/ 2105 w 4274"/>
              <a:gd name="T67" fmla="*/ 5526 h 5538"/>
              <a:gd name="T68" fmla="*/ 2082 w 4274"/>
              <a:gd name="T69" fmla="*/ 5494 h 5538"/>
              <a:gd name="T70" fmla="*/ 2064 w 4274"/>
              <a:gd name="T71" fmla="*/ 5471 h 5538"/>
              <a:gd name="T72" fmla="*/ 2043 w 4274"/>
              <a:gd name="T73" fmla="*/ 5443 h 5538"/>
              <a:gd name="T74" fmla="*/ 2018 w 4274"/>
              <a:gd name="T75" fmla="*/ 5411 h 5538"/>
              <a:gd name="T76" fmla="*/ 1990 w 4274"/>
              <a:gd name="T77" fmla="*/ 5376 h 5538"/>
              <a:gd name="T78" fmla="*/ 1956 w 4274"/>
              <a:gd name="T79" fmla="*/ 5337 h 5538"/>
              <a:gd name="T80" fmla="*/ 1919 w 4274"/>
              <a:gd name="T81" fmla="*/ 5296 h 5538"/>
              <a:gd name="T82" fmla="*/ 1878 w 4274"/>
              <a:gd name="T83" fmla="*/ 5251 h 5538"/>
              <a:gd name="T84" fmla="*/ 1834 w 4274"/>
              <a:gd name="T85" fmla="*/ 5204 h 5538"/>
              <a:gd name="T86" fmla="*/ 1786 w 4274"/>
              <a:gd name="T87" fmla="*/ 5155 h 5538"/>
              <a:gd name="T88" fmla="*/ 1733 w 4274"/>
              <a:gd name="T89" fmla="*/ 5104 h 5538"/>
              <a:gd name="T90" fmla="*/ 1677 w 4274"/>
              <a:gd name="T91" fmla="*/ 5051 h 5538"/>
              <a:gd name="T92" fmla="*/ 1616 w 4274"/>
              <a:gd name="T93" fmla="*/ 4997 h 5538"/>
              <a:gd name="T94" fmla="*/ 1551 w 4274"/>
              <a:gd name="T95" fmla="*/ 4943 h 5538"/>
              <a:gd name="T96" fmla="*/ 1483 w 4274"/>
              <a:gd name="T97" fmla="*/ 4887 h 5538"/>
              <a:gd name="T98" fmla="*/ 1411 w 4274"/>
              <a:gd name="T99" fmla="*/ 4832 h 5538"/>
              <a:gd name="T100" fmla="*/ 1334 w 4274"/>
              <a:gd name="T101" fmla="*/ 4776 h 5538"/>
              <a:gd name="T102" fmla="*/ 1255 w 4274"/>
              <a:gd name="T103" fmla="*/ 4721 h 5538"/>
              <a:gd name="T104" fmla="*/ 1170 w 4274"/>
              <a:gd name="T105" fmla="*/ 4667 h 5538"/>
              <a:gd name="T106" fmla="*/ 1082 w 4274"/>
              <a:gd name="T107" fmla="*/ 4613 h 5538"/>
              <a:gd name="T108" fmla="*/ 990 w 4274"/>
              <a:gd name="T109" fmla="*/ 4561 h 5538"/>
              <a:gd name="T110" fmla="*/ 894 w 4274"/>
              <a:gd name="T111" fmla="*/ 4510 h 5538"/>
              <a:gd name="T112" fmla="*/ 793 w 4274"/>
              <a:gd name="T113" fmla="*/ 4461 h 5538"/>
              <a:gd name="T114" fmla="*/ 689 w 4274"/>
              <a:gd name="T115" fmla="*/ 4414 h 5538"/>
              <a:gd name="T116" fmla="*/ 580 w 4274"/>
              <a:gd name="T117" fmla="*/ 4370 h 5538"/>
              <a:gd name="T118" fmla="*/ 468 w 4274"/>
              <a:gd name="T119" fmla="*/ 4328 h 5538"/>
              <a:gd name="T120" fmla="*/ 351 w 4274"/>
              <a:gd name="T121" fmla="*/ 4290 h 5538"/>
              <a:gd name="T122" fmla="*/ 231 w 4274"/>
              <a:gd name="T123" fmla="*/ 4256 h 5538"/>
              <a:gd name="T124" fmla="*/ 106 w 4274"/>
              <a:gd name="T125" fmla="*/ 4224 h 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4" h="5538">
                <a:moveTo>
                  <a:pt x="106" y="4224"/>
                </a:moveTo>
                <a:lnTo>
                  <a:pt x="0" y="0"/>
                </a:lnTo>
                <a:lnTo>
                  <a:pt x="28" y="10"/>
                </a:lnTo>
                <a:lnTo>
                  <a:pt x="110" y="40"/>
                </a:lnTo>
                <a:lnTo>
                  <a:pt x="171" y="63"/>
                </a:lnTo>
                <a:lnTo>
                  <a:pt x="242" y="91"/>
                </a:lnTo>
                <a:lnTo>
                  <a:pt x="325" y="125"/>
                </a:lnTo>
                <a:lnTo>
                  <a:pt x="417" y="166"/>
                </a:lnTo>
                <a:lnTo>
                  <a:pt x="521" y="212"/>
                </a:lnTo>
                <a:lnTo>
                  <a:pt x="633" y="264"/>
                </a:lnTo>
                <a:lnTo>
                  <a:pt x="754" y="324"/>
                </a:lnTo>
                <a:lnTo>
                  <a:pt x="883" y="388"/>
                </a:lnTo>
                <a:lnTo>
                  <a:pt x="1021" y="461"/>
                </a:lnTo>
                <a:lnTo>
                  <a:pt x="1164" y="540"/>
                </a:lnTo>
                <a:lnTo>
                  <a:pt x="1315" y="626"/>
                </a:lnTo>
                <a:lnTo>
                  <a:pt x="1470" y="720"/>
                </a:lnTo>
                <a:lnTo>
                  <a:pt x="1632" y="820"/>
                </a:lnTo>
                <a:lnTo>
                  <a:pt x="1798" y="929"/>
                </a:lnTo>
                <a:lnTo>
                  <a:pt x="1968" y="1044"/>
                </a:lnTo>
                <a:lnTo>
                  <a:pt x="2140" y="1169"/>
                </a:lnTo>
                <a:lnTo>
                  <a:pt x="2317" y="1300"/>
                </a:lnTo>
                <a:lnTo>
                  <a:pt x="2495" y="1441"/>
                </a:lnTo>
                <a:lnTo>
                  <a:pt x="2675" y="1589"/>
                </a:lnTo>
                <a:lnTo>
                  <a:pt x="2856" y="1745"/>
                </a:lnTo>
                <a:lnTo>
                  <a:pt x="3038" y="1912"/>
                </a:lnTo>
                <a:lnTo>
                  <a:pt x="3219" y="2085"/>
                </a:lnTo>
                <a:lnTo>
                  <a:pt x="3400" y="2269"/>
                </a:lnTo>
                <a:lnTo>
                  <a:pt x="3580" y="2463"/>
                </a:lnTo>
                <a:lnTo>
                  <a:pt x="3758" y="2664"/>
                </a:lnTo>
                <a:lnTo>
                  <a:pt x="3933" y="2877"/>
                </a:lnTo>
                <a:lnTo>
                  <a:pt x="4106" y="3098"/>
                </a:lnTo>
                <a:lnTo>
                  <a:pt x="4274" y="3329"/>
                </a:lnTo>
                <a:lnTo>
                  <a:pt x="2113" y="5538"/>
                </a:lnTo>
                <a:lnTo>
                  <a:pt x="2105" y="5526"/>
                </a:lnTo>
                <a:lnTo>
                  <a:pt x="2082" y="5494"/>
                </a:lnTo>
                <a:lnTo>
                  <a:pt x="2064" y="5471"/>
                </a:lnTo>
                <a:lnTo>
                  <a:pt x="2043" y="5443"/>
                </a:lnTo>
                <a:lnTo>
                  <a:pt x="2018" y="5411"/>
                </a:lnTo>
                <a:lnTo>
                  <a:pt x="1990" y="5376"/>
                </a:lnTo>
                <a:lnTo>
                  <a:pt x="1956" y="5337"/>
                </a:lnTo>
                <a:lnTo>
                  <a:pt x="1919" y="5296"/>
                </a:lnTo>
                <a:lnTo>
                  <a:pt x="1878" y="5251"/>
                </a:lnTo>
                <a:lnTo>
                  <a:pt x="1834" y="5204"/>
                </a:lnTo>
                <a:lnTo>
                  <a:pt x="1786" y="5155"/>
                </a:lnTo>
                <a:lnTo>
                  <a:pt x="1733" y="5104"/>
                </a:lnTo>
                <a:lnTo>
                  <a:pt x="1677" y="5051"/>
                </a:lnTo>
                <a:lnTo>
                  <a:pt x="1616" y="4997"/>
                </a:lnTo>
                <a:lnTo>
                  <a:pt x="1551" y="4943"/>
                </a:lnTo>
                <a:lnTo>
                  <a:pt x="1483" y="4887"/>
                </a:lnTo>
                <a:lnTo>
                  <a:pt x="1411" y="4832"/>
                </a:lnTo>
                <a:lnTo>
                  <a:pt x="1334" y="4776"/>
                </a:lnTo>
                <a:lnTo>
                  <a:pt x="1255" y="4721"/>
                </a:lnTo>
                <a:lnTo>
                  <a:pt x="1170" y="4667"/>
                </a:lnTo>
                <a:lnTo>
                  <a:pt x="1082" y="4613"/>
                </a:lnTo>
                <a:lnTo>
                  <a:pt x="990" y="4561"/>
                </a:lnTo>
                <a:lnTo>
                  <a:pt x="894" y="4510"/>
                </a:lnTo>
                <a:lnTo>
                  <a:pt x="793" y="4461"/>
                </a:lnTo>
                <a:lnTo>
                  <a:pt x="689" y="4414"/>
                </a:lnTo>
                <a:lnTo>
                  <a:pt x="580" y="4370"/>
                </a:lnTo>
                <a:lnTo>
                  <a:pt x="468" y="4328"/>
                </a:lnTo>
                <a:lnTo>
                  <a:pt x="351" y="4290"/>
                </a:lnTo>
                <a:lnTo>
                  <a:pt x="231" y="4256"/>
                </a:lnTo>
                <a:lnTo>
                  <a:pt x="106" y="4224"/>
                </a:lnTo>
                <a:close/>
              </a:path>
            </a:pathLst>
          </a:custGeom>
          <a:gradFill>
            <a:gsLst>
              <a:gs pos="0">
                <a:schemeClr val="tx2">
                  <a:lumMod val="75000"/>
                </a:schemeClr>
              </a:gs>
              <a:gs pos="100000">
                <a:schemeClr val="tx2"/>
              </a:gs>
            </a:gsLst>
            <a:lin ang="5400000" scaled="1"/>
          </a:gradFill>
          <a:ln>
            <a:noFill/>
          </a:ln>
        </p:spPr>
        <p:txBody>
          <a:bodyPr vert="horz" wrap="square" lIns="68580" tIns="34290" rIns="68580" bIns="34290" numCol="1" anchor="t" anchorCtr="0" compatLnSpc="1">
            <a:prstTxWarp prst="textNoShape">
              <a:avLst/>
            </a:prstTxWarp>
          </a:bodyPr>
          <a:lstStyle/>
          <a:p>
            <a:endParaRPr lang="id-ID" sz="1050"/>
          </a:p>
        </p:txBody>
      </p:sp>
      <p:sp>
        <p:nvSpPr>
          <p:cNvPr id="27" name="SlideModel shp21">
            <a:extLst>
              <a:ext uri="{FF2B5EF4-FFF2-40B4-BE49-F238E27FC236}">
                <a16:creationId xmlns:a16="http://schemas.microsoft.com/office/drawing/2014/main" id="{BF76FC8A-6252-450D-A364-A9278E4CCD0D}"/>
              </a:ext>
            </a:extLst>
          </p:cNvPr>
          <p:cNvSpPr/>
          <p:nvPr/>
        </p:nvSpPr>
        <p:spPr>
          <a:xfrm>
            <a:off x="6707761" y="916430"/>
            <a:ext cx="1828912" cy="487191"/>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8" name="SlideModel shp22">
            <a:extLst>
              <a:ext uri="{FF2B5EF4-FFF2-40B4-BE49-F238E27FC236}">
                <a16:creationId xmlns:a16="http://schemas.microsoft.com/office/drawing/2014/main" id="{86D1EE14-0DAF-489D-AF0E-FB56C60D7488}"/>
              </a:ext>
            </a:extLst>
          </p:cNvPr>
          <p:cNvSpPr/>
          <p:nvPr/>
        </p:nvSpPr>
        <p:spPr>
          <a:xfrm>
            <a:off x="6480415" y="793780"/>
            <a:ext cx="686021" cy="68602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9" name="SlideModel shp23">
            <a:extLst>
              <a:ext uri="{FF2B5EF4-FFF2-40B4-BE49-F238E27FC236}">
                <a16:creationId xmlns:a16="http://schemas.microsoft.com/office/drawing/2014/main" id="{536BBB75-92AE-4752-BF1E-55DB2A3DDF1E}"/>
              </a:ext>
            </a:extLst>
          </p:cNvPr>
          <p:cNvSpPr/>
          <p:nvPr/>
        </p:nvSpPr>
        <p:spPr>
          <a:xfrm>
            <a:off x="6551520" y="864883"/>
            <a:ext cx="543814" cy="543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26" name="SlideModel shp24">
            <a:extLst>
              <a:ext uri="{FF2B5EF4-FFF2-40B4-BE49-F238E27FC236}">
                <a16:creationId xmlns:a16="http://schemas.microsoft.com/office/drawing/2014/main" id="{7BFF440A-B558-439C-932D-813BCBDE52E0}"/>
              </a:ext>
            </a:extLst>
          </p:cNvPr>
          <p:cNvSpPr/>
          <p:nvPr/>
        </p:nvSpPr>
        <p:spPr>
          <a:xfrm>
            <a:off x="6626815" y="940180"/>
            <a:ext cx="393221" cy="39322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0" name="SlideModel shp25">
            <a:extLst>
              <a:ext uri="{FF2B5EF4-FFF2-40B4-BE49-F238E27FC236}">
                <a16:creationId xmlns:a16="http://schemas.microsoft.com/office/drawing/2014/main" id="{9FA21C1F-2B3D-4DAB-996B-3B18B44F2F79}"/>
              </a:ext>
            </a:extLst>
          </p:cNvPr>
          <p:cNvSpPr txBox="1"/>
          <p:nvPr/>
        </p:nvSpPr>
        <p:spPr>
          <a:xfrm>
            <a:off x="7220070" y="852828"/>
            <a:ext cx="1065998" cy="553998"/>
          </a:xfrm>
          <a:prstGeom prst="rect">
            <a:avLst/>
          </a:prstGeom>
          <a:noFill/>
        </p:spPr>
        <p:txBody>
          <a:bodyPr wrap="square" lIns="0" tIns="0" rIns="0" bIns="0" rtlCol="0" anchor="ctr">
            <a:spAutoFit/>
          </a:bodyPr>
          <a:lstStyle/>
          <a:p>
            <a:pPr>
              <a:defRPr/>
            </a:pPr>
            <a:r>
              <a:rPr lang="en-US" sz="1200" dirty="0">
                <a:solidFill>
                  <a:schemeClr val="bg1"/>
                </a:solidFill>
                <a:ea typeface="Open Sans" panose="020B0606030504020204" pitchFamily="34" charset="0"/>
                <a:cs typeface="Open Sans" panose="020B0606030504020204" pitchFamily="34" charset="0"/>
              </a:rPr>
              <a:t>Advantage of Proposed System. </a:t>
            </a:r>
          </a:p>
        </p:txBody>
      </p:sp>
      <p:sp>
        <p:nvSpPr>
          <p:cNvPr id="32" name="SlideModel shp26">
            <a:extLst>
              <a:ext uri="{FF2B5EF4-FFF2-40B4-BE49-F238E27FC236}">
                <a16:creationId xmlns:a16="http://schemas.microsoft.com/office/drawing/2014/main" id="{A4C3AD31-DB71-4221-84CB-8B37C263249D}"/>
              </a:ext>
            </a:extLst>
          </p:cNvPr>
          <p:cNvSpPr/>
          <p:nvPr/>
        </p:nvSpPr>
        <p:spPr>
          <a:xfrm flipH="1">
            <a:off x="5388269" y="1127140"/>
            <a:ext cx="1087953" cy="466569"/>
          </a:xfrm>
          <a:custGeom>
            <a:avLst/>
            <a:gdLst>
              <a:gd name="connsiteX0" fmla="*/ 0 w 493138"/>
              <a:gd name="connsiteY0" fmla="*/ 0 h 493138"/>
              <a:gd name="connsiteX1" fmla="*/ 493138 w 493138"/>
              <a:gd name="connsiteY1" fmla="*/ 0 h 493138"/>
              <a:gd name="connsiteX2" fmla="*/ 493138 w 493138"/>
              <a:gd name="connsiteY2" fmla="*/ 493138 h 493138"/>
              <a:gd name="connsiteX3" fmla="*/ 0 w 493138"/>
              <a:gd name="connsiteY3" fmla="*/ 493138 h 493138"/>
              <a:gd name="connsiteX4" fmla="*/ 0 w 493138"/>
              <a:gd name="connsiteY4" fmla="*/ 0 h 493138"/>
              <a:gd name="connsiteX0" fmla="*/ 0 w 1149631"/>
              <a:gd name="connsiteY0" fmla="*/ 0 h 622092"/>
              <a:gd name="connsiteX1" fmla="*/ 493138 w 1149631"/>
              <a:gd name="connsiteY1" fmla="*/ 0 h 622092"/>
              <a:gd name="connsiteX2" fmla="*/ 1149631 w 1149631"/>
              <a:gd name="connsiteY2" fmla="*/ 622092 h 622092"/>
              <a:gd name="connsiteX3" fmla="*/ 0 w 1149631"/>
              <a:gd name="connsiteY3" fmla="*/ 493138 h 622092"/>
              <a:gd name="connsiteX4" fmla="*/ 0 w 1149631"/>
              <a:gd name="connsiteY4" fmla="*/ 0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4" fmla="*/ 91440 w 1149631"/>
              <a:gd name="connsiteY4" fmla="*/ 584578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0" fmla="*/ 0 w 1149631"/>
              <a:gd name="connsiteY0" fmla="*/ 0 h 622092"/>
              <a:gd name="connsiteX1" fmla="*/ 493138 w 1149631"/>
              <a:gd name="connsiteY1" fmla="*/ 0 h 622092"/>
              <a:gd name="connsiteX2" fmla="*/ 1149631 w 1149631"/>
              <a:gd name="connsiteY2" fmla="*/ 622092 h 622092"/>
            </a:gdLst>
            <a:ahLst/>
            <a:cxnLst>
              <a:cxn ang="0">
                <a:pos x="connsiteX0" y="connsiteY0"/>
              </a:cxn>
              <a:cxn ang="0">
                <a:pos x="connsiteX1" y="connsiteY1"/>
              </a:cxn>
              <a:cxn ang="0">
                <a:pos x="connsiteX2" y="connsiteY2"/>
              </a:cxn>
            </a:cxnLst>
            <a:rect l="l" t="t" r="r" b="b"/>
            <a:pathLst>
              <a:path w="1149631" h="622092">
                <a:moveTo>
                  <a:pt x="0" y="0"/>
                </a:moveTo>
                <a:lnTo>
                  <a:pt x="493138" y="0"/>
                </a:lnTo>
                <a:lnTo>
                  <a:pt x="1149631" y="622092"/>
                </a:lnTo>
              </a:path>
            </a:pathLst>
          </a:cu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3" name="SlideModel shp27">
            <a:extLst>
              <a:ext uri="{FF2B5EF4-FFF2-40B4-BE49-F238E27FC236}">
                <a16:creationId xmlns:a16="http://schemas.microsoft.com/office/drawing/2014/main" id="{51C58770-E932-47AE-ADCC-2D9321AFC1E9}"/>
              </a:ext>
            </a:extLst>
          </p:cNvPr>
          <p:cNvSpPr>
            <a:spLocks noEditPoints="1"/>
          </p:cNvSpPr>
          <p:nvPr/>
        </p:nvSpPr>
        <p:spPr bwMode="auto">
          <a:xfrm>
            <a:off x="6707761" y="1022954"/>
            <a:ext cx="237652" cy="231270"/>
          </a:xfrm>
          <a:custGeom>
            <a:avLst/>
            <a:gdLst>
              <a:gd name="T0" fmla="*/ 696 w 2216"/>
              <a:gd name="T1" fmla="*/ 1078 h 2156"/>
              <a:gd name="T2" fmla="*/ 704 w 2216"/>
              <a:gd name="T3" fmla="*/ 1078 h 2156"/>
              <a:gd name="T4" fmla="*/ 709 w 2216"/>
              <a:gd name="T5" fmla="*/ 1078 h 2156"/>
              <a:gd name="T6" fmla="*/ 979 w 2216"/>
              <a:gd name="T7" fmla="*/ 1306 h 2156"/>
              <a:gd name="T8" fmla="*/ 979 w 2216"/>
              <a:gd name="T9" fmla="*/ 1680 h 2156"/>
              <a:gd name="T10" fmla="*/ 704 w 2216"/>
              <a:gd name="T11" fmla="*/ 1680 h 2156"/>
              <a:gd name="T12" fmla="*/ 659 w 2216"/>
              <a:gd name="T13" fmla="*/ 1724 h 2156"/>
              <a:gd name="T14" fmla="*/ 659 w 2216"/>
              <a:gd name="T15" fmla="*/ 2111 h 2156"/>
              <a:gd name="T16" fmla="*/ 704 w 2216"/>
              <a:gd name="T17" fmla="*/ 2156 h 2156"/>
              <a:gd name="T18" fmla="*/ 1541 w 2216"/>
              <a:gd name="T19" fmla="*/ 2156 h 2156"/>
              <a:gd name="T20" fmla="*/ 1586 w 2216"/>
              <a:gd name="T21" fmla="*/ 2111 h 2156"/>
              <a:gd name="T22" fmla="*/ 1586 w 2216"/>
              <a:gd name="T23" fmla="*/ 1724 h 2156"/>
              <a:gd name="T24" fmla="*/ 1541 w 2216"/>
              <a:gd name="T25" fmla="*/ 1679 h 2156"/>
              <a:gd name="T26" fmla="*/ 1266 w 2216"/>
              <a:gd name="T27" fmla="*/ 1679 h 2156"/>
              <a:gd name="T28" fmla="*/ 1266 w 2216"/>
              <a:gd name="T29" fmla="*/ 1305 h 2156"/>
              <a:gd name="T30" fmla="*/ 1536 w 2216"/>
              <a:gd name="T31" fmla="*/ 1074 h 2156"/>
              <a:gd name="T32" fmla="*/ 2147 w 2216"/>
              <a:gd name="T33" fmla="*/ 247 h 2156"/>
              <a:gd name="T34" fmla="*/ 2102 w 2216"/>
              <a:gd name="T35" fmla="*/ 207 h 2156"/>
              <a:gd name="T36" fmla="*/ 1816 w 2216"/>
              <a:gd name="T37" fmla="*/ 207 h 2156"/>
              <a:gd name="T38" fmla="*/ 1811 w 2216"/>
              <a:gd name="T39" fmla="*/ 40 h 2156"/>
              <a:gd name="T40" fmla="*/ 1766 w 2216"/>
              <a:gd name="T41" fmla="*/ 0 h 2156"/>
              <a:gd name="T42" fmla="*/ 478 w 2216"/>
              <a:gd name="T43" fmla="*/ 0 h 2156"/>
              <a:gd name="T44" fmla="*/ 433 w 2216"/>
              <a:gd name="T45" fmla="*/ 40 h 2156"/>
              <a:gd name="T46" fmla="*/ 428 w 2216"/>
              <a:gd name="T47" fmla="*/ 207 h 2156"/>
              <a:gd name="T48" fmla="*/ 114 w 2216"/>
              <a:gd name="T49" fmla="*/ 207 h 2156"/>
              <a:gd name="T50" fmla="*/ 69 w 2216"/>
              <a:gd name="T51" fmla="*/ 247 h 2156"/>
              <a:gd name="T52" fmla="*/ 696 w 2216"/>
              <a:gd name="T53" fmla="*/ 1078 h 2156"/>
              <a:gd name="T54" fmla="*/ 1496 w 2216"/>
              <a:gd name="T55" fmla="*/ 2066 h 2156"/>
              <a:gd name="T56" fmla="*/ 749 w 2216"/>
              <a:gd name="T57" fmla="*/ 2066 h 2156"/>
              <a:gd name="T58" fmla="*/ 749 w 2216"/>
              <a:gd name="T59" fmla="*/ 1769 h 2156"/>
              <a:gd name="T60" fmla="*/ 1496 w 2216"/>
              <a:gd name="T61" fmla="*/ 1769 h 2156"/>
              <a:gd name="T62" fmla="*/ 1496 w 2216"/>
              <a:gd name="T63" fmla="*/ 2066 h 2156"/>
              <a:gd name="T64" fmla="*/ 1176 w 2216"/>
              <a:gd name="T65" fmla="*/ 1679 h 2156"/>
              <a:gd name="T66" fmla="*/ 1070 w 2216"/>
              <a:gd name="T67" fmla="*/ 1679 h 2156"/>
              <a:gd name="T68" fmla="*/ 1070 w 2216"/>
              <a:gd name="T69" fmla="*/ 1350 h 2156"/>
              <a:gd name="T70" fmla="*/ 1105 w 2216"/>
              <a:gd name="T71" fmla="*/ 1366 h 2156"/>
              <a:gd name="T72" fmla="*/ 1105 w 2216"/>
              <a:gd name="T73" fmla="*/ 1366 h 2156"/>
              <a:gd name="T74" fmla="*/ 1120 w 2216"/>
              <a:gd name="T75" fmla="*/ 1369 h 2156"/>
              <a:gd name="T76" fmla="*/ 1120 w 2216"/>
              <a:gd name="T77" fmla="*/ 1369 h 2156"/>
              <a:gd name="T78" fmla="*/ 1135 w 2216"/>
              <a:gd name="T79" fmla="*/ 1366 h 2156"/>
              <a:gd name="T80" fmla="*/ 1135 w 2216"/>
              <a:gd name="T81" fmla="*/ 1366 h 2156"/>
              <a:gd name="T82" fmla="*/ 1170 w 2216"/>
              <a:gd name="T83" fmla="*/ 1350 h 2156"/>
              <a:gd name="T84" fmla="*/ 1176 w 2216"/>
              <a:gd name="T85" fmla="*/ 1679 h 2156"/>
              <a:gd name="T86" fmla="*/ 2061 w 2216"/>
              <a:gd name="T87" fmla="*/ 296 h 2156"/>
              <a:gd name="T88" fmla="*/ 1616 w 2216"/>
              <a:gd name="T89" fmla="*/ 963 h 2156"/>
              <a:gd name="T90" fmla="*/ 1812 w 2216"/>
              <a:gd name="T91" fmla="*/ 296 h 2156"/>
              <a:gd name="T92" fmla="*/ 2061 w 2216"/>
              <a:gd name="T93" fmla="*/ 296 h 2156"/>
              <a:gd name="T94" fmla="*/ 520 w 2216"/>
              <a:gd name="T95" fmla="*/ 90 h 2156"/>
              <a:gd name="T96" fmla="*/ 1725 w 2216"/>
              <a:gd name="T97" fmla="*/ 90 h 2156"/>
              <a:gd name="T98" fmla="*/ 1122 w 2216"/>
              <a:gd name="T99" fmla="*/ 1275 h 2156"/>
              <a:gd name="T100" fmla="*/ 520 w 2216"/>
              <a:gd name="T101" fmla="*/ 90 h 2156"/>
              <a:gd name="T102" fmla="*/ 157 w 2216"/>
              <a:gd name="T103" fmla="*/ 296 h 2156"/>
              <a:gd name="T104" fmla="*/ 433 w 2216"/>
              <a:gd name="T105" fmla="*/ 296 h 2156"/>
              <a:gd name="T106" fmla="*/ 634 w 2216"/>
              <a:gd name="T107" fmla="*/ 970 h 2156"/>
              <a:gd name="T108" fmla="*/ 157 w 2216"/>
              <a:gd name="T109" fmla="*/ 296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6" h="2156">
                <a:moveTo>
                  <a:pt x="696" y="1078"/>
                </a:moveTo>
                <a:cubicBezTo>
                  <a:pt x="704" y="1078"/>
                  <a:pt x="704" y="1078"/>
                  <a:pt x="704" y="1078"/>
                </a:cubicBezTo>
                <a:cubicBezTo>
                  <a:pt x="709" y="1078"/>
                  <a:pt x="709" y="1078"/>
                  <a:pt x="709" y="1078"/>
                </a:cubicBezTo>
                <a:cubicBezTo>
                  <a:pt x="784" y="1170"/>
                  <a:pt x="875" y="1247"/>
                  <a:pt x="979" y="1306"/>
                </a:cubicBezTo>
                <a:cubicBezTo>
                  <a:pt x="979" y="1680"/>
                  <a:pt x="979" y="1680"/>
                  <a:pt x="979" y="1680"/>
                </a:cubicBezTo>
                <a:cubicBezTo>
                  <a:pt x="704" y="1680"/>
                  <a:pt x="704" y="1680"/>
                  <a:pt x="704" y="1680"/>
                </a:cubicBezTo>
                <a:cubicBezTo>
                  <a:pt x="679" y="1680"/>
                  <a:pt x="659" y="1700"/>
                  <a:pt x="659" y="1724"/>
                </a:cubicBezTo>
                <a:cubicBezTo>
                  <a:pt x="659" y="2111"/>
                  <a:pt x="659" y="2111"/>
                  <a:pt x="659" y="2111"/>
                </a:cubicBezTo>
                <a:cubicBezTo>
                  <a:pt x="659" y="2136"/>
                  <a:pt x="679" y="2156"/>
                  <a:pt x="704" y="2156"/>
                </a:cubicBezTo>
                <a:cubicBezTo>
                  <a:pt x="1541" y="2156"/>
                  <a:pt x="1541" y="2156"/>
                  <a:pt x="1541" y="2156"/>
                </a:cubicBezTo>
                <a:cubicBezTo>
                  <a:pt x="1566" y="2156"/>
                  <a:pt x="1586" y="2136"/>
                  <a:pt x="1586" y="2111"/>
                </a:cubicBezTo>
                <a:cubicBezTo>
                  <a:pt x="1586" y="1724"/>
                  <a:pt x="1586" y="1724"/>
                  <a:pt x="1586" y="1724"/>
                </a:cubicBezTo>
                <a:cubicBezTo>
                  <a:pt x="1586" y="1699"/>
                  <a:pt x="1566" y="1679"/>
                  <a:pt x="1541" y="1679"/>
                </a:cubicBezTo>
                <a:cubicBezTo>
                  <a:pt x="1266" y="1679"/>
                  <a:pt x="1266" y="1679"/>
                  <a:pt x="1266" y="1679"/>
                </a:cubicBezTo>
                <a:cubicBezTo>
                  <a:pt x="1266" y="1305"/>
                  <a:pt x="1266" y="1305"/>
                  <a:pt x="1266" y="1305"/>
                </a:cubicBezTo>
                <a:cubicBezTo>
                  <a:pt x="1370" y="1246"/>
                  <a:pt x="1461" y="1168"/>
                  <a:pt x="1536" y="1074"/>
                </a:cubicBezTo>
                <a:cubicBezTo>
                  <a:pt x="2216" y="947"/>
                  <a:pt x="2148" y="253"/>
                  <a:pt x="2147" y="247"/>
                </a:cubicBezTo>
                <a:cubicBezTo>
                  <a:pt x="2145" y="224"/>
                  <a:pt x="2125" y="207"/>
                  <a:pt x="2102" y="207"/>
                </a:cubicBezTo>
                <a:cubicBezTo>
                  <a:pt x="1816" y="207"/>
                  <a:pt x="1816" y="207"/>
                  <a:pt x="1816" y="207"/>
                </a:cubicBezTo>
                <a:cubicBezTo>
                  <a:pt x="1818" y="151"/>
                  <a:pt x="1816" y="96"/>
                  <a:pt x="1811" y="40"/>
                </a:cubicBezTo>
                <a:cubicBezTo>
                  <a:pt x="1808" y="17"/>
                  <a:pt x="1789" y="0"/>
                  <a:pt x="1766" y="0"/>
                </a:cubicBezTo>
                <a:cubicBezTo>
                  <a:pt x="478" y="0"/>
                  <a:pt x="478" y="0"/>
                  <a:pt x="478" y="0"/>
                </a:cubicBezTo>
                <a:cubicBezTo>
                  <a:pt x="455" y="0"/>
                  <a:pt x="436" y="17"/>
                  <a:pt x="433" y="40"/>
                </a:cubicBezTo>
                <a:cubicBezTo>
                  <a:pt x="428" y="96"/>
                  <a:pt x="427" y="151"/>
                  <a:pt x="428" y="207"/>
                </a:cubicBezTo>
                <a:cubicBezTo>
                  <a:pt x="114" y="207"/>
                  <a:pt x="114" y="207"/>
                  <a:pt x="114" y="207"/>
                </a:cubicBezTo>
                <a:cubicBezTo>
                  <a:pt x="91" y="207"/>
                  <a:pt x="71" y="224"/>
                  <a:pt x="69" y="247"/>
                </a:cubicBezTo>
                <a:cubicBezTo>
                  <a:pt x="70" y="254"/>
                  <a:pt x="0" y="958"/>
                  <a:pt x="696" y="1078"/>
                </a:cubicBezTo>
                <a:close/>
                <a:moveTo>
                  <a:pt x="1496" y="2066"/>
                </a:moveTo>
                <a:cubicBezTo>
                  <a:pt x="749" y="2066"/>
                  <a:pt x="749" y="2066"/>
                  <a:pt x="749" y="2066"/>
                </a:cubicBezTo>
                <a:cubicBezTo>
                  <a:pt x="749" y="1769"/>
                  <a:pt x="749" y="1769"/>
                  <a:pt x="749" y="1769"/>
                </a:cubicBezTo>
                <a:cubicBezTo>
                  <a:pt x="1496" y="1769"/>
                  <a:pt x="1496" y="1769"/>
                  <a:pt x="1496" y="1769"/>
                </a:cubicBezTo>
                <a:lnTo>
                  <a:pt x="1496" y="2066"/>
                </a:lnTo>
                <a:close/>
                <a:moveTo>
                  <a:pt x="1176" y="1679"/>
                </a:moveTo>
                <a:cubicBezTo>
                  <a:pt x="1070" y="1679"/>
                  <a:pt x="1070" y="1679"/>
                  <a:pt x="1070" y="1679"/>
                </a:cubicBezTo>
                <a:cubicBezTo>
                  <a:pt x="1070" y="1350"/>
                  <a:pt x="1070" y="1350"/>
                  <a:pt x="1070" y="1350"/>
                </a:cubicBezTo>
                <a:cubicBezTo>
                  <a:pt x="1082" y="1355"/>
                  <a:pt x="1093" y="1361"/>
                  <a:pt x="1105" y="1366"/>
                </a:cubicBezTo>
                <a:cubicBezTo>
                  <a:pt x="1105" y="1366"/>
                  <a:pt x="1105" y="1366"/>
                  <a:pt x="1105" y="1366"/>
                </a:cubicBezTo>
                <a:cubicBezTo>
                  <a:pt x="1110" y="1367"/>
                  <a:pt x="1115" y="1368"/>
                  <a:pt x="1120" y="1369"/>
                </a:cubicBezTo>
                <a:cubicBezTo>
                  <a:pt x="1120" y="1369"/>
                  <a:pt x="1120" y="1369"/>
                  <a:pt x="1120" y="1369"/>
                </a:cubicBezTo>
                <a:cubicBezTo>
                  <a:pt x="1125" y="1369"/>
                  <a:pt x="1130" y="1367"/>
                  <a:pt x="1135" y="1366"/>
                </a:cubicBezTo>
                <a:cubicBezTo>
                  <a:pt x="1135" y="1366"/>
                  <a:pt x="1135" y="1366"/>
                  <a:pt x="1135" y="1366"/>
                </a:cubicBezTo>
                <a:cubicBezTo>
                  <a:pt x="1147" y="1361"/>
                  <a:pt x="1158" y="1355"/>
                  <a:pt x="1170" y="1350"/>
                </a:cubicBezTo>
                <a:lnTo>
                  <a:pt x="1176" y="1679"/>
                </a:lnTo>
                <a:close/>
                <a:moveTo>
                  <a:pt x="2061" y="296"/>
                </a:moveTo>
                <a:cubicBezTo>
                  <a:pt x="2064" y="427"/>
                  <a:pt x="2039" y="831"/>
                  <a:pt x="1616" y="963"/>
                </a:cubicBezTo>
                <a:cubicBezTo>
                  <a:pt x="1733" y="759"/>
                  <a:pt x="1800" y="531"/>
                  <a:pt x="1812" y="296"/>
                </a:cubicBezTo>
                <a:lnTo>
                  <a:pt x="2061" y="296"/>
                </a:lnTo>
                <a:close/>
                <a:moveTo>
                  <a:pt x="520" y="90"/>
                </a:moveTo>
                <a:cubicBezTo>
                  <a:pt x="1725" y="90"/>
                  <a:pt x="1725" y="90"/>
                  <a:pt x="1725" y="90"/>
                </a:cubicBezTo>
                <a:cubicBezTo>
                  <a:pt x="1734" y="269"/>
                  <a:pt x="1736" y="1016"/>
                  <a:pt x="1122" y="1275"/>
                </a:cubicBezTo>
                <a:cubicBezTo>
                  <a:pt x="509" y="1016"/>
                  <a:pt x="510" y="271"/>
                  <a:pt x="520" y="90"/>
                </a:cubicBezTo>
                <a:close/>
                <a:moveTo>
                  <a:pt x="157" y="296"/>
                </a:moveTo>
                <a:cubicBezTo>
                  <a:pt x="433" y="296"/>
                  <a:pt x="433" y="296"/>
                  <a:pt x="433" y="296"/>
                </a:cubicBezTo>
                <a:cubicBezTo>
                  <a:pt x="444" y="534"/>
                  <a:pt x="513" y="765"/>
                  <a:pt x="634" y="970"/>
                </a:cubicBezTo>
                <a:cubicBezTo>
                  <a:pt x="180" y="852"/>
                  <a:pt x="154" y="430"/>
                  <a:pt x="157" y="296"/>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31" name="SlideModel shp28">
            <a:extLst>
              <a:ext uri="{FF2B5EF4-FFF2-40B4-BE49-F238E27FC236}">
                <a16:creationId xmlns:a16="http://schemas.microsoft.com/office/drawing/2014/main" id="{245CA331-7B0D-48D1-BBCC-676D7A067CCE}"/>
              </a:ext>
            </a:extLst>
          </p:cNvPr>
          <p:cNvSpPr/>
          <p:nvPr/>
        </p:nvSpPr>
        <p:spPr>
          <a:xfrm flipH="1">
            <a:off x="5304759" y="1539967"/>
            <a:ext cx="135467" cy="13546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5" name="SlideModel shp29">
            <a:extLst>
              <a:ext uri="{FF2B5EF4-FFF2-40B4-BE49-F238E27FC236}">
                <a16:creationId xmlns:a16="http://schemas.microsoft.com/office/drawing/2014/main" id="{DE7AF755-70BA-488B-BB45-683057C06FD0}"/>
              </a:ext>
            </a:extLst>
          </p:cNvPr>
          <p:cNvSpPr/>
          <p:nvPr/>
        </p:nvSpPr>
        <p:spPr>
          <a:xfrm flipH="1">
            <a:off x="5718734" y="2268890"/>
            <a:ext cx="1033931" cy="127820"/>
          </a:xfrm>
          <a:custGeom>
            <a:avLst/>
            <a:gdLst>
              <a:gd name="connsiteX0" fmla="*/ 0 w 493138"/>
              <a:gd name="connsiteY0" fmla="*/ 0 h 493138"/>
              <a:gd name="connsiteX1" fmla="*/ 493138 w 493138"/>
              <a:gd name="connsiteY1" fmla="*/ 0 h 493138"/>
              <a:gd name="connsiteX2" fmla="*/ 493138 w 493138"/>
              <a:gd name="connsiteY2" fmla="*/ 493138 h 493138"/>
              <a:gd name="connsiteX3" fmla="*/ 0 w 493138"/>
              <a:gd name="connsiteY3" fmla="*/ 493138 h 493138"/>
              <a:gd name="connsiteX4" fmla="*/ 0 w 493138"/>
              <a:gd name="connsiteY4" fmla="*/ 0 h 493138"/>
              <a:gd name="connsiteX0" fmla="*/ 0 w 1149631"/>
              <a:gd name="connsiteY0" fmla="*/ 0 h 622092"/>
              <a:gd name="connsiteX1" fmla="*/ 493138 w 1149631"/>
              <a:gd name="connsiteY1" fmla="*/ 0 h 622092"/>
              <a:gd name="connsiteX2" fmla="*/ 1149631 w 1149631"/>
              <a:gd name="connsiteY2" fmla="*/ 622092 h 622092"/>
              <a:gd name="connsiteX3" fmla="*/ 0 w 1149631"/>
              <a:gd name="connsiteY3" fmla="*/ 493138 h 622092"/>
              <a:gd name="connsiteX4" fmla="*/ 0 w 1149631"/>
              <a:gd name="connsiteY4" fmla="*/ 0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4" fmla="*/ 91440 w 1149631"/>
              <a:gd name="connsiteY4" fmla="*/ 584578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0" fmla="*/ 0 w 1149631"/>
              <a:gd name="connsiteY0" fmla="*/ 0 h 622092"/>
              <a:gd name="connsiteX1" fmla="*/ 493138 w 1149631"/>
              <a:gd name="connsiteY1" fmla="*/ 0 h 622092"/>
              <a:gd name="connsiteX2" fmla="*/ 1149631 w 1149631"/>
              <a:gd name="connsiteY2" fmla="*/ 622092 h 622092"/>
            </a:gdLst>
            <a:ahLst/>
            <a:cxnLst>
              <a:cxn ang="0">
                <a:pos x="connsiteX0" y="connsiteY0"/>
              </a:cxn>
              <a:cxn ang="0">
                <a:pos x="connsiteX1" y="connsiteY1"/>
              </a:cxn>
              <a:cxn ang="0">
                <a:pos x="connsiteX2" y="connsiteY2"/>
              </a:cxn>
            </a:cxnLst>
            <a:rect l="l" t="t" r="r" b="b"/>
            <a:pathLst>
              <a:path w="1149631" h="622092">
                <a:moveTo>
                  <a:pt x="0" y="0"/>
                </a:moveTo>
                <a:lnTo>
                  <a:pt x="493138" y="0"/>
                </a:lnTo>
                <a:lnTo>
                  <a:pt x="1149631" y="622092"/>
                </a:lnTo>
              </a:path>
            </a:pathLst>
          </a:cu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9" name="SlideModel shp30">
            <a:extLst>
              <a:ext uri="{FF2B5EF4-FFF2-40B4-BE49-F238E27FC236}">
                <a16:creationId xmlns:a16="http://schemas.microsoft.com/office/drawing/2014/main" id="{D5AD4C22-6C75-481D-A81B-B820EFE6B75F}"/>
              </a:ext>
            </a:extLst>
          </p:cNvPr>
          <p:cNvSpPr/>
          <p:nvPr/>
        </p:nvSpPr>
        <p:spPr>
          <a:xfrm>
            <a:off x="6985113" y="2025295"/>
            <a:ext cx="1828912" cy="48719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0" name="SlideModel shp31">
            <a:extLst>
              <a:ext uri="{FF2B5EF4-FFF2-40B4-BE49-F238E27FC236}">
                <a16:creationId xmlns:a16="http://schemas.microsoft.com/office/drawing/2014/main" id="{F6CED842-993E-4F97-9AA8-BA036A668347}"/>
              </a:ext>
            </a:extLst>
          </p:cNvPr>
          <p:cNvSpPr/>
          <p:nvPr/>
        </p:nvSpPr>
        <p:spPr>
          <a:xfrm>
            <a:off x="6776843" y="1925880"/>
            <a:ext cx="686021" cy="68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1" name="SlideModel shp32">
            <a:extLst>
              <a:ext uri="{FF2B5EF4-FFF2-40B4-BE49-F238E27FC236}">
                <a16:creationId xmlns:a16="http://schemas.microsoft.com/office/drawing/2014/main" id="{CE47D62A-0BA3-4A27-875D-1FFC9B76339D}"/>
              </a:ext>
            </a:extLst>
          </p:cNvPr>
          <p:cNvSpPr/>
          <p:nvPr/>
        </p:nvSpPr>
        <p:spPr>
          <a:xfrm>
            <a:off x="6847947" y="1996983"/>
            <a:ext cx="543814" cy="543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8" name="SlideModel shp33">
            <a:extLst>
              <a:ext uri="{FF2B5EF4-FFF2-40B4-BE49-F238E27FC236}">
                <a16:creationId xmlns:a16="http://schemas.microsoft.com/office/drawing/2014/main" id="{763EBAE8-E29B-4753-8F84-756B6D750703}"/>
              </a:ext>
            </a:extLst>
          </p:cNvPr>
          <p:cNvSpPr/>
          <p:nvPr/>
        </p:nvSpPr>
        <p:spPr>
          <a:xfrm>
            <a:off x="6923243" y="2072280"/>
            <a:ext cx="393221" cy="3932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2" name="SlideModel shp34">
            <a:extLst>
              <a:ext uri="{FF2B5EF4-FFF2-40B4-BE49-F238E27FC236}">
                <a16:creationId xmlns:a16="http://schemas.microsoft.com/office/drawing/2014/main" id="{D539AC16-CB6A-4F9B-96A0-1804147B05A2}"/>
              </a:ext>
            </a:extLst>
          </p:cNvPr>
          <p:cNvSpPr txBox="1"/>
          <p:nvPr/>
        </p:nvSpPr>
        <p:spPr>
          <a:xfrm>
            <a:off x="7516498" y="1991892"/>
            <a:ext cx="1065998" cy="553998"/>
          </a:xfrm>
          <a:prstGeom prst="rect">
            <a:avLst/>
          </a:prstGeom>
          <a:noFill/>
        </p:spPr>
        <p:txBody>
          <a:bodyPr wrap="square" lIns="0" tIns="0" rIns="0" bIns="0" rtlCol="0" anchor="ctr">
            <a:spAutoFit/>
          </a:bodyPr>
          <a:lstStyle/>
          <a:p>
            <a:pPr>
              <a:defRPr/>
            </a:pPr>
            <a:r>
              <a:rPr lang="en-US" sz="1200" dirty="0">
                <a:solidFill>
                  <a:schemeClr val="tx1"/>
                </a:solidFill>
                <a:ea typeface="Open Sans" panose="020B0606030504020204" pitchFamily="34" charset="0"/>
                <a:cs typeface="Open Sans" panose="020B0606030504020204" pitchFamily="34" charset="0"/>
              </a:rPr>
              <a:t>Architectural Diagram/Flow Diagram</a:t>
            </a:r>
            <a:r>
              <a:rPr lang="en-US" sz="1050" dirty="0">
                <a:solidFill>
                  <a:schemeClr val="bg1"/>
                </a:solidFill>
                <a:ea typeface="Open Sans" panose="020B0606030504020204" pitchFamily="34" charset="0"/>
                <a:cs typeface="Open Sans" panose="020B0606030504020204" pitchFamily="34" charset="0"/>
              </a:rPr>
              <a:t>. </a:t>
            </a:r>
          </a:p>
        </p:txBody>
      </p:sp>
      <p:grpSp>
        <p:nvGrpSpPr>
          <p:cNvPr id="43" name="SlideModel shp35">
            <a:extLst>
              <a:ext uri="{FF2B5EF4-FFF2-40B4-BE49-F238E27FC236}">
                <a16:creationId xmlns:a16="http://schemas.microsoft.com/office/drawing/2014/main" id="{FECB0ECE-2885-4006-8C2D-B09FB48BB869}"/>
              </a:ext>
            </a:extLst>
          </p:cNvPr>
          <p:cNvGrpSpPr/>
          <p:nvPr/>
        </p:nvGrpSpPr>
        <p:grpSpPr>
          <a:xfrm>
            <a:off x="7020918" y="2165394"/>
            <a:ext cx="204194" cy="195743"/>
            <a:chOff x="18341975" y="2208213"/>
            <a:chExt cx="1879600" cy="1801813"/>
          </a:xfrm>
          <a:solidFill>
            <a:schemeClr val="bg1"/>
          </a:solidFill>
        </p:grpSpPr>
        <p:sp>
          <p:nvSpPr>
            <p:cNvPr id="44" name="SliModel Group shp36">
              <a:extLst>
                <a:ext uri="{FF2B5EF4-FFF2-40B4-BE49-F238E27FC236}">
                  <a16:creationId xmlns:a16="http://schemas.microsoft.com/office/drawing/2014/main" id="{767B0B4E-F288-49A4-970C-AA4652D806F0}"/>
                </a:ext>
              </a:extLst>
            </p:cNvPr>
            <p:cNvSpPr>
              <a:spLocks noEditPoints="1"/>
            </p:cNvSpPr>
            <p:nvPr/>
          </p:nvSpPr>
          <p:spPr bwMode="auto">
            <a:xfrm>
              <a:off x="18341975" y="2208213"/>
              <a:ext cx="1879600" cy="1801813"/>
            </a:xfrm>
            <a:custGeom>
              <a:avLst/>
              <a:gdLst>
                <a:gd name="T0" fmla="*/ 953 w 1905"/>
                <a:gd name="T1" fmla="*/ 0 h 1825"/>
                <a:gd name="T2" fmla="*/ 0 w 1905"/>
                <a:gd name="T3" fmla="*/ 555 h 1825"/>
                <a:gd name="T4" fmla="*/ 0 w 1905"/>
                <a:gd name="T5" fmla="*/ 912 h 1825"/>
                <a:gd name="T6" fmla="*/ 0 w 1905"/>
                <a:gd name="T7" fmla="*/ 1269 h 1825"/>
                <a:gd name="T8" fmla="*/ 953 w 1905"/>
                <a:gd name="T9" fmla="*/ 1825 h 1825"/>
                <a:gd name="T10" fmla="*/ 1905 w 1905"/>
                <a:gd name="T11" fmla="*/ 1269 h 1825"/>
                <a:gd name="T12" fmla="*/ 1905 w 1905"/>
                <a:gd name="T13" fmla="*/ 912 h 1825"/>
                <a:gd name="T14" fmla="*/ 1905 w 1905"/>
                <a:gd name="T15" fmla="*/ 555 h 1825"/>
                <a:gd name="T16" fmla="*/ 953 w 1905"/>
                <a:gd name="T17" fmla="*/ 0 h 1825"/>
                <a:gd name="T18" fmla="*/ 1826 w 1905"/>
                <a:gd name="T19" fmla="*/ 1269 h 1825"/>
                <a:gd name="T20" fmla="*/ 953 w 1905"/>
                <a:gd name="T21" fmla="*/ 1746 h 1825"/>
                <a:gd name="T22" fmla="*/ 80 w 1905"/>
                <a:gd name="T23" fmla="*/ 1269 h 1825"/>
                <a:gd name="T24" fmla="*/ 80 w 1905"/>
                <a:gd name="T25" fmla="*/ 1138 h 1825"/>
                <a:gd name="T26" fmla="*/ 953 w 1905"/>
                <a:gd name="T27" fmla="*/ 1468 h 1825"/>
                <a:gd name="T28" fmla="*/ 1826 w 1905"/>
                <a:gd name="T29" fmla="*/ 1138 h 1825"/>
                <a:gd name="T30" fmla="*/ 1826 w 1905"/>
                <a:gd name="T31" fmla="*/ 1269 h 1825"/>
                <a:gd name="T32" fmla="*/ 1826 w 1905"/>
                <a:gd name="T33" fmla="*/ 912 h 1825"/>
                <a:gd name="T34" fmla="*/ 953 w 1905"/>
                <a:gd name="T35" fmla="*/ 1389 h 1825"/>
                <a:gd name="T36" fmla="*/ 80 w 1905"/>
                <a:gd name="T37" fmla="*/ 912 h 1825"/>
                <a:gd name="T38" fmla="*/ 80 w 1905"/>
                <a:gd name="T39" fmla="*/ 781 h 1825"/>
                <a:gd name="T40" fmla="*/ 953 w 1905"/>
                <a:gd name="T41" fmla="*/ 1111 h 1825"/>
                <a:gd name="T42" fmla="*/ 1826 w 1905"/>
                <a:gd name="T43" fmla="*/ 781 h 1825"/>
                <a:gd name="T44" fmla="*/ 1826 w 1905"/>
                <a:gd name="T45" fmla="*/ 912 h 1825"/>
                <a:gd name="T46" fmla="*/ 953 w 1905"/>
                <a:gd name="T47" fmla="*/ 1031 h 1825"/>
                <a:gd name="T48" fmla="*/ 80 w 1905"/>
                <a:gd name="T49" fmla="*/ 555 h 1825"/>
                <a:gd name="T50" fmla="*/ 953 w 1905"/>
                <a:gd name="T51" fmla="*/ 79 h 1825"/>
                <a:gd name="T52" fmla="*/ 1826 w 1905"/>
                <a:gd name="T53" fmla="*/ 555 h 1825"/>
                <a:gd name="T54" fmla="*/ 953 w 1905"/>
                <a:gd name="T55" fmla="*/ 1031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05" h="1825">
                  <a:moveTo>
                    <a:pt x="953" y="0"/>
                  </a:moveTo>
                  <a:cubicBezTo>
                    <a:pt x="419" y="0"/>
                    <a:pt x="0" y="244"/>
                    <a:pt x="0" y="555"/>
                  </a:cubicBezTo>
                  <a:cubicBezTo>
                    <a:pt x="0" y="912"/>
                    <a:pt x="0" y="912"/>
                    <a:pt x="0" y="912"/>
                  </a:cubicBezTo>
                  <a:cubicBezTo>
                    <a:pt x="0" y="1269"/>
                    <a:pt x="0" y="1269"/>
                    <a:pt x="0" y="1269"/>
                  </a:cubicBezTo>
                  <a:cubicBezTo>
                    <a:pt x="0" y="1581"/>
                    <a:pt x="419" y="1825"/>
                    <a:pt x="953" y="1825"/>
                  </a:cubicBezTo>
                  <a:cubicBezTo>
                    <a:pt x="1487" y="1825"/>
                    <a:pt x="1905" y="1581"/>
                    <a:pt x="1905" y="1269"/>
                  </a:cubicBezTo>
                  <a:cubicBezTo>
                    <a:pt x="1905" y="912"/>
                    <a:pt x="1905" y="912"/>
                    <a:pt x="1905" y="912"/>
                  </a:cubicBezTo>
                  <a:cubicBezTo>
                    <a:pt x="1905" y="555"/>
                    <a:pt x="1905" y="555"/>
                    <a:pt x="1905" y="555"/>
                  </a:cubicBezTo>
                  <a:cubicBezTo>
                    <a:pt x="1905" y="244"/>
                    <a:pt x="1487" y="0"/>
                    <a:pt x="953" y="0"/>
                  </a:cubicBezTo>
                  <a:close/>
                  <a:moveTo>
                    <a:pt x="1826" y="1269"/>
                  </a:moveTo>
                  <a:cubicBezTo>
                    <a:pt x="1826" y="1532"/>
                    <a:pt x="1434" y="1746"/>
                    <a:pt x="953" y="1746"/>
                  </a:cubicBezTo>
                  <a:cubicBezTo>
                    <a:pt x="471" y="1746"/>
                    <a:pt x="80" y="1532"/>
                    <a:pt x="80" y="1269"/>
                  </a:cubicBezTo>
                  <a:cubicBezTo>
                    <a:pt x="80" y="1138"/>
                    <a:pt x="80" y="1138"/>
                    <a:pt x="80" y="1138"/>
                  </a:cubicBezTo>
                  <a:cubicBezTo>
                    <a:pt x="225" y="1334"/>
                    <a:pt x="557" y="1468"/>
                    <a:pt x="953" y="1468"/>
                  </a:cubicBezTo>
                  <a:cubicBezTo>
                    <a:pt x="1348" y="1468"/>
                    <a:pt x="1680" y="1334"/>
                    <a:pt x="1826" y="1138"/>
                  </a:cubicBezTo>
                  <a:lnTo>
                    <a:pt x="1826" y="1269"/>
                  </a:lnTo>
                  <a:close/>
                  <a:moveTo>
                    <a:pt x="1826" y="912"/>
                  </a:moveTo>
                  <a:cubicBezTo>
                    <a:pt x="1826" y="1175"/>
                    <a:pt x="1434" y="1389"/>
                    <a:pt x="953" y="1389"/>
                  </a:cubicBezTo>
                  <a:cubicBezTo>
                    <a:pt x="471" y="1389"/>
                    <a:pt x="80" y="1175"/>
                    <a:pt x="80" y="912"/>
                  </a:cubicBezTo>
                  <a:cubicBezTo>
                    <a:pt x="80" y="781"/>
                    <a:pt x="80" y="781"/>
                    <a:pt x="80" y="781"/>
                  </a:cubicBezTo>
                  <a:cubicBezTo>
                    <a:pt x="225" y="977"/>
                    <a:pt x="557" y="1111"/>
                    <a:pt x="953" y="1111"/>
                  </a:cubicBezTo>
                  <a:cubicBezTo>
                    <a:pt x="1348" y="1111"/>
                    <a:pt x="1680" y="977"/>
                    <a:pt x="1826" y="781"/>
                  </a:cubicBezTo>
                  <a:lnTo>
                    <a:pt x="1826" y="912"/>
                  </a:lnTo>
                  <a:close/>
                  <a:moveTo>
                    <a:pt x="953" y="1031"/>
                  </a:moveTo>
                  <a:cubicBezTo>
                    <a:pt x="471" y="1031"/>
                    <a:pt x="80" y="818"/>
                    <a:pt x="80" y="555"/>
                  </a:cubicBezTo>
                  <a:cubicBezTo>
                    <a:pt x="80" y="293"/>
                    <a:pt x="471" y="79"/>
                    <a:pt x="953" y="79"/>
                  </a:cubicBezTo>
                  <a:cubicBezTo>
                    <a:pt x="1434" y="79"/>
                    <a:pt x="1826" y="293"/>
                    <a:pt x="1826" y="555"/>
                  </a:cubicBezTo>
                  <a:cubicBezTo>
                    <a:pt x="1826" y="818"/>
                    <a:pt x="1434" y="1031"/>
                    <a:pt x="953" y="103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45" name="SliModel Group shp37">
              <a:extLst>
                <a:ext uri="{FF2B5EF4-FFF2-40B4-BE49-F238E27FC236}">
                  <a16:creationId xmlns:a16="http://schemas.microsoft.com/office/drawing/2014/main" id="{6D344792-D7ED-458F-AC45-5BB303F020B8}"/>
                </a:ext>
              </a:extLst>
            </p:cNvPr>
            <p:cNvSpPr>
              <a:spLocks/>
            </p:cNvSpPr>
            <p:nvPr/>
          </p:nvSpPr>
          <p:spPr bwMode="auto">
            <a:xfrm>
              <a:off x="19084925" y="2513013"/>
              <a:ext cx="392113" cy="487363"/>
            </a:xfrm>
            <a:custGeom>
              <a:avLst/>
              <a:gdLst>
                <a:gd name="T0" fmla="*/ 199 w 397"/>
                <a:gd name="T1" fmla="*/ 107 h 494"/>
                <a:gd name="T2" fmla="*/ 318 w 397"/>
                <a:gd name="T3" fmla="*/ 157 h 494"/>
                <a:gd name="T4" fmla="*/ 397 w 397"/>
                <a:gd name="T5" fmla="*/ 157 h 494"/>
                <a:gd name="T6" fmla="*/ 239 w 397"/>
                <a:gd name="T7" fmla="*/ 30 h 494"/>
                <a:gd name="T8" fmla="*/ 239 w 397"/>
                <a:gd name="T9" fmla="*/ 0 h 494"/>
                <a:gd name="T10" fmla="*/ 159 w 397"/>
                <a:gd name="T11" fmla="*/ 0 h 494"/>
                <a:gd name="T12" fmla="*/ 159 w 397"/>
                <a:gd name="T13" fmla="*/ 30 h 494"/>
                <a:gd name="T14" fmla="*/ 0 w 397"/>
                <a:gd name="T15" fmla="*/ 157 h 494"/>
                <a:gd name="T16" fmla="*/ 199 w 397"/>
                <a:gd name="T17" fmla="*/ 287 h 494"/>
                <a:gd name="T18" fmla="*/ 318 w 397"/>
                <a:gd name="T19" fmla="*/ 337 h 494"/>
                <a:gd name="T20" fmla="*/ 199 w 397"/>
                <a:gd name="T21" fmla="*/ 387 h 494"/>
                <a:gd name="T22" fmla="*/ 80 w 397"/>
                <a:gd name="T23" fmla="*/ 337 h 494"/>
                <a:gd name="T24" fmla="*/ 0 w 397"/>
                <a:gd name="T25" fmla="*/ 337 h 494"/>
                <a:gd name="T26" fmla="*/ 159 w 397"/>
                <a:gd name="T27" fmla="*/ 464 h 494"/>
                <a:gd name="T28" fmla="*/ 159 w 397"/>
                <a:gd name="T29" fmla="*/ 494 h 494"/>
                <a:gd name="T30" fmla="*/ 239 w 397"/>
                <a:gd name="T31" fmla="*/ 494 h 494"/>
                <a:gd name="T32" fmla="*/ 239 w 397"/>
                <a:gd name="T33" fmla="*/ 464 h 494"/>
                <a:gd name="T34" fmla="*/ 397 w 397"/>
                <a:gd name="T35" fmla="*/ 337 h 494"/>
                <a:gd name="T36" fmla="*/ 199 w 397"/>
                <a:gd name="T37" fmla="*/ 207 h 494"/>
                <a:gd name="T38" fmla="*/ 80 w 397"/>
                <a:gd name="T39" fmla="*/ 157 h 494"/>
                <a:gd name="T40" fmla="*/ 199 w 397"/>
                <a:gd name="T41" fmla="*/ 10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7" h="494">
                  <a:moveTo>
                    <a:pt x="199" y="107"/>
                  </a:moveTo>
                  <a:cubicBezTo>
                    <a:pt x="273" y="107"/>
                    <a:pt x="318" y="140"/>
                    <a:pt x="318" y="157"/>
                  </a:cubicBezTo>
                  <a:cubicBezTo>
                    <a:pt x="397" y="157"/>
                    <a:pt x="397" y="157"/>
                    <a:pt x="397" y="157"/>
                  </a:cubicBezTo>
                  <a:cubicBezTo>
                    <a:pt x="397" y="93"/>
                    <a:pt x="331" y="42"/>
                    <a:pt x="239" y="30"/>
                  </a:cubicBezTo>
                  <a:cubicBezTo>
                    <a:pt x="239" y="0"/>
                    <a:pt x="239" y="0"/>
                    <a:pt x="239" y="0"/>
                  </a:cubicBezTo>
                  <a:cubicBezTo>
                    <a:pt x="159" y="0"/>
                    <a:pt x="159" y="0"/>
                    <a:pt x="159" y="0"/>
                  </a:cubicBezTo>
                  <a:cubicBezTo>
                    <a:pt x="159" y="30"/>
                    <a:pt x="159" y="30"/>
                    <a:pt x="159" y="30"/>
                  </a:cubicBezTo>
                  <a:cubicBezTo>
                    <a:pt x="66" y="42"/>
                    <a:pt x="0" y="93"/>
                    <a:pt x="0" y="157"/>
                  </a:cubicBezTo>
                  <a:cubicBezTo>
                    <a:pt x="0" y="231"/>
                    <a:pt x="86" y="287"/>
                    <a:pt x="199" y="287"/>
                  </a:cubicBezTo>
                  <a:cubicBezTo>
                    <a:pt x="273" y="287"/>
                    <a:pt x="318" y="319"/>
                    <a:pt x="318" y="337"/>
                  </a:cubicBezTo>
                  <a:cubicBezTo>
                    <a:pt x="318" y="354"/>
                    <a:pt x="273" y="387"/>
                    <a:pt x="199" y="387"/>
                  </a:cubicBezTo>
                  <a:cubicBezTo>
                    <a:pt x="125" y="387"/>
                    <a:pt x="80" y="354"/>
                    <a:pt x="80" y="337"/>
                  </a:cubicBezTo>
                  <a:cubicBezTo>
                    <a:pt x="0" y="337"/>
                    <a:pt x="0" y="337"/>
                    <a:pt x="0" y="337"/>
                  </a:cubicBezTo>
                  <a:cubicBezTo>
                    <a:pt x="0" y="402"/>
                    <a:pt x="66" y="452"/>
                    <a:pt x="159" y="464"/>
                  </a:cubicBezTo>
                  <a:cubicBezTo>
                    <a:pt x="159" y="494"/>
                    <a:pt x="159" y="494"/>
                    <a:pt x="159" y="494"/>
                  </a:cubicBezTo>
                  <a:cubicBezTo>
                    <a:pt x="239" y="494"/>
                    <a:pt x="239" y="494"/>
                    <a:pt x="239" y="494"/>
                  </a:cubicBezTo>
                  <a:cubicBezTo>
                    <a:pt x="239" y="464"/>
                    <a:pt x="239" y="464"/>
                    <a:pt x="239" y="464"/>
                  </a:cubicBezTo>
                  <a:cubicBezTo>
                    <a:pt x="331" y="452"/>
                    <a:pt x="397" y="402"/>
                    <a:pt x="397" y="337"/>
                  </a:cubicBezTo>
                  <a:cubicBezTo>
                    <a:pt x="397" y="263"/>
                    <a:pt x="312" y="207"/>
                    <a:pt x="199" y="207"/>
                  </a:cubicBezTo>
                  <a:cubicBezTo>
                    <a:pt x="125" y="207"/>
                    <a:pt x="80" y="175"/>
                    <a:pt x="80" y="157"/>
                  </a:cubicBezTo>
                  <a:cubicBezTo>
                    <a:pt x="80" y="140"/>
                    <a:pt x="125" y="107"/>
                    <a:pt x="199" y="10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grpSp>
      <p:sp>
        <p:nvSpPr>
          <p:cNvPr id="34" name="SlideModel shp38">
            <a:extLst>
              <a:ext uri="{FF2B5EF4-FFF2-40B4-BE49-F238E27FC236}">
                <a16:creationId xmlns:a16="http://schemas.microsoft.com/office/drawing/2014/main" id="{842C0AC4-6DF5-4773-B37E-2534F405D32B}"/>
              </a:ext>
            </a:extLst>
          </p:cNvPr>
          <p:cNvSpPr/>
          <p:nvPr/>
        </p:nvSpPr>
        <p:spPr>
          <a:xfrm flipH="1">
            <a:off x="5660226" y="2362739"/>
            <a:ext cx="135467" cy="13546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6" name="SlideModel shp39">
            <a:extLst>
              <a:ext uri="{FF2B5EF4-FFF2-40B4-BE49-F238E27FC236}">
                <a16:creationId xmlns:a16="http://schemas.microsoft.com/office/drawing/2014/main" id="{2017FD2B-A5C3-4EBF-BDCD-29D01200DDAB}"/>
              </a:ext>
            </a:extLst>
          </p:cNvPr>
          <p:cNvSpPr/>
          <p:nvPr/>
        </p:nvSpPr>
        <p:spPr>
          <a:xfrm flipH="1" flipV="1">
            <a:off x="5104486" y="4394311"/>
            <a:ext cx="979638" cy="177377"/>
          </a:xfrm>
          <a:custGeom>
            <a:avLst/>
            <a:gdLst>
              <a:gd name="connsiteX0" fmla="*/ 0 w 493138"/>
              <a:gd name="connsiteY0" fmla="*/ 0 h 493138"/>
              <a:gd name="connsiteX1" fmla="*/ 493138 w 493138"/>
              <a:gd name="connsiteY1" fmla="*/ 0 h 493138"/>
              <a:gd name="connsiteX2" fmla="*/ 493138 w 493138"/>
              <a:gd name="connsiteY2" fmla="*/ 493138 h 493138"/>
              <a:gd name="connsiteX3" fmla="*/ 0 w 493138"/>
              <a:gd name="connsiteY3" fmla="*/ 493138 h 493138"/>
              <a:gd name="connsiteX4" fmla="*/ 0 w 493138"/>
              <a:gd name="connsiteY4" fmla="*/ 0 h 493138"/>
              <a:gd name="connsiteX0" fmla="*/ 0 w 1149631"/>
              <a:gd name="connsiteY0" fmla="*/ 0 h 622092"/>
              <a:gd name="connsiteX1" fmla="*/ 493138 w 1149631"/>
              <a:gd name="connsiteY1" fmla="*/ 0 h 622092"/>
              <a:gd name="connsiteX2" fmla="*/ 1149631 w 1149631"/>
              <a:gd name="connsiteY2" fmla="*/ 622092 h 622092"/>
              <a:gd name="connsiteX3" fmla="*/ 0 w 1149631"/>
              <a:gd name="connsiteY3" fmla="*/ 493138 h 622092"/>
              <a:gd name="connsiteX4" fmla="*/ 0 w 1149631"/>
              <a:gd name="connsiteY4" fmla="*/ 0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4" fmla="*/ 91440 w 1149631"/>
              <a:gd name="connsiteY4" fmla="*/ 584578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0" fmla="*/ 0 w 1149631"/>
              <a:gd name="connsiteY0" fmla="*/ 0 h 622092"/>
              <a:gd name="connsiteX1" fmla="*/ 493138 w 1149631"/>
              <a:gd name="connsiteY1" fmla="*/ 0 h 622092"/>
              <a:gd name="connsiteX2" fmla="*/ 1149631 w 1149631"/>
              <a:gd name="connsiteY2" fmla="*/ 622092 h 622092"/>
              <a:gd name="connsiteX0" fmla="*/ 0 w 730990"/>
              <a:gd name="connsiteY0" fmla="*/ 0 h 236502"/>
              <a:gd name="connsiteX1" fmla="*/ 493138 w 730990"/>
              <a:gd name="connsiteY1" fmla="*/ 0 h 236502"/>
              <a:gd name="connsiteX2" fmla="*/ 730990 w 730990"/>
              <a:gd name="connsiteY2" fmla="*/ 236502 h 236502"/>
            </a:gdLst>
            <a:ahLst/>
            <a:cxnLst>
              <a:cxn ang="0">
                <a:pos x="connsiteX0" y="connsiteY0"/>
              </a:cxn>
              <a:cxn ang="0">
                <a:pos x="connsiteX1" y="connsiteY1"/>
              </a:cxn>
              <a:cxn ang="0">
                <a:pos x="connsiteX2" y="connsiteY2"/>
              </a:cxn>
            </a:cxnLst>
            <a:rect l="l" t="t" r="r" b="b"/>
            <a:pathLst>
              <a:path w="730990" h="236502">
                <a:moveTo>
                  <a:pt x="0" y="0"/>
                </a:moveTo>
                <a:lnTo>
                  <a:pt x="493138" y="0"/>
                </a:lnTo>
                <a:lnTo>
                  <a:pt x="730990" y="236502"/>
                </a:lnTo>
              </a:path>
            </a:pathLst>
          </a:cu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1" name="SlideModel shp40">
            <a:extLst>
              <a:ext uri="{FF2B5EF4-FFF2-40B4-BE49-F238E27FC236}">
                <a16:creationId xmlns:a16="http://schemas.microsoft.com/office/drawing/2014/main" id="{9B00DB05-1047-41B2-8AE9-7F4B13070BC0}"/>
              </a:ext>
            </a:extLst>
          </p:cNvPr>
          <p:cNvSpPr/>
          <p:nvPr/>
        </p:nvSpPr>
        <p:spPr>
          <a:xfrm>
            <a:off x="6851702" y="3223446"/>
            <a:ext cx="1828912" cy="4871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2" name="SlideModel shp41">
            <a:extLst>
              <a:ext uri="{FF2B5EF4-FFF2-40B4-BE49-F238E27FC236}">
                <a16:creationId xmlns:a16="http://schemas.microsoft.com/office/drawing/2014/main" id="{4927AE26-F0CA-4C79-91A4-4D8CF24DE885}"/>
              </a:ext>
            </a:extLst>
          </p:cNvPr>
          <p:cNvSpPr/>
          <p:nvPr/>
        </p:nvSpPr>
        <p:spPr>
          <a:xfrm>
            <a:off x="6643432" y="3124031"/>
            <a:ext cx="686021" cy="6860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3" name="SlideModel shp42">
            <a:extLst>
              <a:ext uri="{FF2B5EF4-FFF2-40B4-BE49-F238E27FC236}">
                <a16:creationId xmlns:a16="http://schemas.microsoft.com/office/drawing/2014/main" id="{A9F50014-2EC3-4198-9EA7-CFC64C70FAAA}"/>
              </a:ext>
            </a:extLst>
          </p:cNvPr>
          <p:cNvSpPr/>
          <p:nvPr/>
        </p:nvSpPr>
        <p:spPr>
          <a:xfrm>
            <a:off x="6714536" y="3195134"/>
            <a:ext cx="543814" cy="543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0" name="SlideModel shp43">
            <a:extLst>
              <a:ext uri="{FF2B5EF4-FFF2-40B4-BE49-F238E27FC236}">
                <a16:creationId xmlns:a16="http://schemas.microsoft.com/office/drawing/2014/main" id="{792A6FB7-1E26-4932-92A7-CFE4B27DFA2C}"/>
              </a:ext>
            </a:extLst>
          </p:cNvPr>
          <p:cNvSpPr/>
          <p:nvPr/>
        </p:nvSpPr>
        <p:spPr>
          <a:xfrm>
            <a:off x="6789832" y="3270431"/>
            <a:ext cx="393221" cy="3932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4" name="SlideModel shp44">
            <a:extLst>
              <a:ext uri="{FF2B5EF4-FFF2-40B4-BE49-F238E27FC236}">
                <a16:creationId xmlns:a16="http://schemas.microsoft.com/office/drawing/2014/main" id="{14E58FBA-1F51-41E5-991D-298C559C2903}"/>
              </a:ext>
            </a:extLst>
          </p:cNvPr>
          <p:cNvSpPr txBox="1"/>
          <p:nvPr/>
        </p:nvSpPr>
        <p:spPr>
          <a:xfrm>
            <a:off x="7383086" y="3190044"/>
            <a:ext cx="1065998" cy="553998"/>
          </a:xfrm>
          <a:prstGeom prst="rect">
            <a:avLst/>
          </a:prstGeom>
          <a:noFill/>
        </p:spPr>
        <p:txBody>
          <a:bodyPr wrap="square" lIns="0" tIns="0" rIns="0" bIns="0" rtlCol="0" anchor="ctr">
            <a:spAutoFit/>
          </a:bodyPr>
          <a:lstStyle/>
          <a:p>
            <a:pPr>
              <a:defRPr/>
            </a:pPr>
            <a:r>
              <a:rPr lang="en-US" sz="1200" dirty="0">
                <a:solidFill>
                  <a:schemeClr val="bg1"/>
                </a:solidFill>
                <a:ea typeface="Open Sans" panose="020B0606030504020204" pitchFamily="34" charset="0"/>
                <a:cs typeface="Open Sans" panose="020B0606030504020204" pitchFamily="34" charset="0"/>
              </a:rPr>
              <a:t>Demo Code with Screenshots</a:t>
            </a:r>
          </a:p>
        </p:txBody>
      </p:sp>
      <p:grpSp>
        <p:nvGrpSpPr>
          <p:cNvPr id="55" name="SlideModel shp45">
            <a:extLst>
              <a:ext uri="{FF2B5EF4-FFF2-40B4-BE49-F238E27FC236}">
                <a16:creationId xmlns:a16="http://schemas.microsoft.com/office/drawing/2014/main" id="{FD8BA28E-F036-4515-921E-86464708465F}"/>
              </a:ext>
            </a:extLst>
          </p:cNvPr>
          <p:cNvGrpSpPr/>
          <p:nvPr/>
        </p:nvGrpSpPr>
        <p:grpSpPr>
          <a:xfrm>
            <a:off x="6875519" y="3382451"/>
            <a:ext cx="228167" cy="167633"/>
            <a:chOff x="18084800" y="42863"/>
            <a:chExt cx="2100263" cy="1543050"/>
          </a:xfrm>
          <a:solidFill>
            <a:schemeClr val="bg1"/>
          </a:solidFill>
        </p:grpSpPr>
        <p:sp>
          <p:nvSpPr>
            <p:cNvPr id="56" name="SliModel Group shp46">
              <a:extLst>
                <a:ext uri="{FF2B5EF4-FFF2-40B4-BE49-F238E27FC236}">
                  <a16:creationId xmlns:a16="http://schemas.microsoft.com/office/drawing/2014/main" id="{73E548E8-057C-4BD4-AA6E-C6B4EBE5AB40}"/>
                </a:ext>
              </a:extLst>
            </p:cNvPr>
            <p:cNvSpPr>
              <a:spLocks noEditPoints="1"/>
            </p:cNvSpPr>
            <p:nvPr/>
          </p:nvSpPr>
          <p:spPr bwMode="auto">
            <a:xfrm>
              <a:off x="18084800" y="336550"/>
              <a:ext cx="2100263" cy="1249363"/>
            </a:xfrm>
            <a:custGeom>
              <a:avLst/>
              <a:gdLst>
                <a:gd name="T0" fmla="*/ 652 w 1323"/>
                <a:gd name="T1" fmla="*/ 787 h 787"/>
                <a:gd name="T2" fmla="*/ 0 w 1323"/>
                <a:gd name="T3" fmla="*/ 787 h 787"/>
                <a:gd name="T4" fmla="*/ 180 w 1323"/>
                <a:gd name="T5" fmla="*/ 416 h 787"/>
                <a:gd name="T6" fmla="*/ 495 w 1323"/>
                <a:gd name="T7" fmla="*/ 416 h 787"/>
                <a:gd name="T8" fmla="*/ 652 w 1323"/>
                <a:gd name="T9" fmla="*/ 787 h 787"/>
                <a:gd name="T10" fmla="*/ 74 w 1323"/>
                <a:gd name="T11" fmla="*/ 740 h 787"/>
                <a:gd name="T12" fmla="*/ 583 w 1323"/>
                <a:gd name="T13" fmla="*/ 740 h 787"/>
                <a:gd name="T14" fmla="*/ 467 w 1323"/>
                <a:gd name="T15" fmla="*/ 463 h 787"/>
                <a:gd name="T16" fmla="*/ 208 w 1323"/>
                <a:gd name="T17" fmla="*/ 463 h 787"/>
                <a:gd name="T18" fmla="*/ 74 w 1323"/>
                <a:gd name="T19" fmla="*/ 740 h 787"/>
                <a:gd name="T20" fmla="*/ 1323 w 1323"/>
                <a:gd name="T21" fmla="*/ 787 h 787"/>
                <a:gd name="T22" fmla="*/ 671 w 1323"/>
                <a:gd name="T23" fmla="*/ 787 h 787"/>
                <a:gd name="T24" fmla="*/ 828 w 1323"/>
                <a:gd name="T25" fmla="*/ 416 h 787"/>
                <a:gd name="T26" fmla="*/ 1143 w 1323"/>
                <a:gd name="T27" fmla="*/ 416 h 787"/>
                <a:gd name="T28" fmla="*/ 1323 w 1323"/>
                <a:gd name="T29" fmla="*/ 787 h 787"/>
                <a:gd name="T30" fmla="*/ 740 w 1323"/>
                <a:gd name="T31" fmla="*/ 740 h 787"/>
                <a:gd name="T32" fmla="*/ 1249 w 1323"/>
                <a:gd name="T33" fmla="*/ 740 h 787"/>
                <a:gd name="T34" fmla="*/ 1115 w 1323"/>
                <a:gd name="T35" fmla="*/ 463 h 787"/>
                <a:gd name="T36" fmla="*/ 860 w 1323"/>
                <a:gd name="T37" fmla="*/ 463 h 787"/>
                <a:gd name="T38" fmla="*/ 740 w 1323"/>
                <a:gd name="T39" fmla="*/ 740 h 787"/>
                <a:gd name="T40" fmla="*/ 990 w 1323"/>
                <a:gd name="T41" fmla="*/ 370 h 787"/>
                <a:gd name="T42" fmla="*/ 338 w 1323"/>
                <a:gd name="T43" fmla="*/ 370 h 787"/>
                <a:gd name="T44" fmla="*/ 495 w 1323"/>
                <a:gd name="T45" fmla="*/ 0 h 787"/>
                <a:gd name="T46" fmla="*/ 809 w 1323"/>
                <a:gd name="T47" fmla="*/ 0 h 787"/>
                <a:gd name="T48" fmla="*/ 990 w 1323"/>
                <a:gd name="T49" fmla="*/ 370 h 787"/>
                <a:gd name="T50" fmla="*/ 407 w 1323"/>
                <a:gd name="T51" fmla="*/ 324 h 787"/>
                <a:gd name="T52" fmla="*/ 916 w 1323"/>
                <a:gd name="T53" fmla="*/ 324 h 787"/>
                <a:gd name="T54" fmla="*/ 781 w 1323"/>
                <a:gd name="T55" fmla="*/ 46 h 787"/>
                <a:gd name="T56" fmla="*/ 523 w 1323"/>
                <a:gd name="T57" fmla="*/ 46 h 787"/>
                <a:gd name="T58" fmla="*/ 407 w 1323"/>
                <a:gd name="T59" fmla="*/ 324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3" h="787">
                  <a:moveTo>
                    <a:pt x="652" y="787"/>
                  </a:moveTo>
                  <a:lnTo>
                    <a:pt x="0" y="787"/>
                  </a:lnTo>
                  <a:lnTo>
                    <a:pt x="180" y="416"/>
                  </a:lnTo>
                  <a:lnTo>
                    <a:pt x="495" y="416"/>
                  </a:lnTo>
                  <a:lnTo>
                    <a:pt x="652" y="787"/>
                  </a:lnTo>
                  <a:close/>
                  <a:moveTo>
                    <a:pt x="74" y="740"/>
                  </a:moveTo>
                  <a:lnTo>
                    <a:pt x="583" y="740"/>
                  </a:lnTo>
                  <a:lnTo>
                    <a:pt x="467" y="463"/>
                  </a:lnTo>
                  <a:lnTo>
                    <a:pt x="208" y="463"/>
                  </a:lnTo>
                  <a:lnTo>
                    <a:pt x="74" y="740"/>
                  </a:lnTo>
                  <a:close/>
                  <a:moveTo>
                    <a:pt x="1323" y="787"/>
                  </a:moveTo>
                  <a:lnTo>
                    <a:pt x="671" y="787"/>
                  </a:lnTo>
                  <a:lnTo>
                    <a:pt x="828" y="416"/>
                  </a:lnTo>
                  <a:lnTo>
                    <a:pt x="1143" y="416"/>
                  </a:lnTo>
                  <a:lnTo>
                    <a:pt x="1323" y="787"/>
                  </a:lnTo>
                  <a:close/>
                  <a:moveTo>
                    <a:pt x="740" y="740"/>
                  </a:moveTo>
                  <a:lnTo>
                    <a:pt x="1249" y="740"/>
                  </a:lnTo>
                  <a:lnTo>
                    <a:pt x="1115" y="463"/>
                  </a:lnTo>
                  <a:lnTo>
                    <a:pt x="860" y="463"/>
                  </a:lnTo>
                  <a:lnTo>
                    <a:pt x="740" y="740"/>
                  </a:lnTo>
                  <a:close/>
                  <a:moveTo>
                    <a:pt x="990" y="370"/>
                  </a:moveTo>
                  <a:lnTo>
                    <a:pt x="338" y="370"/>
                  </a:lnTo>
                  <a:lnTo>
                    <a:pt x="495" y="0"/>
                  </a:lnTo>
                  <a:lnTo>
                    <a:pt x="809" y="0"/>
                  </a:lnTo>
                  <a:lnTo>
                    <a:pt x="990" y="370"/>
                  </a:lnTo>
                  <a:close/>
                  <a:moveTo>
                    <a:pt x="407" y="324"/>
                  </a:moveTo>
                  <a:lnTo>
                    <a:pt x="916" y="324"/>
                  </a:lnTo>
                  <a:lnTo>
                    <a:pt x="781" y="46"/>
                  </a:lnTo>
                  <a:lnTo>
                    <a:pt x="523" y="46"/>
                  </a:lnTo>
                  <a:lnTo>
                    <a:pt x="407" y="32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57" name="SliModel Group shp47">
              <a:extLst>
                <a:ext uri="{FF2B5EF4-FFF2-40B4-BE49-F238E27FC236}">
                  <a16:creationId xmlns:a16="http://schemas.microsoft.com/office/drawing/2014/main" id="{07DBC3DB-9942-441F-AE50-489906B64B4A}"/>
                </a:ext>
              </a:extLst>
            </p:cNvPr>
            <p:cNvSpPr>
              <a:spLocks/>
            </p:cNvSpPr>
            <p:nvPr/>
          </p:nvSpPr>
          <p:spPr bwMode="auto">
            <a:xfrm>
              <a:off x="18107025" y="704850"/>
              <a:ext cx="219075" cy="219075"/>
            </a:xfrm>
            <a:custGeom>
              <a:avLst/>
              <a:gdLst>
                <a:gd name="T0" fmla="*/ 138 w 138"/>
                <a:gd name="T1" fmla="*/ 46 h 138"/>
                <a:gd name="T2" fmla="*/ 138 w 138"/>
                <a:gd name="T3" fmla="*/ 92 h 138"/>
                <a:gd name="T4" fmla="*/ 92 w 138"/>
                <a:gd name="T5" fmla="*/ 92 h 138"/>
                <a:gd name="T6" fmla="*/ 92 w 138"/>
                <a:gd name="T7" fmla="*/ 138 h 138"/>
                <a:gd name="T8" fmla="*/ 46 w 138"/>
                <a:gd name="T9" fmla="*/ 138 h 138"/>
                <a:gd name="T10" fmla="*/ 46 w 138"/>
                <a:gd name="T11" fmla="*/ 92 h 138"/>
                <a:gd name="T12" fmla="*/ 0 w 138"/>
                <a:gd name="T13" fmla="*/ 92 h 138"/>
                <a:gd name="T14" fmla="*/ 0 w 138"/>
                <a:gd name="T15" fmla="*/ 46 h 138"/>
                <a:gd name="T16" fmla="*/ 46 w 138"/>
                <a:gd name="T17" fmla="*/ 46 h 138"/>
                <a:gd name="T18" fmla="*/ 46 w 138"/>
                <a:gd name="T19" fmla="*/ 0 h 138"/>
                <a:gd name="T20" fmla="*/ 92 w 138"/>
                <a:gd name="T21" fmla="*/ 0 h 138"/>
                <a:gd name="T22" fmla="*/ 92 w 138"/>
                <a:gd name="T23" fmla="*/ 46 h 138"/>
                <a:gd name="T24" fmla="*/ 138 w 138"/>
                <a:gd name="T25" fmla="*/ 4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138">
                  <a:moveTo>
                    <a:pt x="138" y="46"/>
                  </a:moveTo>
                  <a:lnTo>
                    <a:pt x="138" y="92"/>
                  </a:lnTo>
                  <a:lnTo>
                    <a:pt x="92" y="92"/>
                  </a:lnTo>
                  <a:lnTo>
                    <a:pt x="92" y="138"/>
                  </a:lnTo>
                  <a:lnTo>
                    <a:pt x="46" y="138"/>
                  </a:lnTo>
                  <a:lnTo>
                    <a:pt x="46" y="92"/>
                  </a:lnTo>
                  <a:lnTo>
                    <a:pt x="0" y="92"/>
                  </a:lnTo>
                  <a:lnTo>
                    <a:pt x="0" y="46"/>
                  </a:lnTo>
                  <a:lnTo>
                    <a:pt x="46" y="46"/>
                  </a:lnTo>
                  <a:lnTo>
                    <a:pt x="46" y="0"/>
                  </a:lnTo>
                  <a:lnTo>
                    <a:pt x="92" y="0"/>
                  </a:lnTo>
                  <a:lnTo>
                    <a:pt x="92" y="46"/>
                  </a:lnTo>
                  <a:lnTo>
                    <a:pt x="138" y="4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58" name="SliModel Group shp48">
              <a:extLst>
                <a:ext uri="{FF2B5EF4-FFF2-40B4-BE49-F238E27FC236}">
                  <a16:creationId xmlns:a16="http://schemas.microsoft.com/office/drawing/2014/main" id="{78E50F73-5EBD-4C29-AEE6-1440C22A695F}"/>
                </a:ext>
              </a:extLst>
            </p:cNvPr>
            <p:cNvSpPr>
              <a:spLocks/>
            </p:cNvSpPr>
            <p:nvPr/>
          </p:nvSpPr>
          <p:spPr bwMode="auto">
            <a:xfrm>
              <a:off x="19943763" y="704850"/>
              <a:ext cx="219075" cy="219075"/>
            </a:xfrm>
            <a:custGeom>
              <a:avLst/>
              <a:gdLst>
                <a:gd name="T0" fmla="*/ 138 w 138"/>
                <a:gd name="T1" fmla="*/ 46 h 138"/>
                <a:gd name="T2" fmla="*/ 138 w 138"/>
                <a:gd name="T3" fmla="*/ 92 h 138"/>
                <a:gd name="T4" fmla="*/ 92 w 138"/>
                <a:gd name="T5" fmla="*/ 92 h 138"/>
                <a:gd name="T6" fmla="*/ 92 w 138"/>
                <a:gd name="T7" fmla="*/ 138 h 138"/>
                <a:gd name="T8" fmla="*/ 46 w 138"/>
                <a:gd name="T9" fmla="*/ 138 h 138"/>
                <a:gd name="T10" fmla="*/ 46 w 138"/>
                <a:gd name="T11" fmla="*/ 92 h 138"/>
                <a:gd name="T12" fmla="*/ 0 w 138"/>
                <a:gd name="T13" fmla="*/ 92 h 138"/>
                <a:gd name="T14" fmla="*/ 0 w 138"/>
                <a:gd name="T15" fmla="*/ 46 h 138"/>
                <a:gd name="T16" fmla="*/ 46 w 138"/>
                <a:gd name="T17" fmla="*/ 46 h 138"/>
                <a:gd name="T18" fmla="*/ 46 w 138"/>
                <a:gd name="T19" fmla="*/ 0 h 138"/>
                <a:gd name="T20" fmla="*/ 92 w 138"/>
                <a:gd name="T21" fmla="*/ 0 h 138"/>
                <a:gd name="T22" fmla="*/ 92 w 138"/>
                <a:gd name="T23" fmla="*/ 46 h 138"/>
                <a:gd name="T24" fmla="*/ 138 w 138"/>
                <a:gd name="T25" fmla="*/ 4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138">
                  <a:moveTo>
                    <a:pt x="138" y="46"/>
                  </a:moveTo>
                  <a:lnTo>
                    <a:pt x="138" y="92"/>
                  </a:lnTo>
                  <a:lnTo>
                    <a:pt x="92" y="92"/>
                  </a:lnTo>
                  <a:lnTo>
                    <a:pt x="92" y="138"/>
                  </a:lnTo>
                  <a:lnTo>
                    <a:pt x="46" y="138"/>
                  </a:lnTo>
                  <a:lnTo>
                    <a:pt x="46" y="92"/>
                  </a:lnTo>
                  <a:lnTo>
                    <a:pt x="0" y="92"/>
                  </a:lnTo>
                  <a:lnTo>
                    <a:pt x="0" y="46"/>
                  </a:lnTo>
                  <a:lnTo>
                    <a:pt x="46" y="46"/>
                  </a:lnTo>
                  <a:lnTo>
                    <a:pt x="46" y="0"/>
                  </a:lnTo>
                  <a:lnTo>
                    <a:pt x="92" y="0"/>
                  </a:lnTo>
                  <a:lnTo>
                    <a:pt x="92" y="46"/>
                  </a:lnTo>
                  <a:lnTo>
                    <a:pt x="138" y="4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IN" sz="1050" dirty="0"/>
            </a:p>
          </p:txBody>
        </p:sp>
        <p:sp>
          <p:nvSpPr>
            <p:cNvPr id="59" name="SliModel Group shp49">
              <a:extLst>
                <a:ext uri="{FF2B5EF4-FFF2-40B4-BE49-F238E27FC236}">
                  <a16:creationId xmlns:a16="http://schemas.microsoft.com/office/drawing/2014/main" id="{6D5DF55E-08E5-4707-93DF-571619065580}"/>
                </a:ext>
              </a:extLst>
            </p:cNvPr>
            <p:cNvSpPr>
              <a:spLocks/>
            </p:cNvSpPr>
            <p:nvPr/>
          </p:nvSpPr>
          <p:spPr bwMode="auto">
            <a:xfrm>
              <a:off x="19281775" y="42863"/>
              <a:ext cx="220663" cy="220663"/>
            </a:xfrm>
            <a:custGeom>
              <a:avLst/>
              <a:gdLst>
                <a:gd name="T0" fmla="*/ 139 w 139"/>
                <a:gd name="T1" fmla="*/ 46 h 139"/>
                <a:gd name="T2" fmla="*/ 139 w 139"/>
                <a:gd name="T3" fmla="*/ 93 h 139"/>
                <a:gd name="T4" fmla="*/ 93 w 139"/>
                <a:gd name="T5" fmla="*/ 93 h 139"/>
                <a:gd name="T6" fmla="*/ 93 w 139"/>
                <a:gd name="T7" fmla="*/ 139 h 139"/>
                <a:gd name="T8" fmla="*/ 46 w 139"/>
                <a:gd name="T9" fmla="*/ 139 h 139"/>
                <a:gd name="T10" fmla="*/ 46 w 139"/>
                <a:gd name="T11" fmla="*/ 93 h 139"/>
                <a:gd name="T12" fmla="*/ 0 w 139"/>
                <a:gd name="T13" fmla="*/ 93 h 139"/>
                <a:gd name="T14" fmla="*/ 0 w 139"/>
                <a:gd name="T15" fmla="*/ 46 h 139"/>
                <a:gd name="T16" fmla="*/ 46 w 139"/>
                <a:gd name="T17" fmla="*/ 46 h 139"/>
                <a:gd name="T18" fmla="*/ 46 w 139"/>
                <a:gd name="T19" fmla="*/ 0 h 139"/>
                <a:gd name="T20" fmla="*/ 93 w 139"/>
                <a:gd name="T21" fmla="*/ 0 h 139"/>
                <a:gd name="T22" fmla="*/ 93 w 139"/>
                <a:gd name="T23" fmla="*/ 46 h 139"/>
                <a:gd name="T24" fmla="*/ 139 w 139"/>
                <a:gd name="T25" fmla="*/ 4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9">
                  <a:moveTo>
                    <a:pt x="139" y="46"/>
                  </a:moveTo>
                  <a:lnTo>
                    <a:pt x="139" y="93"/>
                  </a:lnTo>
                  <a:lnTo>
                    <a:pt x="93" y="93"/>
                  </a:lnTo>
                  <a:lnTo>
                    <a:pt x="93" y="139"/>
                  </a:lnTo>
                  <a:lnTo>
                    <a:pt x="46" y="139"/>
                  </a:lnTo>
                  <a:lnTo>
                    <a:pt x="46" y="93"/>
                  </a:lnTo>
                  <a:lnTo>
                    <a:pt x="0" y="93"/>
                  </a:lnTo>
                  <a:lnTo>
                    <a:pt x="0" y="46"/>
                  </a:lnTo>
                  <a:lnTo>
                    <a:pt x="46" y="46"/>
                  </a:lnTo>
                  <a:lnTo>
                    <a:pt x="46" y="0"/>
                  </a:lnTo>
                  <a:lnTo>
                    <a:pt x="93" y="0"/>
                  </a:lnTo>
                  <a:lnTo>
                    <a:pt x="93" y="46"/>
                  </a:lnTo>
                  <a:lnTo>
                    <a:pt x="139" y="4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grpSp>
      <p:cxnSp>
        <p:nvCxnSpPr>
          <p:cNvPr id="61" name="SlideModel shp50">
            <a:extLst>
              <a:ext uri="{FF2B5EF4-FFF2-40B4-BE49-F238E27FC236}">
                <a16:creationId xmlns:a16="http://schemas.microsoft.com/office/drawing/2014/main" id="{0AB3A0D2-0BA5-499D-AE4B-C6053473D1E1}"/>
              </a:ext>
            </a:extLst>
          </p:cNvPr>
          <p:cNvCxnSpPr>
            <a:cxnSpLocks/>
            <a:endCxn id="52" idx="2"/>
          </p:cNvCxnSpPr>
          <p:nvPr/>
        </p:nvCxnSpPr>
        <p:spPr>
          <a:xfrm>
            <a:off x="5787602" y="3465999"/>
            <a:ext cx="855830" cy="1043"/>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5" name="SlideModel shp51">
            <a:extLst>
              <a:ext uri="{FF2B5EF4-FFF2-40B4-BE49-F238E27FC236}">
                <a16:creationId xmlns:a16="http://schemas.microsoft.com/office/drawing/2014/main" id="{459A0519-2650-49E0-9B4F-49DE8160C955}"/>
              </a:ext>
            </a:extLst>
          </p:cNvPr>
          <p:cNvSpPr/>
          <p:nvPr/>
        </p:nvSpPr>
        <p:spPr>
          <a:xfrm>
            <a:off x="6292403" y="4317707"/>
            <a:ext cx="1828912" cy="4871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66" name="SlideModel shp52">
            <a:extLst>
              <a:ext uri="{FF2B5EF4-FFF2-40B4-BE49-F238E27FC236}">
                <a16:creationId xmlns:a16="http://schemas.microsoft.com/office/drawing/2014/main" id="{A4EB5246-052B-42FA-961A-CD454A82144E}"/>
              </a:ext>
            </a:extLst>
          </p:cNvPr>
          <p:cNvSpPr/>
          <p:nvPr/>
        </p:nvSpPr>
        <p:spPr>
          <a:xfrm>
            <a:off x="6084133" y="4218292"/>
            <a:ext cx="686021" cy="68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67" name="SlideModel shp53">
            <a:extLst>
              <a:ext uri="{FF2B5EF4-FFF2-40B4-BE49-F238E27FC236}">
                <a16:creationId xmlns:a16="http://schemas.microsoft.com/office/drawing/2014/main" id="{1EA2E2C8-FF54-4871-B727-4A274EE2CE10}"/>
              </a:ext>
            </a:extLst>
          </p:cNvPr>
          <p:cNvSpPr/>
          <p:nvPr/>
        </p:nvSpPr>
        <p:spPr>
          <a:xfrm>
            <a:off x="6155237" y="4289395"/>
            <a:ext cx="543814" cy="543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64" name="SlideModel shp54">
            <a:extLst>
              <a:ext uri="{FF2B5EF4-FFF2-40B4-BE49-F238E27FC236}">
                <a16:creationId xmlns:a16="http://schemas.microsoft.com/office/drawing/2014/main" id="{544ABAB9-91B8-4A33-8F73-94A6DC59A87D}"/>
              </a:ext>
            </a:extLst>
          </p:cNvPr>
          <p:cNvSpPr/>
          <p:nvPr/>
        </p:nvSpPr>
        <p:spPr>
          <a:xfrm>
            <a:off x="6230533" y="4364692"/>
            <a:ext cx="393221" cy="393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68" name="SlideModel shp55">
            <a:extLst>
              <a:ext uri="{FF2B5EF4-FFF2-40B4-BE49-F238E27FC236}">
                <a16:creationId xmlns:a16="http://schemas.microsoft.com/office/drawing/2014/main" id="{25A73A20-A2A6-4F6E-B943-41367FBCCAF4}"/>
              </a:ext>
            </a:extLst>
          </p:cNvPr>
          <p:cNvSpPr txBox="1"/>
          <p:nvPr/>
        </p:nvSpPr>
        <p:spPr>
          <a:xfrm>
            <a:off x="6823787" y="4376638"/>
            <a:ext cx="1065998" cy="369332"/>
          </a:xfrm>
          <a:prstGeom prst="rect">
            <a:avLst/>
          </a:prstGeom>
          <a:noFill/>
        </p:spPr>
        <p:txBody>
          <a:bodyPr wrap="square" lIns="0" tIns="0" rIns="0" bIns="0" rtlCol="0" anchor="ctr">
            <a:spAutoFit/>
          </a:bodyPr>
          <a:lstStyle/>
          <a:p>
            <a:pPr>
              <a:defRPr/>
            </a:pPr>
            <a:r>
              <a:rPr lang="en-US" sz="1050" dirty="0">
                <a:solidFill>
                  <a:schemeClr val="bg1"/>
                </a:solidFill>
                <a:ea typeface="Open Sans" panose="020B0606030504020204" pitchFamily="34" charset="0"/>
                <a:cs typeface="Open Sans" panose="020B0606030504020204" pitchFamily="34" charset="0"/>
              </a:rPr>
              <a:t> </a:t>
            </a:r>
            <a:r>
              <a:rPr lang="en-US" sz="1200" dirty="0">
                <a:solidFill>
                  <a:schemeClr val="bg1"/>
                </a:solidFill>
                <a:ea typeface="Open Sans" panose="020B0606030504020204" pitchFamily="34" charset="0"/>
                <a:cs typeface="Open Sans" panose="020B0606030504020204" pitchFamily="34" charset="0"/>
              </a:rPr>
              <a:t>Module Split-up/Gantt Chart</a:t>
            </a:r>
          </a:p>
        </p:txBody>
      </p:sp>
      <p:sp>
        <p:nvSpPr>
          <p:cNvPr id="70" name="SlideModel shp56">
            <a:extLst>
              <a:ext uri="{FF2B5EF4-FFF2-40B4-BE49-F238E27FC236}">
                <a16:creationId xmlns:a16="http://schemas.microsoft.com/office/drawing/2014/main" id="{6CEA4074-2E3E-4829-8655-42B0E4A91E04}"/>
              </a:ext>
            </a:extLst>
          </p:cNvPr>
          <p:cNvSpPr>
            <a:spLocks noEditPoints="1"/>
          </p:cNvSpPr>
          <p:nvPr/>
        </p:nvSpPr>
        <p:spPr bwMode="auto">
          <a:xfrm>
            <a:off x="6329242" y="4474734"/>
            <a:ext cx="202124" cy="163838"/>
          </a:xfrm>
          <a:custGeom>
            <a:avLst/>
            <a:gdLst>
              <a:gd name="T0" fmla="*/ 1841 w 1886"/>
              <a:gd name="T1" fmla="*/ 180 h 1527"/>
              <a:gd name="T2" fmla="*/ 991 w 1886"/>
              <a:gd name="T3" fmla="*/ 180 h 1527"/>
              <a:gd name="T4" fmla="*/ 919 w 1886"/>
              <a:gd name="T5" fmla="*/ 26 h 1527"/>
              <a:gd name="T6" fmla="*/ 878 w 1886"/>
              <a:gd name="T7" fmla="*/ 0 h 1527"/>
              <a:gd name="T8" fmla="*/ 44 w 1886"/>
              <a:gd name="T9" fmla="*/ 0 h 1527"/>
              <a:gd name="T10" fmla="*/ 0 w 1886"/>
              <a:gd name="T11" fmla="*/ 44 h 1527"/>
              <a:gd name="T12" fmla="*/ 0 w 1886"/>
              <a:gd name="T13" fmla="*/ 1482 h 1527"/>
              <a:gd name="T14" fmla="*/ 44 w 1886"/>
              <a:gd name="T15" fmla="*/ 1527 h 1527"/>
              <a:gd name="T16" fmla="*/ 1841 w 1886"/>
              <a:gd name="T17" fmla="*/ 1527 h 1527"/>
              <a:gd name="T18" fmla="*/ 1886 w 1886"/>
              <a:gd name="T19" fmla="*/ 1482 h 1527"/>
              <a:gd name="T20" fmla="*/ 1886 w 1886"/>
              <a:gd name="T21" fmla="*/ 539 h 1527"/>
              <a:gd name="T22" fmla="*/ 1886 w 1886"/>
              <a:gd name="T23" fmla="*/ 225 h 1527"/>
              <a:gd name="T24" fmla="*/ 1841 w 1886"/>
              <a:gd name="T25" fmla="*/ 180 h 1527"/>
              <a:gd name="T26" fmla="*/ 1797 w 1886"/>
              <a:gd name="T27" fmla="*/ 1438 h 1527"/>
              <a:gd name="T28" fmla="*/ 89 w 1886"/>
              <a:gd name="T29" fmla="*/ 1438 h 1527"/>
              <a:gd name="T30" fmla="*/ 89 w 1886"/>
              <a:gd name="T31" fmla="*/ 91 h 1527"/>
              <a:gd name="T32" fmla="*/ 850 w 1886"/>
              <a:gd name="T33" fmla="*/ 91 h 1527"/>
              <a:gd name="T34" fmla="*/ 1069 w 1886"/>
              <a:gd name="T35" fmla="*/ 560 h 1527"/>
              <a:gd name="T36" fmla="*/ 1110 w 1886"/>
              <a:gd name="T37" fmla="*/ 586 h 1527"/>
              <a:gd name="T38" fmla="*/ 1797 w 1886"/>
              <a:gd name="T39" fmla="*/ 586 h 1527"/>
              <a:gd name="T40" fmla="*/ 1797 w 1886"/>
              <a:gd name="T41" fmla="*/ 1438 h 1527"/>
              <a:gd name="T42" fmla="*/ 1797 w 1886"/>
              <a:gd name="T43" fmla="*/ 495 h 1527"/>
              <a:gd name="T44" fmla="*/ 1138 w 1886"/>
              <a:gd name="T45" fmla="*/ 495 h 1527"/>
              <a:gd name="T46" fmla="*/ 1032 w 1886"/>
              <a:gd name="T47" fmla="*/ 270 h 1527"/>
              <a:gd name="T48" fmla="*/ 1795 w 1886"/>
              <a:gd name="T49" fmla="*/ 270 h 1527"/>
              <a:gd name="T50" fmla="*/ 1795 w 1886"/>
              <a:gd name="T51" fmla="*/ 495 h 1527"/>
              <a:gd name="T52" fmla="*/ 1797 w 1886"/>
              <a:gd name="T53" fmla="*/ 495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6" h="1527">
                <a:moveTo>
                  <a:pt x="1841" y="180"/>
                </a:moveTo>
                <a:cubicBezTo>
                  <a:pt x="991" y="180"/>
                  <a:pt x="991" y="180"/>
                  <a:pt x="991" y="180"/>
                </a:cubicBezTo>
                <a:cubicBezTo>
                  <a:pt x="919" y="26"/>
                  <a:pt x="919" y="26"/>
                  <a:pt x="919" y="26"/>
                </a:cubicBezTo>
                <a:cubicBezTo>
                  <a:pt x="911" y="11"/>
                  <a:pt x="896" y="0"/>
                  <a:pt x="878" y="0"/>
                </a:cubicBezTo>
                <a:cubicBezTo>
                  <a:pt x="44" y="0"/>
                  <a:pt x="44" y="0"/>
                  <a:pt x="44" y="0"/>
                </a:cubicBezTo>
                <a:cubicBezTo>
                  <a:pt x="20" y="0"/>
                  <a:pt x="0" y="20"/>
                  <a:pt x="0" y="44"/>
                </a:cubicBezTo>
                <a:cubicBezTo>
                  <a:pt x="0" y="1482"/>
                  <a:pt x="0" y="1482"/>
                  <a:pt x="0" y="1482"/>
                </a:cubicBezTo>
                <a:cubicBezTo>
                  <a:pt x="0" y="1507"/>
                  <a:pt x="20" y="1527"/>
                  <a:pt x="44" y="1527"/>
                </a:cubicBezTo>
                <a:cubicBezTo>
                  <a:pt x="1841" y="1527"/>
                  <a:pt x="1841" y="1527"/>
                  <a:pt x="1841" y="1527"/>
                </a:cubicBezTo>
                <a:cubicBezTo>
                  <a:pt x="1866" y="1527"/>
                  <a:pt x="1886" y="1507"/>
                  <a:pt x="1886" y="1482"/>
                </a:cubicBezTo>
                <a:cubicBezTo>
                  <a:pt x="1886" y="539"/>
                  <a:pt x="1886" y="539"/>
                  <a:pt x="1886" y="539"/>
                </a:cubicBezTo>
                <a:cubicBezTo>
                  <a:pt x="1886" y="225"/>
                  <a:pt x="1886" y="225"/>
                  <a:pt x="1886" y="225"/>
                </a:cubicBezTo>
                <a:cubicBezTo>
                  <a:pt x="1886" y="201"/>
                  <a:pt x="1866" y="180"/>
                  <a:pt x="1841" y="180"/>
                </a:cubicBezTo>
                <a:close/>
                <a:moveTo>
                  <a:pt x="1797" y="1438"/>
                </a:moveTo>
                <a:cubicBezTo>
                  <a:pt x="89" y="1438"/>
                  <a:pt x="89" y="1438"/>
                  <a:pt x="89" y="1438"/>
                </a:cubicBezTo>
                <a:cubicBezTo>
                  <a:pt x="89" y="91"/>
                  <a:pt x="89" y="91"/>
                  <a:pt x="89" y="91"/>
                </a:cubicBezTo>
                <a:cubicBezTo>
                  <a:pt x="850" y="91"/>
                  <a:pt x="850" y="91"/>
                  <a:pt x="850" y="91"/>
                </a:cubicBezTo>
                <a:cubicBezTo>
                  <a:pt x="1069" y="560"/>
                  <a:pt x="1069" y="560"/>
                  <a:pt x="1069" y="560"/>
                </a:cubicBezTo>
                <a:cubicBezTo>
                  <a:pt x="1077" y="575"/>
                  <a:pt x="1092" y="586"/>
                  <a:pt x="1110" y="586"/>
                </a:cubicBezTo>
                <a:cubicBezTo>
                  <a:pt x="1797" y="586"/>
                  <a:pt x="1797" y="586"/>
                  <a:pt x="1797" y="586"/>
                </a:cubicBezTo>
                <a:lnTo>
                  <a:pt x="1797" y="1438"/>
                </a:lnTo>
                <a:close/>
                <a:moveTo>
                  <a:pt x="1797" y="495"/>
                </a:moveTo>
                <a:cubicBezTo>
                  <a:pt x="1138" y="495"/>
                  <a:pt x="1138" y="495"/>
                  <a:pt x="1138" y="495"/>
                </a:cubicBezTo>
                <a:cubicBezTo>
                  <a:pt x="1032" y="270"/>
                  <a:pt x="1032" y="270"/>
                  <a:pt x="1032" y="270"/>
                </a:cubicBezTo>
                <a:cubicBezTo>
                  <a:pt x="1795" y="270"/>
                  <a:pt x="1795" y="270"/>
                  <a:pt x="1795" y="270"/>
                </a:cubicBezTo>
                <a:cubicBezTo>
                  <a:pt x="1795" y="495"/>
                  <a:pt x="1795" y="495"/>
                  <a:pt x="1795" y="495"/>
                </a:cubicBezTo>
                <a:lnTo>
                  <a:pt x="1797" y="495"/>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47" name="SlideModel shp57">
            <a:extLst>
              <a:ext uri="{FF2B5EF4-FFF2-40B4-BE49-F238E27FC236}">
                <a16:creationId xmlns:a16="http://schemas.microsoft.com/office/drawing/2014/main" id="{F0AE2409-D225-4485-B531-9E2DED26198A}"/>
              </a:ext>
            </a:extLst>
          </p:cNvPr>
          <p:cNvSpPr/>
          <p:nvPr/>
        </p:nvSpPr>
        <p:spPr>
          <a:xfrm flipH="1">
            <a:off x="5712496" y="3398265"/>
            <a:ext cx="135467" cy="13546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69" name="SlideModel shp58">
            <a:extLst>
              <a:ext uri="{FF2B5EF4-FFF2-40B4-BE49-F238E27FC236}">
                <a16:creationId xmlns:a16="http://schemas.microsoft.com/office/drawing/2014/main" id="{1CBF10EF-BB61-4F50-8251-3FBD09833D7E}"/>
              </a:ext>
            </a:extLst>
          </p:cNvPr>
          <p:cNvSpPr/>
          <p:nvPr/>
        </p:nvSpPr>
        <p:spPr>
          <a:xfrm flipH="1">
            <a:off x="5066999" y="4303603"/>
            <a:ext cx="135467" cy="13546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0" name="SlideModel shp59">
            <a:extLst>
              <a:ext uri="{FF2B5EF4-FFF2-40B4-BE49-F238E27FC236}">
                <a16:creationId xmlns:a16="http://schemas.microsoft.com/office/drawing/2014/main" id="{BDDABEAF-124A-4B46-BA44-FC43E79E2A74}"/>
              </a:ext>
            </a:extLst>
          </p:cNvPr>
          <p:cNvSpPr/>
          <p:nvPr/>
        </p:nvSpPr>
        <p:spPr>
          <a:xfrm flipH="1">
            <a:off x="454705" y="1588524"/>
            <a:ext cx="1828912" cy="48719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1" name="SlideModel shp60">
            <a:extLst>
              <a:ext uri="{FF2B5EF4-FFF2-40B4-BE49-F238E27FC236}">
                <a16:creationId xmlns:a16="http://schemas.microsoft.com/office/drawing/2014/main" id="{6C3DD1E5-21BA-4B1A-80AF-1079E9D36851}"/>
              </a:ext>
            </a:extLst>
          </p:cNvPr>
          <p:cNvSpPr/>
          <p:nvPr/>
        </p:nvSpPr>
        <p:spPr>
          <a:xfrm flipH="1">
            <a:off x="1489984" y="1495986"/>
            <a:ext cx="686021" cy="6860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2" name="SlideModel shp61">
            <a:extLst>
              <a:ext uri="{FF2B5EF4-FFF2-40B4-BE49-F238E27FC236}">
                <a16:creationId xmlns:a16="http://schemas.microsoft.com/office/drawing/2014/main" id="{076A980E-1950-4A74-B8DF-C5D59B0F1CD2}"/>
              </a:ext>
            </a:extLst>
          </p:cNvPr>
          <p:cNvSpPr/>
          <p:nvPr/>
        </p:nvSpPr>
        <p:spPr>
          <a:xfrm flipH="1">
            <a:off x="1561088" y="1567089"/>
            <a:ext cx="543814" cy="543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79" name="SlideModel shp62">
            <a:extLst>
              <a:ext uri="{FF2B5EF4-FFF2-40B4-BE49-F238E27FC236}">
                <a16:creationId xmlns:a16="http://schemas.microsoft.com/office/drawing/2014/main" id="{34021C30-08E6-4D08-B4A2-80F809B5C973}"/>
              </a:ext>
            </a:extLst>
          </p:cNvPr>
          <p:cNvSpPr/>
          <p:nvPr/>
        </p:nvSpPr>
        <p:spPr>
          <a:xfrm flipH="1">
            <a:off x="1636383" y="1642385"/>
            <a:ext cx="393221" cy="3932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77" name="SlideModel shp63">
            <a:extLst>
              <a:ext uri="{FF2B5EF4-FFF2-40B4-BE49-F238E27FC236}">
                <a16:creationId xmlns:a16="http://schemas.microsoft.com/office/drawing/2014/main" id="{9CD2AADD-E35E-4F94-9244-4DD7085EF7C7}"/>
              </a:ext>
            </a:extLst>
          </p:cNvPr>
          <p:cNvSpPr txBox="1"/>
          <p:nvPr/>
        </p:nvSpPr>
        <p:spPr>
          <a:xfrm>
            <a:off x="285224" y="1654330"/>
            <a:ext cx="1121238" cy="369332"/>
          </a:xfrm>
          <a:prstGeom prst="rect">
            <a:avLst/>
          </a:prstGeom>
          <a:noFill/>
        </p:spPr>
        <p:txBody>
          <a:bodyPr wrap="square" lIns="0" tIns="0" rIns="0" bIns="0" rtlCol="0" anchor="ctr">
            <a:spAutoFit/>
          </a:bodyPr>
          <a:lstStyle/>
          <a:p>
            <a:pPr>
              <a:defRPr/>
            </a:pPr>
            <a:r>
              <a:rPr lang="en-US" sz="1200" dirty="0">
                <a:solidFill>
                  <a:schemeClr val="bg1"/>
                </a:solidFill>
                <a:ea typeface="Open Sans" panose="020B0606030504020204" pitchFamily="34" charset="0"/>
                <a:cs typeface="Open Sans" panose="020B0606030504020204" pitchFamily="34" charset="0"/>
              </a:rPr>
              <a:t>Introduction/</a:t>
            </a:r>
          </a:p>
          <a:p>
            <a:pPr>
              <a:defRPr/>
            </a:pPr>
            <a:r>
              <a:rPr lang="en-US" sz="1200" dirty="0">
                <a:solidFill>
                  <a:schemeClr val="bg1"/>
                </a:solidFill>
                <a:ea typeface="Open Sans" panose="020B0606030504020204" pitchFamily="34" charset="0"/>
                <a:cs typeface="Open Sans" panose="020B0606030504020204" pitchFamily="34" charset="0"/>
              </a:rPr>
              <a:t>Objectives. </a:t>
            </a:r>
          </a:p>
        </p:txBody>
      </p:sp>
      <p:sp>
        <p:nvSpPr>
          <p:cNvPr id="83" name="SlideModel shp64">
            <a:extLst>
              <a:ext uri="{FF2B5EF4-FFF2-40B4-BE49-F238E27FC236}">
                <a16:creationId xmlns:a16="http://schemas.microsoft.com/office/drawing/2014/main" id="{55A89C98-A46B-4DFF-A269-A2AA49105A75}"/>
              </a:ext>
            </a:extLst>
          </p:cNvPr>
          <p:cNvSpPr>
            <a:spLocks noEditPoints="1"/>
          </p:cNvSpPr>
          <p:nvPr/>
        </p:nvSpPr>
        <p:spPr bwMode="auto">
          <a:xfrm>
            <a:off x="1718489" y="1735564"/>
            <a:ext cx="235754" cy="211437"/>
          </a:xfrm>
          <a:custGeom>
            <a:avLst/>
            <a:gdLst>
              <a:gd name="T0" fmla="*/ 1404 w 2199"/>
              <a:gd name="T1" fmla="*/ 0 h 1973"/>
              <a:gd name="T2" fmla="*/ 795 w 2199"/>
              <a:gd name="T3" fmla="*/ 0 h 1973"/>
              <a:gd name="T4" fmla="*/ 703 w 2199"/>
              <a:gd name="T5" fmla="*/ 91 h 1973"/>
              <a:gd name="T6" fmla="*/ 703 w 2199"/>
              <a:gd name="T7" fmla="*/ 280 h 1973"/>
              <a:gd name="T8" fmla="*/ 153 w 2199"/>
              <a:gd name="T9" fmla="*/ 280 h 1973"/>
              <a:gd name="T10" fmla="*/ 0 w 2199"/>
              <a:gd name="T11" fmla="*/ 433 h 1973"/>
              <a:gd name="T12" fmla="*/ 0 w 2199"/>
              <a:gd name="T13" fmla="*/ 1820 h 1973"/>
              <a:gd name="T14" fmla="*/ 153 w 2199"/>
              <a:gd name="T15" fmla="*/ 1973 h 1973"/>
              <a:gd name="T16" fmla="*/ 2046 w 2199"/>
              <a:gd name="T17" fmla="*/ 1973 h 1973"/>
              <a:gd name="T18" fmla="*/ 2199 w 2199"/>
              <a:gd name="T19" fmla="*/ 1820 h 1973"/>
              <a:gd name="T20" fmla="*/ 2199 w 2199"/>
              <a:gd name="T21" fmla="*/ 433 h 1973"/>
              <a:gd name="T22" fmla="*/ 2046 w 2199"/>
              <a:gd name="T23" fmla="*/ 280 h 1973"/>
              <a:gd name="T24" fmla="*/ 1496 w 2199"/>
              <a:gd name="T25" fmla="*/ 280 h 1973"/>
              <a:gd name="T26" fmla="*/ 1496 w 2199"/>
              <a:gd name="T27" fmla="*/ 91 h 1973"/>
              <a:gd name="T28" fmla="*/ 1404 w 2199"/>
              <a:gd name="T29" fmla="*/ 0 h 1973"/>
              <a:gd name="T30" fmla="*/ 795 w 2199"/>
              <a:gd name="T31" fmla="*/ 91 h 1973"/>
              <a:gd name="T32" fmla="*/ 1404 w 2199"/>
              <a:gd name="T33" fmla="*/ 91 h 1973"/>
              <a:gd name="T34" fmla="*/ 1404 w 2199"/>
              <a:gd name="T35" fmla="*/ 280 h 1973"/>
              <a:gd name="T36" fmla="*/ 795 w 2199"/>
              <a:gd name="T37" fmla="*/ 280 h 1973"/>
              <a:gd name="T38" fmla="*/ 795 w 2199"/>
              <a:gd name="T39" fmla="*/ 91 h 1973"/>
              <a:gd name="T40" fmla="*/ 2107 w 2199"/>
              <a:gd name="T41" fmla="*/ 1820 h 1973"/>
              <a:gd name="T42" fmla="*/ 2046 w 2199"/>
              <a:gd name="T43" fmla="*/ 1881 h 1973"/>
              <a:gd name="T44" fmla="*/ 153 w 2199"/>
              <a:gd name="T45" fmla="*/ 1881 h 1973"/>
              <a:gd name="T46" fmla="*/ 92 w 2199"/>
              <a:gd name="T47" fmla="*/ 1820 h 1973"/>
              <a:gd name="T48" fmla="*/ 92 w 2199"/>
              <a:gd name="T49" fmla="*/ 1003 h 1973"/>
              <a:gd name="T50" fmla="*/ 896 w 2199"/>
              <a:gd name="T51" fmla="*/ 1003 h 1973"/>
              <a:gd name="T52" fmla="*/ 896 w 2199"/>
              <a:gd name="T53" fmla="*/ 1116 h 1973"/>
              <a:gd name="T54" fmla="*/ 995 w 2199"/>
              <a:gd name="T55" fmla="*/ 1215 h 1973"/>
              <a:gd name="T56" fmla="*/ 1204 w 2199"/>
              <a:gd name="T57" fmla="*/ 1215 h 1973"/>
              <a:gd name="T58" fmla="*/ 1303 w 2199"/>
              <a:gd name="T59" fmla="*/ 1116 h 1973"/>
              <a:gd name="T60" fmla="*/ 1303 w 2199"/>
              <a:gd name="T61" fmla="*/ 1003 h 1973"/>
              <a:gd name="T62" fmla="*/ 2107 w 2199"/>
              <a:gd name="T63" fmla="*/ 1003 h 1973"/>
              <a:gd name="T64" fmla="*/ 2107 w 2199"/>
              <a:gd name="T65" fmla="*/ 1820 h 1973"/>
              <a:gd name="T66" fmla="*/ 988 w 2199"/>
              <a:gd name="T67" fmla="*/ 1116 h 1973"/>
              <a:gd name="T68" fmla="*/ 988 w 2199"/>
              <a:gd name="T69" fmla="*/ 906 h 1973"/>
              <a:gd name="T70" fmla="*/ 995 w 2199"/>
              <a:gd name="T71" fmla="*/ 899 h 1973"/>
              <a:gd name="T72" fmla="*/ 1204 w 2199"/>
              <a:gd name="T73" fmla="*/ 899 h 1973"/>
              <a:gd name="T74" fmla="*/ 1212 w 2199"/>
              <a:gd name="T75" fmla="*/ 906 h 1973"/>
              <a:gd name="T76" fmla="*/ 1212 w 2199"/>
              <a:gd name="T77" fmla="*/ 1116 h 1973"/>
              <a:gd name="T78" fmla="*/ 1204 w 2199"/>
              <a:gd name="T79" fmla="*/ 1123 h 1973"/>
              <a:gd name="T80" fmla="*/ 995 w 2199"/>
              <a:gd name="T81" fmla="*/ 1123 h 1973"/>
              <a:gd name="T82" fmla="*/ 988 w 2199"/>
              <a:gd name="T83" fmla="*/ 1116 h 1973"/>
              <a:gd name="T84" fmla="*/ 2046 w 2199"/>
              <a:gd name="T85" fmla="*/ 372 h 1973"/>
              <a:gd name="T86" fmla="*/ 2107 w 2199"/>
              <a:gd name="T87" fmla="*/ 433 h 1973"/>
              <a:gd name="T88" fmla="*/ 2107 w 2199"/>
              <a:gd name="T89" fmla="*/ 912 h 1973"/>
              <a:gd name="T90" fmla="*/ 1303 w 2199"/>
              <a:gd name="T91" fmla="*/ 912 h 1973"/>
              <a:gd name="T92" fmla="*/ 1303 w 2199"/>
              <a:gd name="T93" fmla="*/ 906 h 1973"/>
              <a:gd name="T94" fmla="*/ 1204 w 2199"/>
              <a:gd name="T95" fmla="*/ 807 h 1973"/>
              <a:gd name="T96" fmla="*/ 995 w 2199"/>
              <a:gd name="T97" fmla="*/ 807 h 1973"/>
              <a:gd name="T98" fmla="*/ 896 w 2199"/>
              <a:gd name="T99" fmla="*/ 906 h 1973"/>
              <a:gd name="T100" fmla="*/ 896 w 2199"/>
              <a:gd name="T101" fmla="*/ 912 h 1973"/>
              <a:gd name="T102" fmla="*/ 92 w 2199"/>
              <a:gd name="T103" fmla="*/ 912 h 1973"/>
              <a:gd name="T104" fmla="*/ 92 w 2199"/>
              <a:gd name="T105" fmla="*/ 433 h 1973"/>
              <a:gd name="T106" fmla="*/ 153 w 2199"/>
              <a:gd name="T107" fmla="*/ 372 h 1973"/>
              <a:gd name="T108" fmla="*/ 2046 w 2199"/>
              <a:gd name="T109" fmla="*/ 372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99" h="1973">
                <a:moveTo>
                  <a:pt x="1404" y="0"/>
                </a:moveTo>
                <a:cubicBezTo>
                  <a:pt x="795" y="0"/>
                  <a:pt x="795" y="0"/>
                  <a:pt x="795" y="0"/>
                </a:cubicBezTo>
                <a:cubicBezTo>
                  <a:pt x="744" y="0"/>
                  <a:pt x="703" y="41"/>
                  <a:pt x="703" y="91"/>
                </a:cubicBezTo>
                <a:cubicBezTo>
                  <a:pt x="703" y="280"/>
                  <a:pt x="703" y="280"/>
                  <a:pt x="703" y="280"/>
                </a:cubicBezTo>
                <a:cubicBezTo>
                  <a:pt x="153" y="280"/>
                  <a:pt x="153" y="280"/>
                  <a:pt x="153" y="280"/>
                </a:cubicBezTo>
                <a:cubicBezTo>
                  <a:pt x="69" y="280"/>
                  <a:pt x="0" y="348"/>
                  <a:pt x="0" y="433"/>
                </a:cubicBezTo>
                <a:cubicBezTo>
                  <a:pt x="0" y="1820"/>
                  <a:pt x="0" y="1820"/>
                  <a:pt x="0" y="1820"/>
                </a:cubicBezTo>
                <a:cubicBezTo>
                  <a:pt x="0" y="1904"/>
                  <a:pt x="69" y="1973"/>
                  <a:pt x="153" y="1973"/>
                </a:cubicBezTo>
                <a:cubicBezTo>
                  <a:pt x="2046" y="1973"/>
                  <a:pt x="2046" y="1973"/>
                  <a:pt x="2046" y="1973"/>
                </a:cubicBezTo>
                <a:cubicBezTo>
                  <a:pt x="2130" y="1973"/>
                  <a:pt x="2199" y="1904"/>
                  <a:pt x="2199" y="1820"/>
                </a:cubicBezTo>
                <a:cubicBezTo>
                  <a:pt x="2199" y="433"/>
                  <a:pt x="2199" y="433"/>
                  <a:pt x="2199" y="433"/>
                </a:cubicBezTo>
                <a:cubicBezTo>
                  <a:pt x="2199" y="348"/>
                  <a:pt x="2130" y="280"/>
                  <a:pt x="2046" y="280"/>
                </a:cubicBezTo>
                <a:cubicBezTo>
                  <a:pt x="1496" y="280"/>
                  <a:pt x="1496" y="280"/>
                  <a:pt x="1496" y="280"/>
                </a:cubicBezTo>
                <a:cubicBezTo>
                  <a:pt x="1496" y="91"/>
                  <a:pt x="1496" y="91"/>
                  <a:pt x="1496" y="91"/>
                </a:cubicBezTo>
                <a:cubicBezTo>
                  <a:pt x="1496" y="41"/>
                  <a:pt x="1455" y="0"/>
                  <a:pt x="1404" y="0"/>
                </a:cubicBezTo>
                <a:close/>
                <a:moveTo>
                  <a:pt x="795" y="91"/>
                </a:moveTo>
                <a:cubicBezTo>
                  <a:pt x="1404" y="91"/>
                  <a:pt x="1404" y="91"/>
                  <a:pt x="1404" y="91"/>
                </a:cubicBezTo>
                <a:cubicBezTo>
                  <a:pt x="1404" y="280"/>
                  <a:pt x="1404" y="280"/>
                  <a:pt x="1404" y="280"/>
                </a:cubicBezTo>
                <a:cubicBezTo>
                  <a:pt x="795" y="280"/>
                  <a:pt x="795" y="280"/>
                  <a:pt x="795" y="280"/>
                </a:cubicBezTo>
                <a:cubicBezTo>
                  <a:pt x="795" y="91"/>
                  <a:pt x="795" y="91"/>
                  <a:pt x="795" y="91"/>
                </a:cubicBezTo>
                <a:close/>
                <a:moveTo>
                  <a:pt x="2107" y="1820"/>
                </a:moveTo>
                <a:cubicBezTo>
                  <a:pt x="2107" y="1854"/>
                  <a:pt x="2080" y="1881"/>
                  <a:pt x="2046" y="1881"/>
                </a:cubicBezTo>
                <a:cubicBezTo>
                  <a:pt x="153" y="1881"/>
                  <a:pt x="153" y="1881"/>
                  <a:pt x="153" y="1881"/>
                </a:cubicBezTo>
                <a:cubicBezTo>
                  <a:pt x="119" y="1881"/>
                  <a:pt x="92" y="1854"/>
                  <a:pt x="92" y="1820"/>
                </a:cubicBezTo>
                <a:cubicBezTo>
                  <a:pt x="92" y="1003"/>
                  <a:pt x="92" y="1003"/>
                  <a:pt x="92" y="1003"/>
                </a:cubicBezTo>
                <a:cubicBezTo>
                  <a:pt x="896" y="1003"/>
                  <a:pt x="896" y="1003"/>
                  <a:pt x="896" y="1003"/>
                </a:cubicBezTo>
                <a:cubicBezTo>
                  <a:pt x="896" y="1116"/>
                  <a:pt x="896" y="1116"/>
                  <a:pt x="896" y="1116"/>
                </a:cubicBezTo>
                <a:cubicBezTo>
                  <a:pt x="896" y="1170"/>
                  <a:pt x="940" y="1215"/>
                  <a:pt x="995" y="1215"/>
                </a:cubicBezTo>
                <a:cubicBezTo>
                  <a:pt x="1204" y="1215"/>
                  <a:pt x="1204" y="1215"/>
                  <a:pt x="1204" y="1215"/>
                </a:cubicBezTo>
                <a:cubicBezTo>
                  <a:pt x="1259" y="1215"/>
                  <a:pt x="1303" y="1170"/>
                  <a:pt x="1303" y="1116"/>
                </a:cubicBezTo>
                <a:cubicBezTo>
                  <a:pt x="1303" y="1003"/>
                  <a:pt x="1303" y="1003"/>
                  <a:pt x="1303" y="1003"/>
                </a:cubicBezTo>
                <a:cubicBezTo>
                  <a:pt x="2107" y="1003"/>
                  <a:pt x="2107" y="1003"/>
                  <a:pt x="2107" y="1003"/>
                </a:cubicBezTo>
                <a:cubicBezTo>
                  <a:pt x="2107" y="1820"/>
                  <a:pt x="2107" y="1820"/>
                  <a:pt x="2107" y="1820"/>
                </a:cubicBezTo>
                <a:close/>
                <a:moveTo>
                  <a:pt x="988" y="1116"/>
                </a:moveTo>
                <a:cubicBezTo>
                  <a:pt x="988" y="906"/>
                  <a:pt x="988" y="906"/>
                  <a:pt x="988" y="906"/>
                </a:cubicBezTo>
                <a:cubicBezTo>
                  <a:pt x="988" y="902"/>
                  <a:pt x="991" y="899"/>
                  <a:pt x="995" y="899"/>
                </a:cubicBezTo>
                <a:cubicBezTo>
                  <a:pt x="1204" y="899"/>
                  <a:pt x="1204" y="899"/>
                  <a:pt x="1204" y="899"/>
                </a:cubicBezTo>
                <a:cubicBezTo>
                  <a:pt x="1208" y="899"/>
                  <a:pt x="1212" y="902"/>
                  <a:pt x="1212" y="906"/>
                </a:cubicBezTo>
                <a:cubicBezTo>
                  <a:pt x="1212" y="1116"/>
                  <a:pt x="1212" y="1116"/>
                  <a:pt x="1212" y="1116"/>
                </a:cubicBezTo>
                <a:cubicBezTo>
                  <a:pt x="1212" y="1120"/>
                  <a:pt x="1208" y="1123"/>
                  <a:pt x="1204" y="1123"/>
                </a:cubicBezTo>
                <a:cubicBezTo>
                  <a:pt x="995" y="1123"/>
                  <a:pt x="995" y="1123"/>
                  <a:pt x="995" y="1123"/>
                </a:cubicBezTo>
                <a:cubicBezTo>
                  <a:pt x="991" y="1123"/>
                  <a:pt x="988" y="1120"/>
                  <a:pt x="988" y="1116"/>
                </a:cubicBezTo>
                <a:close/>
                <a:moveTo>
                  <a:pt x="2046" y="372"/>
                </a:moveTo>
                <a:cubicBezTo>
                  <a:pt x="2080" y="372"/>
                  <a:pt x="2107" y="399"/>
                  <a:pt x="2107" y="433"/>
                </a:cubicBezTo>
                <a:cubicBezTo>
                  <a:pt x="2107" y="912"/>
                  <a:pt x="2107" y="912"/>
                  <a:pt x="2107" y="912"/>
                </a:cubicBezTo>
                <a:cubicBezTo>
                  <a:pt x="1303" y="912"/>
                  <a:pt x="1303" y="912"/>
                  <a:pt x="1303" y="912"/>
                </a:cubicBezTo>
                <a:cubicBezTo>
                  <a:pt x="1303" y="906"/>
                  <a:pt x="1303" y="906"/>
                  <a:pt x="1303" y="906"/>
                </a:cubicBezTo>
                <a:cubicBezTo>
                  <a:pt x="1303" y="852"/>
                  <a:pt x="1259" y="807"/>
                  <a:pt x="1204" y="807"/>
                </a:cubicBezTo>
                <a:cubicBezTo>
                  <a:pt x="995" y="807"/>
                  <a:pt x="995" y="807"/>
                  <a:pt x="995" y="807"/>
                </a:cubicBezTo>
                <a:cubicBezTo>
                  <a:pt x="940" y="807"/>
                  <a:pt x="896" y="852"/>
                  <a:pt x="896" y="906"/>
                </a:cubicBezTo>
                <a:cubicBezTo>
                  <a:pt x="896" y="912"/>
                  <a:pt x="896" y="912"/>
                  <a:pt x="896" y="912"/>
                </a:cubicBezTo>
                <a:cubicBezTo>
                  <a:pt x="92" y="912"/>
                  <a:pt x="92" y="912"/>
                  <a:pt x="92" y="912"/>
                </a:cubicBezTo>
                <a:cubicBezTo>
                  <a:pt x="92" y="433"/>
                  <a:pt x="92" y="433"/>
                  <a:pt x="92" y="433"/>
                </a:cubicBezTo>
                <a:cubicBezTo>
                  <a:pt x="92" y="399"/>
                  <a:pt x="119" y="372"/>
                  <a:pt x="153" y="372"/>
                </a:cubicBezTo>
                <a:cubicBezTo>
                  <a:pt x="2046" y="372"/>
                  <a:pt x="2046" y="372"/>
                  <a:pt x="2046" y="372"/>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73" name="SlideModel shp65">
            <a:extLst>
              <a:ext uri="{FF2B5EF4-FFF2-40B4-BE49-F238E27FC236}">
                <a16:creationId xmlns:a16="http://schemas.microsoft.com/office/drawing/2014/main" id="{B825EC5D-03FE-4F74-A153-46D0AB032586}"/>
              </a:ext>
            </a:extLst>
          </p:cNvPr>
          <p:cNvSpPr/>
          <p:nvPr/>
        </p:nvSpPr>
        <p:spPr>
          <a:xfrm>
            <a:off x="2176006" y="1838996"/>
            <a:ext cx="862223" cy="466569"/>
          </a:xfrm>
          <a:custGeom>
            <a:avLst/>
            <a:gdLst>
              <a:gd name="connsiteX0" fmla="*/ 0 w 493138"/>
              <a:gd name="connsiteY0" fmla="*/ 0 h 493138"/>
              <a:gd name="connsiteX1" fmla="*/ 493138 w 493138"/>
              <a:gd name="connsiteY1" fmla="*/ 0 h 493138"/>
              <a:gd name="connsiteX2" fmla="*/ 493138 w 493138"/>
              <a:gd name="connsiteY2" fmla="*/ 493138 h 493138"/>
              <a:gd name="connsiteX3" fmla="*/ 0 w 493138"/>
              <a:gd name="connsiteY3" fmla="*/ 493138 h 493138"/>
              <a:gd name="connsiteX4" fmla="*/ 0 w 493138"/>
              <a:gd name="connsiteY4" fmla="*/ 0 h 493138"/>
              <a:gd name="connsiteX0" fmla="*/ 0 w 1149631"/>
              <a:gd name="connsiteY0" fmla="*/ 0 h 622092"/>
              <a:gd name="connsiteX1" fmla="*/ 493138 w 1149631"/>
              <a:gd name="connsiteY1" fmla="*/ 0 h 622092"/>
              <a:gd name="connsiteX2" fmla="*/ 1149631 w 1149631"/>
              <a:gd name="connsiteY2" fmla="*/ 622092 h 622092"/>
              <a:gd name="connsiteX3" fmla="*/ 0 w 1149631"/>
              <a:gd name="connsiteY3" fmla="*/ 493138 h 622092"/>
              <a:gd name="connsiteX4" fmla="*/ 0 w 1149631"/>
              <a:gd name="connsiteY4" fmla="*/ 0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4" fmla="*/ 91440 w 1149631"/>
              <a:gd name="connsiteY4" fmla="*/ 584578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0" fmla="*/ 0 w 1149631"/>
              <a:gd name="connsiteY0" fmla="*/ 0 h 622092"/>
              <a:gd name="connsiteX1" fmla="*/ 493138 w 1149631"/>
              <a:gd name="connsiteY1" fmla="*/ 0 h 622092"/>
              <a:gd name="connsiteX2" fmla="*/ 1149631 w 1149631"/>
              <a:gd name="connsiteY2" fmla="*/ 622092 h 622092"/>
            </a:gdLst>
            <a:ahLst/>
            <a:cxnLst>
              <a:cxn ang="0">
                <a:pos x="connsiteX0" y="connsiteY0"/>
              </a:cxn>
              <a:cxn ang="0">
                <a:pos x="connsiteX1" y="connsiteY1"/>
              </a:cxn>
              <a:cxn ang="0">
                <a:pos x="connsiteX2" y="connsiteY2"/>
              </a:cxn>
            </a:cxnLst>
            <a:rect l="l" t="t" r="r" b="b"/>
            <a:pathLst>
              <a:path w="1149631" h="622092">
                <a:moveTo>
                  <a:pt x="0" y="0"/>
                </a:moveTo>
                <a:lnTo>
                  <a:pt x="493138" y="0"/>
                </a:lnTo>
                <a:lnTo>
                  <a:pt x="1149631" y="622092"/>
                </a:lnTo>
              </a:path>
            </a:pathLst>
          </a:cu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74" name="SlideModel shp66">
            <a:extLst>
              <a:ext uri="{FF2B5EF4-FFF2-40B4-BE49-F238E27FC236}">
                <a16:creationId xmlns:a16="http://schemas.microsoft.com/office/drawing/2014/main" id="{761E239A-C7A8-4C7F-8C93-20734F4696CB}"/>
              </a:ext>
            </a:extLst>
          </p:cNvPr>
          <p:cNvSpPr/>
          <p:nvPr/>
        </p:nvSpPr>
        <p:spPr>
          <a:xfrm>
            <a:off x="3056956" y="2321469"/>
            <a:ext cx="135467" cy="13546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91" name="SlideModel shp67">
            <a:extLst>
              <a:ext uri="{FF2B5EF4-FFF2-40B4-BE49-F238E27FC236}">
                <a16:creationId xmlns:a16="http://schemas.microsoft.com/office/drawing/2014/main" id="{C00E4954-771B-40D1-AA63-4FB8FF5F2F87}"/>
              </a:ext>
            </a:extLst>
          </p:cNvPr>
          <p:cNvSpPr/>
          <p:nvPr/>
        </p:nvSpPr>
        <p:spPr>
          <a:xfrm flipH="1">
            <a:off x="439203" y="4276493"/>
            <a:ext cx="1828912" cy="48719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92" name="SlideModel shp68">
            <a:extLst>
              <a:ext uri="{FF2B5EF4-FFF2-40B4-BE49-F238E27FC236}">
                <a16:creationId xmlns:a16="http://schemas.microsoft.com/office/drawing/2014/main" id="{19B83774-A35A-4F6D-8A16-40EB80CE04EB}"/>
              </a:ext>
            </a:extLst>
          </p:cNvPr>
          <p:cNvSpPr/>
          <p:nvPr/>
        </p:nvSpPr>
        <p:spPr>
          <a:xfrm flipH="1">
            <a:off x="1790363" y="4177078"/>
            <a:ext cx="686021" cy="6860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93" name="SlideModel shp69">
            <a:extLst>
              <a:ext uri="{FF2B5EF4-FFF2-40B4-BE49-F238E27FC236}">
                <a16:creationId xmlns:a16="http://schemas.microsoft.com/office/drawing/2014/main" id="{69A63270-B485-439F-A453-0AE6312AA6DE}"/>
              </a:ext>
            </a:extLst>
          </p:cNvPr>
          <p:cNvSpPr/>
          <p:nvPr/>
        </p:nvSpPr>
        <p:spPr>
          <a:xfrm flipH="1">
            <a:off x="1861467" y="4248181"/>
            <a:ext cx="543814" cy="543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90" name="SlideModel shp70">
            <a:extLst>
              <a:ext uri="{FF2B5EF4-FFF2-40B4-BE49-F238E27FC236}">
                <a16:creationId xmlns:a16="http://schemas.microsoft.com/office/drawing/2014/main" id="{BF1B287E-2287-43CD-89B6-4F6AD5081BEE}"/>
              </a:ext>
            </a:extLst>
          </p:cNvPr>
          <p:cNvSpPr/>
          <p:nvPr/>
        </p:nvSpPr>
        <p:spPr>
          <a:xfrm flipH="1">
            <a:off x="1936764" y="4323478"/>
            <a:ext cx="393221" cy="3932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8" name="SlideModel shp71">
            <a:extLst>
              <a:ext uri="{FF2B5EF4-FFF2-40B4-BE49-F238E27FC236}">
                <a16:creationId xmlns:a16="http://schemas.microsoft.com/office/drawing/2014/main" id="{92A94095-48E8-49DB-A804-94BF2C979770}"/>
              </a:ext>
            </a:extLst>
          </p:cNvPr>
          <p:cNvSpPr txBox="1"/>
          <p:nvPr/>
        </p:nvSpPr>
        <p:spPr>
          <a:xfrm>
            <a:off x="439194" y="4335423"/>
            <a:ext cx="1267647" cy="369332"/>
          </a:xfrm>
          <a:prstGeom prst="rect">
            <a:avLst/>
          </a:prstGeom>
          <a:noFill/>
        </p:spPr>
        <p:txBody>
          <a:bodyPr wrap="square" lIns="0" tIns="0" rIns="0" bIns="0" rtlCol="0" anchor="ctr">
            <a:spAutoFit/>
          </a:bodyPr>
          <a:lstStyle/>
          <a:p>
            <a:pPr>
              <a:defRPr/>
            </a:pPr>
            <a:r>
              <a:rPr lang="en-US" sz="1200" dirty="0">
                <a:solidFill>
                  <a:schemeClr val="tx1"/>
                </a:solidFill>
                <a:ea typeface="Open Sans" panose="020B0606030504020204" pitchFamily="34" charset="0"/>
                <a:cs typeface="Open Sans" panose="020B0606030504020204" pitchFamily="34" charset="0"/>
              </a:rPr>
              <a:t>Problem Statement/Novelty</a:t>
            </a:r>
          </a:p>
        </p:txBody>
      </p:sp>
      <p:sp>
        <p:nvSpPr>
          <p:cNvPr id="94" name="SlideModel shp72">
            <a:extLst>
              <a:ext uri="{FF2B5EF4-FFF2-40B4-BE49-F238E27FC236}">
                <a16:creationId xmlns:a16="http://schemas.microsoft.com/office/drawing/2014/main" id="{487700E3-24DE-4414-9573-EEE4BE640509}"/>
              </a:ext>
            </a:extLst>
          </p:cNvPr>
          <p:cNvSpPr>
            <a:spLocks noEditPoints="1"/>
          </p:cNvSpPr>
          <p:nvPr/>
        </p:nvSpPr>
        <p:spPr bwMode="auto">
          <a:xfrm>
            <a:off x="2020764" y="4424610"/>
            <a:ext cx="231960" cy="202987"/>
          </a:xfrm>
          <a:custGeom>
            <a:avLst/>
            <a:gdLst>
              <a:gd name="T0" fmla="*/ 179 w 2165"/>
              <a:gd name="T1" fmla="*/ 1135 h 1894"/>
              <a:gd name="T2" fmla="*/ 214 w 2165"/>
              <a:gd name="T3" fmla="*/ 1151 h 1894"/>
              <a:gd name="T4" fmla="*/ 1038 w 2165"/>
              <a:gd name="T5" fmla="*/ 1151 h 1894"/>
              <a:gd name="T6" fmla="*/ 1038 w 2165"/>
              <a:gd name="T7" fmla="*/ 1621 h 1894"/>
              <a:gd name="T8" fmla="*/ 768 w 2165"/>
              <a:gd name="T9" fmla="*/ 1621 h 1894"/>
              <a:gd name="T10" fmla="*/ 723 w 2165"/>
              <a:gd name="T11" fmla="*/ 1666 h 1894"/>
              <a:gd name="T12" fmla="*/ 723 w 2165"/>
              <a:gd name="T13" fmla="*/ 1850 h 1894"/>
              <a:gd name="T14" fmla="*/ 768 w 2165"/>
              <a:gd name="T15" fmla="*/ 1894 h 1894"/>
              <a:gd name="T16" fmla="*/ 1398 w 2165"/>
              <a:gd name="T17" fmla="*/ 1894 h 1894"/>
              <a:gd name="T18" fmla="*/ 1443 w 2165"/>
              <a:gd name="T19" fmla="*/ 1850 h 1894"/>
              <a:gd name="T20" fmla="*/ 1443 w 2165"/>
              <a:gd name="T21" fmla="*/ 1666 h 1894"/>
              <a:gd name="T22" fmla="*/ 1398 w 2165"/>
              <a:gd name="T23" fmla="*/ 1621 h 1894"/>
              <a:gd name="T24" fmla="*/ 1129 w 2165"/>
              <a:gd name="T25" fmla="*/ 1621 h 1894"/>
              <a:gd name="T26" fmla="*/ 1129 w 2165"/>
              <a:gd name="T27" fmla="*/ 650 h 1894"/>
              <a:gd name="T28" fmla="*/ 1951 w 2165"/>
              <a:gd name="T29" fmla="*/ 650 h 1894"/>
              <a:gd name="T30" fmla="*/ 1986 w 2165"/>
              <a:gd name="T31" fmla="*/ 633 h 1894"/>
              <a:gd name="T32" fmla="*/ 2150 w 2165"/>
              <a:gd name="T33" fmla="*/ 433 h 1894"/>
              <a:gd name="T34" fmla="*/ 2147 w 2165"/>
              <a:gd name="T35" fmla="*/ 372 h 1894"/>
              <a:gd name="T36" fmla="*/ 1982 w 2165"/>
              <a:gd name="T37" fmla="*/ 213 h 1894"/>
              <a:gd name="T38" fmla="*/ 1951 w 2165"/>
              <a:gd name="T39" fmla="*/ 201 h 1894"/>
              <a:gd name="T40" fmla="*/ 1127 w 2165"/>
              <a:gd name="T41" fmla="*/ 201 h 1894"/>
              <a:gd name="T42" fmla="*/ 1127 w 2165"/>
              <a:gd name="T43" fmla="*/ 45 h 1894"/>
              <a:gd name="T44" fmla="*/ 1083 w 2165"/>
              <a:gd name="T45" fmla="*/ 0 h 1894"/>
              <a:gd name="T46" fmla="*/ 1038 w 2165"/>
              <a:gd name="T47" fmla="*/ 45 h 1894"/>
              <a:gd name="T48" fmla="*/ 1038 w 2165"/>
              <a:gd name="T49" fmla="*/ 700 h 1894"/>
              <a:gd name="T50" fmla="*/ 214 w 2165"/>
              <a:gd name="T51" fmla="*/ 700 h 1894"/>
              <a:gd name="T52" fmla="*/ 183 w 2165"/>
              <a:gd name="T53" fmla="*/ 713 h 1894"/>
              <a:gd name="T54" fmla="*/ 18 w 2165"/>
              <a:gd name="T55" fmla="*/ 873 h 1894"/>
              <a:gd name="T56" fmla="*/ 15 w 2165"/>
              <a:gd name="T57" fmla="*/ 934 h 1894"/>
              <a:gd name="T58" fmla="*/ 179 w 2165"/>
              <a:gd name="T59" fmla="*/ 1135 h 1894"/>
              <a:gd name="T60" fmla="*/ 1353 w 2165"/>
              <a:gd name="T61" fmla="*/ 1805 h 1894"/>
              <a:gd name="T62" fmla="*/ 812 w 2165"/>
              <a:gd name="T63" fmla="*/ 1805 h 1894"/>
              <a:gd name="T64" fmla="*/ 812 w 2165"/>
              <a:gd name="T65" fmla="*/ 1711 h 1894"/>
              <a:gd name="T66" fmla="*/ 1353 w 2165"/>
              <a:gd name="T67" fmla="*/ 1711 h 1894"/>
              <a:gd name="T68" fmla="*/ 1353 w 2165"/>
              <a:gd name="T69" fmla="*/ 1805 h 1894"/>
              <a:gd name="T70" fmla="*/ 1933 w 2165"/>
              <a:gd name="T71" fmla="*/ 291 h 1894"/>
              <a:gd name="T72" fmla="*/ 2055 w 2165"/>
              <a:gd name="T73" fmla="*/ 408 h 1894"/>
              <a:gd name="T74" fmla="*/ 1930 w 2165"/>
              <a:gd name="T75" fmla="*/ 560 h 1894"/>
              <a:gd name="T76" fmla="*/ 1127 w 2165"/>
              <a:gd name="T77" fmla="*/ 560 h 1894"/>
              <a:gd name="T78" fmla="*/ 1127 w 2165"/>
              <a:gd name="T79" fmla="*/ 291 h 1894"/>
              <a:gd name="T80" fmla="*/ 1933 w 2165"/>
              <a:gd name="T81" fmla="*/ 291 h 1894"/>
              <a:gd name="T82" fmla="*/ 232 w 2165"/>
              <a:gd name="T83" fmla="*/ 790 h 1894"/>
              <a:gd name="T84" fmla="*/ 1038 w 2165"/>
              <a:gd name="T85" fmla="*/ 790 h 1894"/>
              <a:gd name="T86" fmla="*/ 1038 w 2165"/>
              <a:gd name="T87" fmla="*/ 1060 h 1894"/>
              <a:gd name="T88" fmla="*/ 235 w 2165"/>
              <a:gd name="T89" fmla="*/ 1060 h 1894"/>
              <a:gd name="T90" fmla="*/ 110 w 2165"/>
              <a:gd name="T91" fmla="*/ 909 h 1894"/>
              <a:gd name="T92" fmla="*/ 232 w 2165"/>
              <a:gd name="T93" fmla="*/ 79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5" h="1894">
                <a:moveTo>
                  <a:pt x="179" y="1135"/>
                </a:moveTo>
                <a:cubicBezTo>
                  <a:pt x="188" y="1145"/>
                  <a:pt x="201" y="1151"/>
                  <a:pt x="214" y="1151"/>
                </a:cubicBezTo>
                <a:cubicBezTo>
                  <a:pt x="1038" y="1151"/>
                  <a:pt x="1038" y="1151"/>
                  <a:pt x="1038" y="1151"/>
                </a:cubicBezTo>
                <a:cubicBezTo>
                  <a:pt x="1038" y="1621"/>
                  <a:pt x="1038" y="1621"/>
                  <a:pt x="1038" y="1621"/>
                </a:cubicBezTo>
                <a:cubicBezTo>
                  <a:pt x="768" y="1621"/>
                  <a:pt x="768" y="1621"/>
                  <a:pt x="768" y="1621"/>
                </a:cubicBezTo>
                <a:cubicBezTo>
                  <a:pt x="743" y="1621"/>
                  <a:pt x="723" y="1641"/>
                  <a:pt x="723" y="1666"/>
                </a:cubicBezTo>
                <a:cubicBezTo>
                  <a:pt x="723" y="1850"/>
                  <a:pt x="723" y="1850"/>
                  <a:pt x="723" y="1850"/>
                </a:cubicBezTo>
                <a:cubicBezTo>
                  <a:pt x="723" y="1874"/>
                  <a:pt x="743" y="1894"/>
                  <a:pt x="768" y="1894"/>
                </a:cubicBezTo>
                <a:cubicBezTo>
                  <a:pt x="1398" y="1894"/>
                  <a:pt x="1398" y="1894"/>
                  <a:pt x="1398" y="1894"/>
                </a:cubicBezTo>
                <a:cubicBezTo>
                  <a:pt x="1423" y="1894"/>
                  <a:pt x="1443" y="1874"/>
                  <a:pt x="1443" y="1850"/>
                </a:cubicBezTo>
                <a:cubicBezTo>
                  <a:pt x="1443" y="1666"/>
                  <a:pt x="1443" y="1666"/>
                  <a:pt x="1443" y="1666"/>
                </a:cubicBezTo>
                <a:cubicBezTo>
                  <a:pt x="1443" y="1641"/>
                  <a:pt x="1423" y="1621"/>
                  <a:pt x="1398" y="1621"/>
                </a:cubicBezTo>
                <a:cubicBezTo>
                  <a:pt x="1129" y="1621"/>
                  <a:pt x="1129" y="1621"/>
                  <a:pt x="1129" y="1621"/>
                </a:cubicBezTo>
                <a:cubicBezTo>
                  <a:pt x="1129" y="650"/>
                  <a:pt x="1129" y="650"/>
                  <a:pt x="1129" y="650"/>
                </a:cubicBezTo>
                <a:cubicBezTo>
                  <a:pt x="1951" y="650"/>
                  <a:pt x="1951" y="650"/>
                  <a:pt x="1951" y="650"/>
                </a:cubicBezTo>
                <a:cubicBezTo>
                  <a:pt x="1965" y="650"/>
                  <a:pt x="1977" y="644"/>
                  <a:pt x="1986" y="633"/>
                </a:cubicBezTo>
                <a:cubicBezTo>
                  <a:pt x="2150" y="433"/>
                  <a:pt x="2150" y="433"/>
                  <a:pt x="2150" y="433"/>
                </a:cubicBezTo>
                <a:cubicBezTo>
                  <a:pt x="2165" y="415"/>
                  <a:pt x="2164" y="389"/>
                  <a:pt x="2147" y="372"/>
                </a:cubicBezTo>
                <a:cubicBezTo>
                  <a:pt x="1982" y="213"/>
                  <a:pt x="1982" y="213"/>
                  <a:pt x="1982" y="213"/>
                </a:cubicBezTo>
                <a:cubicBezTo>
                  <a:pt x="1974" y="205"/>
                  <a:pt x="1963" y="201"/>
                  <a:pt x="1951" y="201"/>
                </a:cubicBezTo>
                <a:cubicBezTo>
                  <a:pt x="1127" y="201"/>
                  <a:pt x="1127" y="201"/>
                  <a:pt x="1127" y="201"/>
                </a:cubicBezTo>
                <a:cubicBezTo>
                  <a:pt x="1127" y="45"/>
                  <a:pt x="1127" y="45"/>
                  <a:pt x="1127" y="45"/>
                </a:cubicBezTo>
                <a:cubicBezTo>
                  <a:pt x="1127" y="20"/>
                  <a:pt x="1107" y="0"/>
                  <a:pt x="1083" y="0"/>
                </a:cubicBezTo>
                <a:cubicBezTo>
                  <a:pt x="1058" y="0"/>
                  <a:pt x="1038" y="20"/>
                  <a:pt x="1038" y="45"/>
                </a:cubicBezTo>
                <a:cubicBezTo>
                  <a:pt x="1038" y="700"/>
                  <a:pt x="1038" y="700"/>
                  <a:pt x="1038" y="700"/>
                </a:cubicBezTo>
                <a:cubicBezTo>
                  <a:pt x="214" y="700"/>
                  <a:pt x="214" y="700"/>
                  <a:pt x="214" y="700"/>
                </a:cubicBezTo>
                <a:cubicBezTo>
                  <a:pt x="202" y="700"/>
                  <a:pt x="191" y="705"/>
                  <a:pt x="183" y="713"/>
                </a:cubicBezTo>
                <a:cubicBezTo>
                  <a:pt x="18" y="873"/>
                  <a:pt x="18" y="873"/>
                  <a:pt x="18" y="873"/>
                </a:cubicBezTo>
                <a:cubicBezTo>
                  <a:pt x="1" y="890"/>
                  <a:pt x="0" y="916"/>
                  <a:pt x="15" y="934"/>
                </a:cubicBezTo>
                <a:lnTo>
                  <a:pt x="179" y="1135"/>
                </a:lnTo>
                <a:close/>
                <a:moveTo>
                  <a:pt x="1353" y="1805"/>
                </a:moveTo>
                <a:cubicBezTo>
                  <a:pt x="812" y="1805"/>
                  <a:pt x="812" y="1805"/>
                  <a:pt x="812" y="1805"/>
                </a:cubicBezTo>
                <a:cubicBezTo>
                  <a:pt x="812" y="1711"/>
                  <a:pt x="812" y="1711"/>
                  <a:pt x="812" y="1711"/>
                </a:cubicBezTo>
                <a:cubicBezTo>
                  <a:pt x="1353" y="1711"/>
                  <a:pt x="1353" y="1711"/>
                  <a:pt x="1353" y="1711"/>
                </a:cubicBezTo>
                <a:lnTo>
                  <a:pt x="1353" y="1805"/>
                </a:lnTo>
                <a:close/>
                <a:moveTo>
                  <a:pt x="1933" y="291"/>
                </a:moveTo>
                <a:cubicBezTo>
                  <a:pt x="2055" y="408"/>
                  <a:pt x="2055" y="408"/>
                  <a:pt x="2055" y="408"/>
                </a:cubicBezTo>
                <a:cubicBezTo>
                  <a:pt x="1930" y="560"/>
                  <a:pt x="1930" y="560"/>
                  <a:pt x="1930" y="560"/>
                </a:cubicBezTo>
                <a:cubicBezTo>
                  <a:pt x="1127" y="560"/>
                  <a:pt x="1127" y="560"/>
                  <a:pt x="1127" y="560"/>
                </a:cubicBezTo>
                <a:cubicBezTo>
                  <a:pt x="1127" y="291"/>
                  <a:pt x="1127" y="291"/>
                  <a:pt x="1127" y="291"/>
                </a:cubicBezTo>
                <a:lnTo>
                  <a:pt x="1933" y="291"/>
                </a:lnTo>
                <a:close/>
                <a:moveTo>
                  <a:pt x="232" y="790"/>
                </a:moveTo>
                <a:cubicBezTo>
                  <a:pt x="1038" y="790"/>
                  <a:pt x="1038" y="790"/>
                  <a:pt x="1038" y="790"/>
                </a:cubicBezTo>
                <a:cubicBezTo>
                  <a:pt x="1038" y="1060"/>
                  <a:pt x="1038" y="1060"/>
                  <a:pt x="1038" y="1060"/>
                </a:cubicBezTo>
                <a:cubicBezTo>
                  <a:pt x="235" y="1060"/>
                  <a:pt x="235" y="1060"/>
                  <a:pt x="235" y="1060"/>
                </a:cubicBezTo>
                <a:cubicBezTo>
                  <a:pt x="110" y="909"/>
                  <a:pt x="110" y="909"/>
                  <a:pt x="110" y="909"/>
                </a:cubicBezTo>
                <a:lnTo>
                  <a:pt x="232" y="790"/>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IN" sz="1050"/>
          </a:p>
        </p:txBody>
      </p:sp>
      <p:sp>
        <p:nvSpPr>
          <p:cNvPr id="96" name="SlideModel shp73">
            <a:extLst>
              <a:ext uri="{FF2B5EF4-FFF2-40B4-BE49-F238E27FC236}">
                <a16:creationId xmlns:a16="http://schemas.microsoft.com/office/drawing/2014/main" id="{50EB30EE-B6E2-489F-A8EF-74C7DE568666}"/>
              </a:ext>
            </a:extLst>
          </p:cNvPr>
          <p:cNvSpPr/>
          <p:nvPr/>
        </p:nvSpPr>
        <p:spPr>
          <a:xfrm flipV="1">
            <a:off x="2496532" y="4083918"/>
            <a:ext cx="1414082" cy="458151"/>
          </a:xfrm>
          <a:custGeom>
            <a:avLst/>
            <a:gdLst>
              <a:gd name="connsiteX0" fmla="*/ 0 w 493138"/>
              <a:gd name="connsiteY0" fmla="*/ 0 h 493138"/>
              <a:gd name="connsiteX1" fmla="*/ 493138 w 493138"/>
              <a:gd name="connsiteY1" fmla="*/ 0 h 493138"/>
              <a:gd name="connsiteX2" fmla="*/ 493138 w 493138"/>
              <a:gd name="connsiteY2" fmla="*/ 493138 h 493138"/>
              <a:gd name="connsiteX3" fmla="*/ 0 w 493138"/>
              <a:gd name="connsiteY3" fmla="*/ 493138 h 493138"/>
              <a:gd name="connsiteX4" fmla="*/ 0 w 493138"/>
              <a:gd name="connsiteY4" fmla="*/ 0 h 493138"/>
              <a:gd name="connsiteX0" fmla="*/ 0 w 1149631"/>
              <a:gd name="connsiteY0" fmla="*/ 0 h 622092"/>
              <a:gd name="connsiteX1" fmla="*/ 493138 w 1149631"/>
              <a:gd name="connsiteY1" fmla="*/ 0 h 622092"/>
              <a:gd name="connsiteX2" fmla="*/ 1149631 w 1149631"/>
              <a:gd name="connsiteY2" fmla="*/ 622092 h 622092"/>
              <a:gd name="connsiteX3" fmla="*/ 0 w 1149631"/>
              <a:gd name="connsiteY3" fmla="*/ 493138 h 622092"/>
              <a:gd name="connsiteX4" fmla="*/ 0 w 1149631"/>
              <a:gd name="connsiteY4" fmla="*/ 0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4" fmla="*/ 91440 w 1149631"/>
              <a:gd name="connsiteY4" fmla="*/ 584578 h 622092"/>
              <a:gd name="connsiteX0" fmla="*/ 0 w 1149631"/>
              <a:gd name="connsiteY0" fmla="*/ 493138 h 622092"/>
              <a:gd name="connsiteX1" fmla="*/ 0 w 1149631"/>
              <a:gd name="connsiteY1" fmla="*/ 0 h 622092"/>
              <a:gd name="connsiteX2" fmla="*/ 493138 w 1149631"/>
              <a:gd name="connsiteY2" fmla="*/ 0 h 622092"/>
              <a:gd name="connsiteX3" fmla="*/ 1149631 w 1149631"/>
              <a:gd name="connsiteY3" fmla="*/ 622092 h 622092"/>
              <a:gd name="connsiteX0" fmla="*/ 0 w 1149631"/>
              <a:gd name="connsiteY0" fmla="*/ 0 h 622092"/>
              <a:gd name="connsiteX1" fmla="*/ 493138 w 1149631"/>
              <a:gd name="connsiteY1" fmla="*/ 0 h 622092"/>
              <a:gd name="connsiteX2" fmla="*/ 1149631 w 1149631"/>
              <a:gd name="connsiteY2" fmla="*/ 622092 h 622092"/>
              <a:gd name="connsiteX0" fmla="*/ 0 w 730990"/>
              <a:gd name="connsiteY0" fmla="*/ 0 h 236502"/>
              <a:gd name="connsiteX1" fmla="*/ 493138 w 730990"/>
              <a:gd name="connsiteY1" fmla="*/ 0 h 236502"/>
              <a:gd name="connsiteX2" fmla="*/ 730990 w 730990"/>
              <a:gd name="connsiteY2" fmla="*/ 236502 h 236502"/>
            </a:gdLst>
            <a:ahLst/>
            <a:cxnLst>
              <a:cxn ang="0">
                <a:pos x="connsiteX0" y="connsiteY0"/>
              </a:cxn>
              <a:cxn ang="0">
                <a:pos x="connsiteX1" y="connsiteY1"/>
              </a:cxn>
              <a:cxn ang="0">
                <a:pos x="connsiteX2" y="connsiteY2"/>
              </a:cxn>
            </a:cxnLst>
            <a:rect l="l" t="t" r="r" b="b"/>
            <a:pathLst>
              <a:path w="730990" h="236502">
                <a:moveTo>
                  <a:pt x="0" y="0"/>
                </a:moveTo>
                <a:lnTo>
                  <a:pt x="493138" y="0"/>
                </a:lnTo>
                <a:lnTo>
                  <a:pt x="730990" y="236502"/>
                </a:lnTo>
              </a:path>
            </a:pathLst>
          </a:cu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5" name="SlideModel shp74">
            <a:extLst>
              <a:ext uri="{FF2B5EF4-FFF2-40B4-BE49-F238E27FC236}">
                <a16:creationId xmlns:a16="http://schemas.microsoft.com/office/drawing/2014/main" id="{99545D47-9796-4DE0-83B5-5216CD30BEA5}"/>
              </a:ext>
            </a:extLst>
          </p:cNvPr>
          <p:cNvSpPr/>
          <p:nvPr/>
        </p:nvSpPr>
        <p:spPr>
          <a:xfrm>
            <a:off x="3806510" y="4035970"/>
            <a:ext cx="135467" cy="135467"/>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84" name="Picture 83">
            <a:extLst>
              <a:ext uri="{FF2B5EF4-FFF2-40B4-BE49-F238E27FC236}">
                <a16:creationId xmlns:a16="http://schemas.microsoft.com/office/drawing/2014/main" id="{E6AE33D4-29EE-487B-97B5-6CD5B05F53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4" b="89764" l="3358" r="93657">
                        <a14:foregroundMark x1="5473" y1="35958" x2="5473" y2="35958"/>
                        <a14:foregroundMark x1="91667" y1="49344" x2="91667" y2="49344"/>
                        <a14:foregroundMark x1="84701" y1="76903" x2="84701" y2="76903"/>
                        <a14:foregroundMark x1="85697" y1="76903" x2="85697" y2="76903"/>
                        <a14:foregroundMark x1="83085" y1="76640" x2="83085" y2="76640"/>
                        <a14:foregroundMark x1="86567" y1="76640" x2="86567" y2="76640"/>
                        <a14:foregroundMark x1="86816" y1="73491" x2="86816" y2="73491"/>
                        <a14:foregroundMark x1="87687" y1="69816" x2="87687" y2="69816"/>
                        <a14:foregroundMark x1="88060" y1="66404" x2="88060" y2="66404"/>
                        <a14:foregroundMark x1="92910" y1="56693" x2="92910" y2="56693"/>
                        <a14:foregroundMark x1="93159" y1="54068" x2="93159" y2="54068"/>
                        <a14:foregroundMark x1="93905" y1="50919" x2="93905" y2="50919"/>
                        <a14:foregroundMark x1="7711" y1="53281" x2="7711" y2="53281"/>
                        <a14:foregroundMark x1="6841" y1="51969" x2="6841" y2="51969"/>
                        <a14:foregroundMark x1="5846" y1="50394" x2="5846" y2="50394"/>
                        <a14:foregroundMark x1="4975" y1="48819" x2="4975" y2="48819"/>
                        <a14:foregroundMark x1="3856" y1="36745" x2="3856" y2="36745"/>
                        <a14:foregroundMark x1="3483" y1="44357" x2="3483" y2="44357"/>
                        <a14:foregroundMark x1="3483" y1="37270" x2="3483" y2="37270"/>
                        <a14:foregroundMark x1="3483" y1="44357" x2="3483" y2="44357"/>
                        <a14:foregroundMark x1="3980" y1="45932" x2="3980" y2="45932"/>
                        <a14:foregroundMark x1="3358" y1="42520" x2="3358" y2="42520"/>
                        <a14:foregroundMark x1="3234" y1="40157" x2="3234" y2="40157"/>
                        <a14:foregroundMark x1="3234" y1="37533" x2="3234" y2="37533"/>
                        <a14:foregroundMark x1="9950" y1="54593" x2="9950" y2="54593"/>
                        <a14:foregroundMark x1="19900" y1="53543" x2="19900" y2="53543"/>
                        <a14:foregroundMark x1="20522" y1="55643" x2="20522" y2="55643"/>
                        <a14:foregroundMark x1="21020" y1="56168" x2="21020" y2="56168"/>
                        <a14:foregroundMark x1="21642" y1="56955" x2="21642" y2="56955"/>
                        <a14:foregroundMark x1="19030" y1="53543" x2="19030" y2="53543"/>
                        <a14:foregroundMark x1="23134" y1="58005" x2="23134" y2="58005"/>
                        <a14:foregroundMark x1="34328" y1="60892" x2="34328" y2="60892"/>
                        <a14:foregroundMark x1="32836" y1="60630" x2="32836" y2="60630"/>
                        <a14:foregroundMark x1="31343" y1="61155" x2="31343" y2="61155"/>
                        <a14:foregroundMark x1="42040" y1="61942" x2="42040" y2="61942"/>
                        <a14:foregroundMark x1="41169" y1="59843" x2="41169" y2="59843"/>
                        <a14:foregroundMark x1="43284" y1="65092" x2="43284" y2="65092"/>
                        <a14:foregroundMark x1="49005" y1="66142" x2="49005" y2="66142"/>
                        <a14:foregroundMark x1="47886" y1="65617" x2="47886" y2="65617"/>
                        <a14:foregroundMark x1="56219" y1="68241" x2="56219" y2="68241"/>
                        <a14:foregroundMark x1="58706" y1="69029" x2="58706" y2="69029"/>
                        <a14:foregroundMark x1="61318" y1="70341" x2="61318" y2="70341"/>
                        <a14:foregroundMark x1="67786" y1="71391" x2="67786" y2="71391"/>
                        <a14:foregroundMark x1="69030" y1="71391" x2="69030" y2="71391"/>
                        <a14:foregroundMark x1="69652" y1="73753" x2="69652" y2="73753"/>
                        <a14:foregroundMark x1="77114" y1="72703" x2="77114" y2="72703"/>
                        <a14:foregroundMark x1="31965" y1="35958" x2="31965" y2="35958"/>
                        <a14:foregroundMark x1="31965" y1="33858" x2="31965" y2="33858"/>
                        <a14:foregroundMark x1="31343" y1="30971" x2="31343" y2="30971"/>
                        <a14:foregroundMark x1="30721" y1="28871" x2="30721" y2="28871"/>
                        <a14:foregroundMark x1="29353" y1="25984" x2="29353" y2="25984"/>
                        <a14:foregroundMark x1="29353" y1="26509" x2="29353" y2="26509"/>
                        <a14:foregroundMark x1="17910" y1="27559" x2="17910" y2="27559"/>
                        <a14:foregroundMark x1="16667" y1="23885" x2="16667" y2="23885"/>
                        <a14:foregroundMark x1="15920" y1="22310" x2="15920" y2="22310"/>
                        <a14:foregroundMark x1="14801" y1="21260" x2="14801" y2="21260"/>
                        <a14:foregroundMark x1="37687" y1="32021" x2="37687" y2="32021"/>
                        <a14:foregroundMark x1="38930" y1="34646" x2="38930" y2="34646"/>
                        <a14:foregroundMark x1="36692" y1="30184" x2="36692" y2="30184"/>
                        <a14:foregroundMark x1="36318" y1="28609" x2="36318" y2="28609"/>
                        <a14:foregroundMark x1="35448" y1="28084" x2="35448" y2="28084"/>
                        <a14:foregroundMark x1="34577" y1="28346" x2="34577" y2="28346"/>
                        <a14:foregroundMark x1="33209" y1="28609" x2="33209" y2="28609"/>
                        <a14:foregroundMark x1="30597" y1="27559" x2="30597" y2="27559"/>
                        <a14:foregroundMark x1="39801" y1="38845" x2="39801" y2="38845"/>
                        <a14:foregroundMark x1="39179" y1="37270" x2="39179" y2="37270"/>
                        <a14:foregroundMark x1="41418" y1="40157" x2="41418" y2="40157"/>
                        <a14:foregroundMark x1="41791" y1="36745" x2="41791" y2="36745"/>
                        <a14:foregroundMark x1="42413" y1="32808" x2="42413" y2="32808"/>
                        <a14:foregroundMark x1="43905" y1="29659" x2="43905" y2="29659"/>
                        <a14:foregroundMark x1="45149" y1="29659" x2="45149" y2="29659"/>
                        <a14:foregroundMark x1="44154" y1="28871" x2="44154" y2="28871"/>
                        <a14:foregroundMark x1="46144" y1="28871" x2="46144" y2="28871"/>
                        <a14:foregroundMark x1="47637" y1="30184" x2="47637" y2="30184"/>
                        <a14:foregroundMark x1="49254" y1="29659" x2="49254" y2="29659"/>
                        <a14:foregroundMark x1="50746" y1="30709" x2="50746" y2="30709"/>
                        <a14:foregroundMark x1="52612" y1="31496" x2="52612" y2="31496"/>
                        <a14:foregroundMark x1="55100" y1="31759" x2="55100" y2="31759"/>
                        <a14:foregroundMark x1="53234" y1="32546" x2="53234" y2="32546"/>
                        <a14:foregroundMark x1="55224" y1="32546" x2="55224" y2="32546"/>
                        <a14:foregroundMark x1="56343" y1="33596" x2="56343" y2="33596"/>
                        <a14:foregroundMark x1="57836" y1="33858" x2="57836" y2="33858"/>
                        <a14:foregroundMark x1="58209" y1="36745" x2="58209" y2="36745"/>
                        <a14:foregroundMark x1="60697" y1="33858" x2="60697" y2="33858"/>
                        <a14:foregroundMark x1="61318" y1="34121" x2="61318" y2="34121"/>
                        <a14:foregroundMark x1="58458" y1="32808" x2="58458" y2="32808"/>
                        <a14:foregroundMark x1="55473" y1="32021" x2="55473" y2="32021"/>
                        <a14:foregroundMark x1="53483" y1="31496" x2="53483" y2="31496"/>
                        <a14:foregroundMark x1="51244" y1="29659" x2="51244" y2="29659"/>
                        <a14:foregroundMark x1="48259" y1="28609" x2="48259" y2="28609"/>
                        <a14:foregroundMark x1="63557" y1="34383" x2="63557" y2="34383"/>
                        <a14:foregroundMark x1="62687" y1="34383" x2="62687" y2="34383"/>
                        <a14:foregroundMark x1="67289" y1="35958" x2="67289" y2="35958"/>
                        <a14:foregroundMark x1="68781" y1="39633" x2="68781" y2="39633"/>
                        <a14:foregroundMark x1="64179" y1="35958" x2="64179" y2="35958"/>
                        <a14:foregroundMark x1="66667" y1="35958" x2="66667" y2="35958"/>
                        <a14:foregroundMark x1="65547" y1="35696" x2="65547" y2="35696"/>
                        <a14:foregroundMark x1="69403" y1="36745" x2="69403" y2="36745"/>
                        <a14:foregroundMark x1="72761" y1="41470" x2="72761" y2="41470"/>
                        <a14:foregroundMark x1="71517" y1="39108" x2="71517" y2="39108"/>
                        <a14:foregroundMark x1="71144" y1="37008" x2="71144" y2="37008"/>
                        <a14:foregroundMark x1="73134" y1="43832" x2="73134" y2="43832"/>
                        <a14:foregroundMark x1="75124" y1="44619" x2="75124" y2="44619"/>
                        <a14:foregroundMark x1="75124" y1="44619" x2="75124" y2="44619"/>
                        <a14:foregroundMark x1="74627" y1="45932" x2="74627" y2="45932"/>
                        <a14:foregroundMark x1="74627" y1="45932" x2="74627" y2="45932"/>
                        <a14:foregroundMark x1="81965" y1="40157" x2="81965" y2="40157"/>
                        <a14:foregroundMark x1="81965" y1="40157" x2="81965" y2="40157"/>
                        <a14:foregroundMark x1="80721" y1="40157" x2="80721" y2="40157"/>
                        <a14:foregroundMark x1="79602" y1="40157" x2="79602" y2="40157"/>
                        <a14:foregroundMark x1="77736" y1="40157" x2="77736" y2="40157"/>
                        <a14:foregroundMark x1="83706" y1="42520" x2="83706" y2="42520"/>
                        <a14:foregroundMark x1="87189" y1="41207" x2="87189" y2="41207"/>
                        <a14:foregroundMark x1="85572" y1="41207" x2="85572" y2="41207"/>
                        <a14:foregroundMark x1="89055" y1="40945" x2="89055" y2="40945"/>
                        <a14:foregroundMark x1="91667" y1="41470" x2="91667" y2="41470"/>
                        <a14:foregroundMark x1="92289" y1="44357" x2="92289" y2="44357"/>
                        <a14:foregroundMark x1="93408" y1="46194" x2="93408" y2="46194"/>
                        <a14:foregroundMark x1="93657" y1="44619" x2="93657" y2="44619"/>
                        <a14:foregroundMark x1="25000" y1="56693" x2="25000" y2="56693"/>
                      </a14:backgroundRemoval>
                    </a14:imgEffect>
                  </a14:imgLayer>
                </a14:imgProps>
              </a:ext>
            </a:extLst>
          </a:blip>
          <a:stretch>
            <a:fillRect/>
          </a:stretch>
        </p:blipFill>
        <p:spPr>
          <a:xfrm rot="21170826">
            <a:off x="2981219" y="-146511"/>
            <a:ext cx="3056384" cy="1448361"/>
          </a:xfrm>
          <a:prstGeom prst="rect">
            <a:avLst/>
          </a:prstGeom>
        </p:spPr>
      </p:pic>
    </p:spTree>
    <p:extLst>
      <p:ext uri="{BB962C8B-B14F-4D97-AF65-F5344CB8AC3E}">
        <p14:creationId xmlns:p14="http://schemas.microsoft.com/office/powerpoint/2010/main" val="304038130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53343" y="2066634"/>
            <a:ext cx="5059677" cy="2970185"/>
          </a:xfrm>
          <a:prstGeom prst="rect">
            <a:avLst/>
          </a:prstGeom>
        </p:spPr>
        <p:txBody>
          <a:bodyPr spcFirstLastPara="1" wrap="square" lIns="91425" tIns="91425" rIns="91425" bIns="91425" anchor="t" anchorCtr="0">
            <a:noAutofit/>
          </a:bodyPr>
          <a:lstStyle/>
          <a:p>
            <a:r>
              <a:rPr lang="en-US" dirty="0"/>
              <a:t>The idea of our Petrol pump management system is mainly to manage daily records of petrol pump.</a:t>
            </a:r>
          </a:p>
          <a:p>
            <a:r>
              <a:rPr lang="en-US" dirty="0"/>
              <a:t>Using this system the admin will be able to  check the employee attendance, quantity of petrol and diesel sold in any day, week or month.</a:t>
            </a:r>
          </a:p>
          <a:p>
            <a:r>
              <a:rPr lang="en-US" dirty="0"/>
              <a:t>We can also set the rating for petrol and diesel for that day as we know that it varies from day to day.</a:t>
            </a:r>
          </a:p>
          <a:p>
            <a:r>
              <a:rPr lang="en-US" dirty="0"/>
              <a:t>User can generate reports easily form this petrol pump management system.</a:t>
            </a:r>
          </a:p>
          <a:p>
            <a:pPr marL="0" lvl="0" indent="0" algn="l" rtl="0">
              <a:spcBef>
                <a:spcPts val="0"/>
              </a:spcBef>
              <a:spcAft>
                <a:spcPts val="0"/>
              </a:spcAft>
              <a:buNone/>
            </a:pP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br>
              <a:rPr lang="en" dirty="0">
                <a:solidFill>
                  <a:schemeClr val="dk2"/>
                </a:solidFill>
              </a:rPr>
            </a:br>
            <a:endParaRPr dirty="0">
              <a:solidFill>
                <a:schemeClr val="dk2"/>
              </a:solidFill>
            </a:endParaRPr>
          </a:p>
        </p:txBody>
      </p:sp>
      <p:sp>
        <p:nvSpPr>
          <p:cNvPr id="363" name="Google Shape;363;p30"/>
          <p:cNvSpPr/>
          <p:nvPr/>
        </p:nvSpPr>
        <p:spPr>
          <a:xfrm>
            <a:off x="7524714" y="4391024"/>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4EB64-5589-4609-81FB-F5ECC65CFA51}"/>
              </a:ext>
            </a:extLst>
          </p:cNvPr>
          <p:cNvPicPr>
            <a:picLocks noChangeAspect="1"/>
          </p:cNvPicPr>
          <p:nvPr/>
        </p:nvPicPr>
        <p:blipFill>
          <a:blip r:embed="rId2"/>
          <a:stretch>
            <a:fillRect/>
          </a:stretch>
        </p:blipFill>
        <p:spPr>
          <a:xfrm>
            <a:off x="1030636" y="712364"/>
            <a:ext cx="2286001" cy="323895"/>
          </a:xfrm>
          <a:prstGeom prst="rect">
            <a:avLst/>
          </a:prstGeom>
        </p:spPr>
      </p:pic>
      <p:sp>
        <p:nvSpPr>
          <p:cNvPr id="3" name="TextBox 2">
            <a:extLst>
              <a:ext uri="{FF2B5EF4-FFF2-40B4-BE49-F238E27FC236}">
                <a16:creationId xmlns:a16="http://schemas.microsoft.com/office/drawing/2014/main" id="{EF37DAA3-8AC2-421B-807A-359509B67841}"/>
              </a:ext>
            </a:extLst>
          </p:cNvPr>
          <p:cNvSpPr txBox="1"/>
          <p:nvPr/>
        </p:nvSpPr>
        <p:spPr>
          <a:xfrm>
            <a:off x="1388003" y="458429"/>
            <a:ext cx="4572000" cy="723275"/>
          </a:xfrm>
          <a:prstGeom prst="rect">
            <a:avLst/>
          </a:prstGeom>
          <a:noFill/>
        </p:spPr>
        <p:txBody>
          <a:bodyPr wrap="square">
            <a:spAutoFit/>
          </a:bodyPr>
          <a:lstStyle/>
          <a:p>
            <a:r>
              <a:rPr lang="en" sz="2700" b="1" dirty="0">
                <a:solidFill>
                  <a:schemeClr val="bg2"/>
                </a:solidFill>
                <a:latin typeface="Overpass Mono" panose="020B0604020202020204" charset="0"/>
              </a:rPr>
              <a:t>OBJECTIVES</a:t>
            </a:r>
          </a:p>
          <a:p>
            <a:endParaRPr lang="en" b="1" dirty="0">
              <a:solidFill>
                <a:schemeClr val="bg2"/>
              </a:solidFill>
              <a:latin typeface="Overpass Mono" panose="020B0604020202020204" charset="0"/>
            </a:endParaRPr>
          </a:p>
        </p:txBody>
      </p:sp>
      <p:pic>
        <p:nvPicPr>
          <p:cNvPr id="5" name="Picture 4">
            <a:extLst>
              <a:ext uri="{FF2B5EF4-FFF2-40B4-BE49-F238E27FC236}">
                <a16:creationId xmlns:a16="http://schemas.microsoft.com/office/drawing/2014/main" id="{2476C081-FDE9-4D84-A632-2949AF5FB0E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7037" y1="34839" x2="37037" y2="34839"/>
                        <a14:foregroundMark x1="33862" y1="34839" x2="33862" y2="34839"/>
                        <a14:foregroundMark x1="33862" y1="34839" x2="33862" y2="34839"/>
                        <a14:foregroundMark x1="33862" y1="34839" x2="33862" y2="34839"/>
                        <a14:foregroundMark x1="33862" y1="34839" x2="33862" y2="34839"/>
                      </a14:backgroundRemoval>
                    </a14:imgEffect>
                  </a14:imgLayer>
                </a14:imgProps>
              </a:ext>
            </a:extLst>
          </a:blip>
          <a:stretch>
            <a:fillRect/>
          </a:stretch>
        </p:blipFill>
        <p:spPr>
          <a:xfrm>
            <a:off x="444822" y="1976140"/>
            <a:ext cx="747468" cy="613003"/>
          </a:xfrm>
          <a:prstGeom prst="rect">
            <a:avLst/>
          </a:prstGeom>
        </p:spPr>
      </p:pic>
      <p:pic>
        <p:nvPicPr>
          <p:cNvPr id="7" name="Picture 6">
            <a:extLst>
              <a:ext uri="{FF2B5EF4-FFF2-40B4-BE49-F238E27FC236}">
                <a16:creationId xmlns:a16="http://schemas.microsoft.com/office/drawing/2014/main" id="{92F02753-358F-4C8A-8937-BDBA2973401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759" b="92701" l="4478" r="88806">
                        <a14:foregroundMark x1="45522" y1="92701" x2="45522" y2="92701"/>
                        <a14:foregroundMark x1="4478" y1="55474" x2="4478" y2="55474"/>
                        <a14:foregroundMark x1="87313" y1="19708" x2="87313" y2="19708"/>
                      </a14:backgroundRemoval>
                    </a14:imgEffect>
                  </a14:imgLayer>
                </a14:imgProps>
              </a:ext>
            </a:extLst>
          </a:blip>
          <a:stretch>
            <a:fillRect/>
          </a:stretch>
        </p:blipFill>
        <p:spPr>
          <a:xfrm>
            <a:off x="542452" y="1349018"/>
            <a:ext cx="479718" cy="490458"/>
          </a:xfrm>
          <a:prstGeom prst="rect">
            <a:avLst/>
          </a:prstGeom>
        </p:spPr>
      </p:pic>
      <p:pic>
        <p:nvPicPr>
          <p:cNvPr id="9" name="Picture 8">
            <a:extLst>
              <a:ext uri="{FF2B5EF4-FFF2-40B4-BE49-F238E27FC236}">
                <a16:creationId xmlns:a16="http://schemas.microsoft.com/office/drawing/2014/main" id="{6E818AA6-D455-4D0A-914E-3B0D9A7D57E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23053" y="4069498"/>
            <a:ext cx="918515" cy="723275"/>
          </a:xfrm>
          <a:prstGeom prst="rect">
            <a:avLst/>
          </a:prstGeom>
        </p:spPr>
      </p:pic>
      <p:pic>
        <p:nvPicPr>
          <p:cNvPr id="11" name="Picture 10">
            <a:extLst>
              <a:ext uri="{FF2B5EF4-FFF2-40B4-BE49-F238E27FC236}">
                <a16:creationId xmlns:a16="http://schemas.microsoft.com/office/drawing/2014/main" id="{AA2E3847-2ABF-4414-922F-E7EF46F33ED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393084" y="2464242"/>
            <a:ext cx="850944" cy="831062"/>
          </a:xfrm>
          <a:prstGeom prst="rect">
            <a:avLst/>
          </a:prstGeom>
        </p:spPr>
      </p:pic>
      <p:pic>
        <p:nvPicPr>
          <p:cNvPr id="12" name="Picture 11">
            <a:extLst>
              <a:ext uri="{FF2B5EF4-FFF2-40B4-BE49-F238E27FC236}">
                <a16:creationId xmlns:a16="http://schemas.microsoft.com/office/drawing/2014/main" id="{C184A37D-FF2D-4371-966F-49770B0550A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759" b="92701" l="4478" r="88806">
                        <a14:foregroundMark x1="45522" y1="92701" x2="45522" y2="92701"/>
                        <a14:foregroundMark x1="4478" y1="55474" x2="4478" y2="55474"/>
                        <a14:foregroundMark x1="87313" y1="19708" x2="87313" y2="19708"/>
                      </a14:backgroundRemoval>
                    </a14:imgEffect>
                  </a14:imgLayer>
                </a14:imgProps>
              </a:ext>
            </a:extLst>
          </a:blip>
          <a:stretch>
            <a:fillRect/>
          </a:stretch>
        </p:blipFill>
        <p:spPr>
          <a:xfrm>
            <a:off x="518765" y="3404122"/>
            <a:ext cx="543527" cy="555695"/>
          </a:xfrm>
          <a:prstGeom prst="rect">
            <a:avLst/>
          </a:prstGeom>
        </p:spPr>
      </p:pic>
      <p:sp>
        <p:nvSpPr>
          <p:cNvPr id="16" name="TextBox 15">
            <a:extLst>
              <a:ext uri="{FF2B5EF4-FFF2-40B4-BE49-F238E27FC236}">
                <a16:creationId xmlns:a16="http://schemas.microsoft.com/office/drawing/2014/main" id="{E4896B2C-7046-42F8-A2D5-106A961D09BC}"/>
              </a:ext>
            </a:extLst>
          </p:cNvPr>
          <p:cNvSpPr txBox="1"/>
          <p:nvPr/>
        </p:nvSpPr>
        <p:spPr>
          <a:xfrm>
            <a:off x="1241568" y="1409581"/>
            <a:ext cx="4572000" cy="369332"/>
          </a:xfrm>
          <a:prstGeom prst="rect">
            <a:avLst/>
          </a:prstGeom>
          <a:noFill/>
        </p:spPr>
        <p:txBody>
          <a:bodyPr wrap="square">
            <a:spAutoFit/>
          </a:bodyPr>
          <a:lstStyle/>
          <a:p>
            <a:r>
              <a:rPr lang="en-US" sz="1800" dirty="0">
                <a:solidFill>
                  <a:schemeClr val="bg2"/>
                </a:solidFill>
              </a:rPr>
              <a:t>To make a software which is easy to use.</a:t>
            </a:r>
          </a:p>
        </p:txBody>
      </p:sp>
      <p:pic>
        <p:nvPicPr>
          <p:cNvPr id="10" name="Picture 9">
            <a:extLst>
              <a:ext uri="{FF2B5EF4-FFF2-40B4-BE49-F238E27FC236}">
                <a16:creationId xmlns:a16="http://schemas.microsoft.com/office/drawing/2014/main" id="{25BCDE15-1569-4C57-990B-5EF6AAB0FC71}"/>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9751" b="99320" l="9972" r="96011">
                        <a14:foregroundMark x1="30484" y1="21995" x2="30484" y2="21995"/>
                        <a14:foregroundMark x1="25926" y1="22676" x2="25926" y2="22676"/>
                        <a14:foregroundMark x1="26496" y1="21542" x2="26496" y2="21542"/>
                        <a14:foregroundMark x1="26496" y1="20408" x2="26496" y2="20408"/>
                        <a14:foregroundMark x1="54986" y1="86621" x2="54986" y2="86621"/>
                        <a14:foregroundMark x1="47009" y1="93424" x2="47009" y2="93424"/>
                        <a14:foregroundMark x1="88889" y1="86395" x2="88889" y2="86395"/>
                        <a14:foregroundMark x1="88604" y1="82766" x2="88604" y2="82766"/>
                        <a14:foregroundMark x1="85470" y1="78231" x2="85470" y2="78231"/>
                        <a14:foregroundMark x1="85470" y1="76644" x2="85470" y2="76644"/>
                        <a14:foregroundMark x1="86040" y1="72109" x2="86040" y2="72109"/>
                        <a14:foregroundMark x1="82336" y1="72109" x2="82336" y2="72109"/>
                        <a14:foregroundMark x1="90313" y1="89342" x2="90313" y2="89342"/>
                        <a14:foregroundMark x1="90313" y1="89342" x2="90313" y2="89342"/>
                        <a14:foregroundMark x1="90313" y1="89342" x2="90313" y2="89342"/>
                        <a14:foregroundMark x1="90313" y1="89342" x2="90313" y2="89342"/>
                        <a14:foregroundMark x1="90313" y1="89342" x2="90313" y2="89342"/>
                        <a14:foregroundMark x1="90313" y1="89342" x2="90313" y2="89342"/>
                        <a14:foregroundMark x1="91738" y1="91837" x2="91738" y2="91837"/>
                        <a14:foregroundMark x1="96296" y1="90703" x2="96296" y2="90703"/>
                        <a14:foregroundMark x1="96296" y1="88209" x2="96296" y2="88209"/>
                        <a14:foregroundMark x1="75499" y1="99320" x2="75499" y2="99320"/>
                        <a14:foregroundMark x1="67806" y1="22449" x2="67806" y2="22449"/>
                        <a14:foregroundMark x1="60114" y1="16780" x2="60114" y2="16780"/>
                      </a14:backgroundRemoval>
                    </a14:imgEffect>
                  </a14:imgLayer>
                </a14:imgProps>
              </a:ext>
            </a:extLst>
          </a:blip>
          <a:stretch>
            <a:fillRect/>
          </a:stretch>
        </p:blipFill>
        <p:spPr>
          <a:xfrm>
            <a:off x="7089161" y="954090"/>
            <a:ext cx="2349307" cy="2646237"/>
          </a:xfrm>
          <a:prstGeom prst="rect">
            <a:avLst/>
          </a:prstGeom>
        </p:spPr>
      </p:pic>
      <p:sp>
        <p:nvSpPr>
          <p:cNvPr id="18" name="TextBox 17">
            <a:extLst>
              <a:ext uri="{FF2B5EF4-FFF2-40B4-BE49-F238E27FC236}">
                <a16:creationId xmlns:a16="http://schemas.microsoft.com/office/drawing/2014/main" id="{C108A655-3505-4F27-8E80-22BEADBD80AC}"/>
              </a:ext>
            </a:extLst>
          </p:cNvPr>
          <p:cNvSpPr txBox="1"/>
          <p:nvPr/>
        </p:nvSpPr>
        <p:spPr>
          <a:xfrm>
            <a:off x="1241567" y="2092543"/>
            <a:ext cx="6507585" cy="369332"/>
          </a:xfrm>
          <a:prstGeom prst="rect">
            <a:avLst/>
          </a:prstGeom>
          <a:noFill/>
        </p:spPr>
        <p:txBody>
          <a:bodyPr wrap="square">
            <a:spAutoFit/>
          </a:bodyPr>
          <a:lstStyle/>
          <a:p>
            <a:r>
              <a:rPr lang="en-US" sz="1800" dirty="0">
                <a:solidFill>
                  <a:schemeClr val="bg2"/>
                </a:solidFill>
              </a:rPr>
              <a:t>To improve the present Petrol Pump Management System</a:t>
            </a:r>
            <a:r>
              <a:rPr lang="en-US" dirty="0">
                <a:solidFill>
                  <a:schemeClr val="bg2"/>
                </a:solidFill>
              </a:rPr>
              <a:t>. </a:t>
            </a:r>
          </a:p>
        </p:txBody>
      </p:sp>
      <p:sp>
        <p:nvSpPr>
          <p:cNvPr id="20" name="TextBox 19">
            <a:extLst>
              <a:ext uri="{FF2B5EF4-FFF2-40B4-BE49-F238E27FC236}">
                <a16:creationId xmlns:a16="http://schemas.microsoft.com/office/drawing/2014/main" id="{2188DA3E-FF85-4972-8201-DDEA48BA17AB}"/>
              </a:ext>
            </a:extLst>
          </p:cNvPr>
          <p:cNvSpPr txBox="1"/>
          <p:nvPr/>
        </p:nvSpPr>
        <p:spPr>
          <a:xfrm>
            <a:off x="1241568" y="2725884"/>
            <a:ext cx="4572000" cy="369332"/>
          </a:xfrm>
          <a:prstGeom prst="rect">
            <a:avLst/>
          </a:prstGeom>
          <a:noFill/>
        </p:spPr>
        <p:txBody>
          <a:bodyPr wrap="square">
            <a:spAutoFit/>
          </a:bodyPr>
          <a:lstStyle/>
          <a:p>
            <a:r>
              <a:rPr lang="en-US" sz="1800" dirty="0">
                <a:solidFill>
                  <a:schemeClr val="bg2"/>
                </a:solidFill>
              </a:rPr>
              <a:t>To check the quantity of fuel.</a:t>
            </a:r>
          </a:p>
        </p:txBody>
      </p:sp>
      <p:sp>
        <p:nvSpPr>
          <p:cNvPr id="22" name="TextBox 21">
            <a:extLst>
              <a:ext uri="{FF2B5EF4-FFF2-40B4-BE49-F238E27FC236}">
                <a16:creationId xmlns:a16="http://schemas.microsoft.com/office/drawing/2014/main" id="{B1D05C02-4576-476A-9AE7-25CB97D8958E}"/>
              </a:ext>
            </a:extLst>
          </p:cNvPr>
          <p:cNvSpPr txBox="1"/>
          <p:nvPr/>
        </p:nvSpPr>
        <p:spPr>
          <a:xfrm>
            <a:off x="1241567" y="4246469"/>
            <a:ext cx="5484697" cy="369332"/>
          </a:xfrm>
          <a:prstGeom prst="rect">
            <a:avLst/>
          </a:prstGeom>
          <a:noFill/>
        </p:spPr>
        <p:txBody>
          <a:bodyPr wrap="square">
            <a:spAutoFit/>
          </a:bodyPr>
          <a:lstStyle/>
          <a:p>
            <a:r>
              <a:rPr lang="en-US" sz="1800" dirty="0">
                <a:solidFill>
                  <a:schemeClr val="bg2"/>
                </a:solidFill>
              </a:rPr>
              <a:t>Getting information related to sales on daily basis.</a:t>
            </a:r>
          </a:p>
        </p:txBody>
      </p:sp>
      <p:sp>
        <p:nvSpPr>
          <p:cNvPr id="24" name="TextBox 23">
            <a:extLst>
              <a:ext uri="{FF2B5EF4-FFF2-40B4-BE49-F238E27FC236}">
                <a16:creationId xmlns:a16="http://schemas.microsoft.com/office/drawing/2014/main" id="{243E8287-9ABB-44C6-BFF3-21D61F5C159E}"/>
              </a:ext>
            </a:extLst>
          </p:cNvPr>
          <p:cNvSpPr txBox="1"/>
          <p:nvPr/>
        </p:nvSpPr>
        <p:spPr>
          <a:xfrm>
            <a:off x="1241568" y="3494010"/>
            <a:ext cx="4572000" cy="369332"/>
          </a:xfrm>
          <a:prstGeom prst="rect">
            <a:avLst/>
          </a:prstGeom>
          <a:noFill/>
        </p:spPr>
        <p:txBody>
          <a:bodyPr wrap="square">
            <a:spAutoFit/>
          </a:bodyPr>
          <a:lstStyle/>
          <a:p>
            <a:r>
              <a:rPr lang="en-US" sz="1800" dirty="0">
                <a:solidFill>
                  <a:schemeClr val="bg2"/>
                </a:solidFill>
              </a:rPr>
              <a:t>To minimize manual calculation. </a:t>
            </a:r>
            <a:endParaRPr lang="en-IN" sz="1800" dirty="0">
              <a:solidFill>
                <a:schemeClr val="bg2"/>
              </a:solidFill>
            </a:endParaRPr>
          </a:p>
        </p:txBody>
      </p:sp>
    </p:spTree>
    <p:extLst>
      <p:ext uri="{BB962C8B-B14F-4D97-AF65-F5344CB8AC3E}">
        <p14:creationId xmlns:p14="http://schemas.microsoft.com/office/powerpoint/2010/main" val="171992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 name="Picture 4">
            <a:extLst>
              <a:ext uri="{FF2B5EF4-FFF2-40B4-BE49-F238E27FC236}">
                <a16:creationId xmlns:a16="http://schemas.microsoft.com/office/drawing/2014/main" id="{DE5AE51B-65C3-4976-9901-8B1361784952}"/>
              </a:ext>
            </a:extLst>
          </p:cNvPr>
          <p:cNvPicPr>
            <a:picLocks noChangeAspect="1"/>
          </p:cNvPicPr>
          <p:nvPr/>
        </p:nvPicPr>
        <p:blipFill>
          <a:blip r:embed="rId3"/>
          <a:stretch>
            <a:fillRect/>
          </a:stretch>
        </p:blipFill>
        <p:spPr>
          <a:xfrm>
            <a:off x="165500" y="491000"/>
            <a:ext cx="3957050" cy="373399"/>
          </a:xfrm>
          <a:prstGeom prst="rect">
            <a:avLst/>
          </a:prstGeom>
        </p:spPr>
      </p:pic>
      <p:sp>
        <p:nvSpPr>
          <p:cNvPr id="69" name="TextBox 68">
            <a:extLst>
              <a:ext uri="{FF2B5EF4-FFF2-40B4-BE49-F238E27FC236}">
                <a16:creationId xmlns:a16="http://schemas.microsoft.com/office/drawing/2014/main" id="{3A58D434-EE49-4EAA-AD1E-3928AC491C3D}"/>
              </a:ext>
            </a:extLst>
          </p:cNvPr>
          <p:cNvSpPr txBox="1"/>
          <p:nvPr/>
        </p:nvSpPr>
        <p:spPr>
          <a:xfrm>
            <a:off x="457200" y="236298"/>
            <a:ext cx="6316980" cy="477054"/>
          </a:xfrm>
          <a:prstGeom prst="rect">
            <a:avLst/>
          </a:prstGeom>
          <a:noFill/>
        </p:spPr>
        <p:txBody>
          <a:bodyPr wrap="square">
            <a:spAutoFit/>
          </a:bodyPr>
          <a:lstStyle/>
          <a:p>
            <a:r>
              <a:rPr lang="en" sz="2500" b="1" dirty="0">
                <a:solidFill>
                  <a:schemeClr val="dk2"/>
                </a:solidFill>
                <a:latin typeface="Overpass Mono" panose="020B0604020202020204" charset="0"/>
              </a:rPr>
              <a:t>PROBLEM STATEMENT</a:t>
            </a:r>
            <a:endParaRPr lang="en-IN" sz="2500" b="1" dirty="0">
              <a:latin typeface="Overpass Mono" panose="020B0604020202020204" charset="0"/>
            </a:endParaRPr>
          </a:p>
        </p:txBody>
      </p:sp>
      <p:pic>
        <p:nvPicPr>
          <p:cNvPr id="10" name="Picture 9">
            <a:extLst>
              <a:ext uri="{FF2B5EF4-FFF2-40B4-BE49-F238E27FC236}">
                <a16:creationId xmlns:a16="http://schemas.microsoft.com/office/drawing/2014/main" id="{987D8768-3D6F-4401-A001-D21A6388F7DA}"/>
              </a:ext>
            </a:extLst>
          </p:cNvPr>
          <p:cNvPicPr>
            <a:picLocks noChangeAspect="1"/>
          </p:cNvPicPr>
          <p:nvPr/>
        </p:nvPicPr>
        <p:blipFill>
          <a:blip r:embed="rId4"/>
          <a:stretch>
            <a:fillRect/>
          </a:stretch>
        </p:blipFill>
        <p:spPr>
          <a:xfrm>
            <a:off x="3537820" y="1104695"/>
            <a:ext cx="5601482" cy="2934109"/>
          </a:xfrm>
          <a:prstGeom prst="rect">
            <a:avLst/>
          </a:prstGeom>
        </p:spPr>
      </p:pic>
      <p:sp>
        <p:nvSpPr>
          <p:cNvPr id="73" name="TextBox 72">
            <a:extLst>
              <a:ext uri="{FF2B5EF4-FFF2-40B4-BE49-F238E27FC236}">
                <a16:creationId xmlns:a16="http://schemas.microsoft.com/office/drawing/2014/main" id="{EB0277AF-315E-4BB7-9D13-42DA7317899D}"/>
              </a:ext>
            </a:extLst>
          </p:cNvPr>
          <p:cNvSpPr txBox="1"/>
          <p:nvPr/>
        </p:nvSpPr>
        <p:spPr>
          <a:xfrm>
            <a:off x="702964" y="1255742"/>
            <a:ext cx="8296255" cy="3323987"/>
          </a:xfrm>
          <a:prstGeom prst="rect">
            <a:avLst/>
          </a:prstGeom>
          <a:noFill/>
        </p:spPr>
        <p:txBody>
          <a:bodyPr wrap="square">
            <a:spAutoFit/>
          </a:bodyPr>
          <a:lstStyle/>
          <a:p>
            <a:r>
              <a:rPr lang="en-US" sz="1500" dirty="0">
                <a:solidFill>
                  <a:schemeClr val="bg1"/>
                </a:solidFill>
              </a:rPr>
              <a:t>Most of details are maintained manually. Due to this the data retrieved is time consuming. Due to human calculation errors occur.</a:t>
            </a:r>
          </a:p>
          <a:p>
            <a:endParaRPr lang="en-US" sz="1500" dirty="0">
              <a:solidFill>
                <a:schemeClr val="bg1"/>
              </a:solidFill>
            </a:endParaRPr>
          </a:p>
          <a:p>
            <a:r>
              <a:rPr lang="en-US" sz="1500" dirty="0">
                <a:solidFill>
                  <a:schemeClr val="bg1"/>
                </a:solidFill>
              </a:rPr>
              <a:t> Even when the data is maintained on spreadsheet inconsistency occurs as an order might be missed or wrongly entered or twice.</a:t>
            </a:r>
          </a:p>
          <a:p>
            <a:endParaRPr lang="en-US" sz="1500" dirty="0">
              <a:solidFill>
                <a:schemeClr val="bg1"/>
              </a:solidFill>
            </a:endParaRPr>
          </a:p>
          <a:p>
            <a:r>
              <a:rPr lang="en-US" sz="1500" dirty="0">
                <a:solidFill>
                  <a:schemeClr val="bg1"/>
                </a:solidFill>
              </a:rPr>
              <a:t> Data are stride an excel sheet which takes lot of time and data may be corrupted.</a:t>
            </a:r>
          </a:p>
          <a:p>
            <a:endParaRPr lang="en-US" sz="1500" dirty="0">
              <a:solidFill>
                <a:schemeClr val="bg1"/>
              </a:solidFill>
            </a:endParaRPr>
          </a:p>
          <a:p>
            <a:r>
              <a:rPr lang="en-US" sz="1500" dirty="0">
                <a:solidFill>
                  <a:schemeClr val="bg1"/>
                </a:solidFill>
              </a:rPr>
              <a:t> As storage and exchange of data is achieved only by use of excel sheets which lack validation   </a:t>
            </a:r>
          </a:p>
          <a:p>
            <a:r>
              <a:rPr lang="en-US" sz="1500" dirty="0">
                <a:solidFill>
                  <a:schemeClr val="bg1"/>
                </a:solidFill>
              </a:rPr>
              <a:t> capabilities, there is always risk of invalid, inaccurate or incomplete data being fed in computer.</a:t>
            </a:r>
          </a:p>
          <a:p>
            <a:endParaRPr lang="en-US" sz="1500" dirty="0">
              <a:solidFill>
                <a:schemeClr val="bg1"/>
              </a:solidFill>
            </a:endParaRPr>
          </a:p>
          <a:p>
            <a:r>
              <a:rPr lang="en-US" sz="1500" dirty="0">
                <a:solidFill>
                  <a:schemeClr val="bg1"/>
                </a:solidFill>
              </a:rPr>
              <a:t> Difficulty in managing multiple forms.</a:t>
            </a:r>
          </a:p>
          <a:p>
            <a:endParaRPr lang="en-US" sz="1500" dirty="0">
              <a:solidFill>
                <a:schemeClr val="bg1"/>
              </a:solidFill>
            </a:endParaRPr>
          </a:p>
          <a:p>
            <a:r>
              <a:rPr lang="en-US" sz="1500" dirty="0">
                <a:solidFill>
                  <a:schemeClr val="bg1"/>
                </a:solidFill>
              </a:rPr>
              <a:t> Lack of security.</a:t>
            </a:r>
          </a:p>
        </p:txBody>
      </p:sp>
      <p:pic>
        <p:nvPicPr>
          <p:cNvPr id="7172" name="Picture 4" descr="Premium Vector | Fast arrow logo vector">
            <a:extLst>
              <a:ext uri="{FF2B5EF4-FFF2-40B4-BE49-F238E27FC236}">
                <a16:creationId xmlns:a16="http://schemas.microsoft.com/office/drawing/2014/main" id="{0B5B8C60-AA26-4B9A-8147-4B7ACA47D62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1736952"/>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Premium Vector | Fast arrow logo vector">
            <a:extLst>
              <a:ext uri="{FF2B5EF4-FFF2-40B4-BE49-F238E27FC236}">
                <a16:creationId xmlns:a16="http://schemas.microsoft.com/office/drawing/2014/main" id="{12CD28F5-95DC-45B6-8519-0AE1B20FA0C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2426650"/>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Premium Vector | Fast arrow logo vector">
            <a:extLst>
              <a:ext uri="{FF2B5EF4-FFF2-40B4-BE49-F238E27FC236}">
                <a16:creationId xmlns:a16="http://schemas.microsoft.com/office/drawing/2014/main" id="{E0E1E32A-329C-4A12-927F-BE65CA7A3D2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2920815"/>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Premium Vector | Fast arrow logo vector">
            <a:extLst>
              <a:ext uri="{FF2B5EF4-FFF2-40B4-BE49-F238E27FC236}">
                <a16:creationId xmlns:a16="http://schemas.microsoft.com/office/drawing/2014/main" id="{C89ED808-162E-41BE-BD6E-0872641C4A1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3540194"/>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Premium Vector | Fast arrow logo vector">
            <a:extLst>
              <a:ext uri="{FF2B5EF4-FFF2-40B4-BE49-F238E27FC236}">
                <a16:creationId xmlns:a16="http://schemas.microsoft.com/office/drawing/2014/main" id="{82F4C59C-ECC9-4E89-984D-DBEE8E72B50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4045049"/>
            <a:ext cx="774532" cy="73992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Premium Vector | Fast arrow logo vector">
            <a:extLst>
              <a:ext uri="{FF2B5EF4-FFF2-40B4-BE49-F238E27FC236}">
                <a16:creationId xmlns:a16="http://schemas.microsoft.com/office/drawing/2014/main" id="{18C282A3-A6BC-4D08-99B4-B78142D9717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26358" y1="58147" x2="26358" y2="58147"/>
                        <a14:foregroundMark x1="25559" y1="58147" x2="25559" y2="58147"/>
                        <a14:foregroundMark x1="25559" y1="58147" x2="25559" y2="58147"/>
                        <a14:foregroundMark x1="25559" y1="58147" x2="25559" y2="58147"/>
                        <a14:foregroundMark x1="18371" y1="67732" x2="18371" y2="67732"/>
                        <a14:foregroundMark x1="18371" y1="67732" x2="18371" y2="67732"/>
                        <a14:foregroundMark x1="27955" y1="69808" x2="27955" y2="69808"/>
                        <a14:foregroundMark x1="27955" y1="69808" x2="27955" y2="69808"/>
                        <a14:foregroundMark x1="44409" y1="52875" x2="44409" y2="52875"/>
                        <a14:foregroundMark x1="44409" y1="52875" x2="44409" y2="52875"/>
                        <a14:foregroundMark x1="36422" y1="44249" x2="36422" y2="44249"/>
                        <a14:foregroundMark x1="48403" y1="28115" x2="48403" y2="28115"/>
                        <a14:foregroundMark x1="48403" y1="28115" x2="48403" y2="28115"/>
                      </a14:backgroundRemoval>
                    </a14:imgEffect>
                  </a14:imgLayer>
                </a14:imgProps>
              </a:ext>
              <a:ext uri="{28A0092B-C50C-407E-A947-70E740481C1C}">
                <a14:useLocalDpi xmlns:a14="http://schemas.microsoft.com/office/drawing/2010/main" val="0"/>
              </a:ext>
            </a:extLst>
          </a:blip>
          <a:srcRect/>
          <a:stretch>
            <a:fillRect/>
          </a:stretch>
        </p:blipFill>
        <p:spPr bwMode="auto">
          <a:xfrm rot="1805973">
            <a:off x="-52776" y="1072834"/>
            <a:ext cx="774532" cy="73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8" name="Picture 7">
            <a:extLst>
              <a:ext uri="{FF2B5EF4-FFF2-40B4-BE49-F238E27FC236}">
                <a16:creationId xmlns:a16="http://schemas.microsoft.com/office/drawing/2014/main" id="{539F28F3-9800-412F-8C97-18BA40A73455}"/>
              </a:ext>
            </a:extLst>
          </p:cNvPr>
          <p:cNvPicPr>
            <a:picLocks noChangeAspect="1"/>
          </p:cNvPicPr>
          <p:nvPr/>
        </p:nvPicPr>
        <p:blipFill>
          <a:blip r:embed="rId3"/>
          <a:stretch>
            <a:fillRect/>
          </a:stretch>
        </p:blipFill>
        <p:spPr>
          <a:xfrm>
            <a:off x="0" y="2396314"/>
            <a:ext cx="5906324" cy="2514951"/>
          </a:xfrm>
          <a:prstGeom prst="rect">
            <a:avLst/>
          </a:prstGeom>
        </p:spPr>
      </p:pic>
      <p:pic>
        <p:nvPicPr>
          <p:cNvPr id="10" name="Picture 9">
            <a:extLst>
              <a:ext uri="{FF2B5EF4-FFF2-40B4-BE49-F238E27FC236}">
                <a16:creationId xmlns:a16="http://schemas.microsoft.com/office/drawing/2014/main" id="{E0AA3CD5-E88F-49B0-95A2-2D459A9AF99E}"/>
              </a:ext>
            </a:extLst>
          </p:cNvPr>
          <p:cNvPicPr>
            <a:picLocks noChangeAspect="1"/>
          </p:cNvPicPr>
          <p:nvPr/>
        </p:nvPicPr>
        <p:blipFill>
          <a:blip r:embed="rId3"/>
          <a:stretch>
            <a:fillRect/>
          </a:stretch>
        </p:blipFill>
        <p:spPr>
          <a:xfrm>
            <a:off x="3237676" y="1264920"/>
            <a:ext cx="5906324" cy="3314700"/>
          </a:xfrm>
          <a:prstGeom prst="rect">
            <a:avLst/>
          </a:prstGeom>
        </p:spPr>
      </p:pic>
      <p:pic>
        <p:nvPicPr>
          <p:cNvPr id="12" name="Picture 11">
            <a:extLst>
              <a:ext uri="{FF2B5EF4-FFF2-40B4-BE49-F238E27FC236}">
                <a16:creationId xmlns:a16="http://schemas.microsoft.com/office/drawing/2014/main" id="{71621120-378D-4E0C-B3B9-B0486BFB9877}"/>
              </a:ext>
            </a:extLst>
          </p:cNvPr>
          <p:cNvPicPr>
            <a:picLocks noChangeAspect="1"/>
          </p:cNvPicPr>
          <p:nvPr/>
        </p:nvPicPr>
        <p:blipFill>
          <a:blip r:embed="rId4"/>
          <a:stretch>
            <a:fillRect/>
          </a:stretch>
        </p:blipFill>
        <p:spPr>
          <a:xfrm>
            <a:off x="0" y="4556760"/>
            <a:ext cx="2572109" cy="342948"/>
          </a:xfrm>
          <a:prstGeom prst="rect">
            <a:avLst/>
          </a:prstGeom>
        </p:spPr>
      </p:pic>
      <p:pic>
        <p:nvPicPr>
          <p:cNvPr id="14" name="Picture 13">
            <a:extLst>
              <a:ext uri="{FF2B5EF4-FFF2-40B4-BE49-F238E27FC236}">
                <a16:creationId xmlns:a16="http://schemas.microsoft.com/office/drawing/2014/main" id="{85BCD63B-8DC5-4DBF-92CB-4C413B7A54CE}"/>
              </a:ext>
            </a:extLst>
          </p:cNvPr>
          <p:cNvPicPr>
            <a:picLocks noChangeAspect="1"/>
          </p:cNvPicPr>
          <p:nvPr/>
        </p:nvPicPr>
        <p:blipFill>
          <a:blip r:embed="rId5"/>
          <a:stretch>
            <a:fillRect/>
          </a:stretch>
        </p:blipFill>
        <p:spPr>
          <a:xfrm>
            <a:off x="0" y="816192"/>
            <a:ext cx="3067478" cy="1438476"/>
          </a:xfrm>
          <a:prstGeom prst="rect">
            <a:avLst/>
          </a:prstGeom>
        </p:spPr>
      </p:pic>
      <p:pic>
        <p:nvPicPr>
          <p:cNvPr id="17" name="Picture 16">
            <a:extLst>
              <a:ext uri="{FF2B5EF4-FFF2-40B4-BE49-F238E27FC236}">
                <a16:creationId xmlns:a16="http://schemas.microsoft.com/office/drawing/2014/main" id="{5450AA86-E1C2-4F6D-8B9C-35BD89969C8B}"/>
              </a:ext>
            </a:extLst>
          </p:cNvPr>
          <p:cNvPicPr>
            <a:picLocks noChangeAspect="1"/>
          </p:cNvPicPr>
          <p:nvPr/>
        </p:nvPicPr>
        <p:blipFill>
          <a:blip r:embed="rId6"/>
          <a:stretch>
            <a:fillRect/>
          </a:stretch>
        </p:blipFill>
        <p:spPr>
          <a:xfrm>
            <a:off x="514308" y="697124"/>
            <a:ext cx="4544059" cy="403290"/>
          </a:xfrm>
          <a:prstGeom prst="rect">
            <a:avLst/>
          </a:prstGeom>
        </p:spPr>
      </p:pic>
      <p:pic>
        <p:nvPicPr>
          <p:cNvPr id="16" name="Picture 15">
            <a:extLst>
              <a:ext uri="{FF2B5EF4-FFF2-40B4-BE49-F238E27FC236}">
                <a16:creationId xmlns:a16="http://schemas.microsoft.com/office/drawing/2014/main" id="{52EA0DD5-995F-4747-BA2E-6B94F652C402}"/>
              </a:ext>
            </a:extLst>
          </p:cNvPr>
          <p:cNvPicPr>
            <a:picLocks noChangeAspect="1"/>
          </p:cNvPicPr>
          <p:nvPr/>
        </p:nvPicPr>
        <p:blipFill>
          <a:blip r:embed="rId7"/>
          <a:stretch>
            <a:fillRect/>
          </a:stretch>
        </p:blipFill>
        <p:spPr>
          <a:xfrm>
            <a:off x="5314302" y="190969"/>
            <a:ext cx="2981741" cy="1324160"/>
          </a:xfrm>
          <a:prstGeom prst="rect">
            <a:avLst/>
          </a:prstGeom>
        </p:spPr>
      </p:pic>
      <p:pic>
        <p:nvPicPr>
          <p:cNvPr id="20" name="Picture 19">
            <a:extLst>
              <a:ext uri="{FF2B5EF4-FFF2-40B4-BE49-F238E27FC236}">
                <a16:creationId xmlns:a16="http://schemas.microsoft.com/office/drawing/2014/main" id="{1961CA4D-0B58-4085-A7D1-14C85327F4FA}"/>
              </a:ext>
            </a:extLst>
          </p:cNvPr>
          <p:cNvPicPr>
            <a:picLocks noChangeAspect="1"/>
          </p:cNvPicPr>
          <p:nvPr/>
        </p:nvPicPr>
        <p:blipFill>
          <a:blip r:embed="rId4"/>
          <a:stretch>
            <a:fillRect/>
          </a:stretch>
        </p:blipFill>
        <p:spPr>
          <a:xfrm>
            <a:off x="6957060" y="1100414"/>
            <a:ext cx="2186940" cy="269015"/>
          </a:xfrm>
          <a:prstGeom prst="rect">
            <a:avLst/>
          </a:prstGeom>
        </p:spPr>
      </p:pic>
      <p:sp>
        <p:nvSpPr>
          <p:cNvPr id="22" name="TextBox 21">
            <a:extLst>
              <a:ext uri="{FF2B5EF4-FFF2-40B4-BE49-F238E27FC236}">
                <a16:creationId xmlns:a16="http://schemas.microsoft.com/office/drawing/2014/main" id="{C7DFA41F-762F-42D9-B45B-94B665BBE392}"/>
              </a:ext>
            </a:extLst>
          </p:cNvPr>
          <p:cNvSpPr txBox="1"/>
          <p:nvPr/>
        </p:nvSpPr>
        <p:spPr>
          <a:xfrm>
            <a:off x="541405" y="480395"/>
            <a:ext cx="6763785" cy="492443"/>
          </a:xfrm>
          <a:prstGeom prst="rect">
            <a:avLst/>
          </a:prstGeom>
          <a:noFill/>
        </p:spPr>
        <p:txBody>
          <a:bodyPr wrap="square">
            <a:spAutoFit/>
          </a:bodyPr>
          <a:lstStyle/>
          <a:p>
            <a:r>
              <a:rPr lang="en" sz="2600" b="1" dirty="0">
                <a:solidFill>
                  <a:schemeClr val="bg2"/>
                </a:solidFill>
                <a:latin typeface="Overpass Mono" panose="020B0604020202020204" charset="0"/>
              </a:rPr>
              <a:t>ADVANTAGE OF OUR PROPOSED SYSTEM</a:t>
            </a:r>
            <a:endParaRPr lang="en-IN" sz="2600" b="1" dirty="0">
              <a:solidFill>
                <a:schemeClr val="bg2"/>
              </a:solidFill>
              <a:latin typeface="Overpass Mono" panose="020B0604020202020204" charset="0"/>
            </a:endParaRPr>
          </a:p>
        </p:txBody>
      </p:sp>
      <p:sp>
        <p:nvSpPr>
          <p:cNvPr id="24" name="TextBox 23">
            <a:extLst>
              <a:ext uri="{FF2B5EF4-FFF2-40B4-BE49-F238E27FC236}">
                <a16:creationId xmlns:a16="http://schemas.microsoft.com/office/drawing/2014/main" id="{D136522B-5253-4F7A-B412-6FF4DB1DF3A5}"/>
              </a:ext>
            </a:extLst>
          </p:cNvPr>
          <p:cNvSpPr txBox="1"/>
          <p:nvPr/>
        </p:nvSpPr>
        <p:spPr>
          <a:xfrm>
            <a:off x="884600" y="1560849"/>
            <a:ext cx="6145136" cy="2462213"/>
          </a:xfrm>
          <a:prstGeom prst="rect">
            <a:avLst/>
          </a:prstGeom>
          <a:noFill/>
        </p:spPr>
        <p:txBody>
          <a:bodyPr wrap="square">
            <a:spAutoFit/>
          </a:bodyPr>
          <a:lstStyle/>
          <a:p>
            <a:r>
              <a:rPr lang="en-US" dirty="0">
                <a:solidFill>
                  <a:schemeClr val="bg1"/>
                </a:solidFill>
              </a:rPr>
              <a:t>A database application can be stored in computer effectively.</a:t>
            </a:r>
          </a:p>
          <a:p>
            <a:endParaRPr lang="en-US" dirty="0">
              <a:solidFill>
                <a:schemeClr val="bg1"/>
              </a:solidFill>
            </a:endParaRPr>
          </a:p>
          <a:p>
            <a:r>
              <a:rPr lang="en-US" dirty="0">
                <a:solidFill>
                  <a:schemeClr val="bg1"/>
                </a:solidFill>
              </a:rPr>
              <a:t>No cheating in the numbers can be done.</a:t>
            </a:r>
          </a:p>
          <a:p>
            <a:endParaRPr lang="en-US" dirty="0">
              <a:solidFill>
                <a:schemeClr val="bg1"/>
              </a:solidFill>
            </a:endParaRPr>
          </a:p>
          <a:p>
            <a:r>
              <a:rPr lang="en-US" dirty="0">
                <a:solidFill>
                  <a:schemeClr val="bg1"/>
                </a:solidFill>
              </a:rPr>
              <a:t>Whenever rates will fluctuate on time changes would be made.</a:t>
            </a:r>
          </a:p>
          <a:p>
            <a:endParaRPr lang="en-US" dirty="0">
              <a:solidFill>
                <a:schemeClr val="bg1"/>
              </a:solidFill>
            </a:endParaRPr>
          </a:p>
          <a:p>
            <a:r>
              <a:rPr lang="en-US" dirty="0">
                <a:solidFill>
                  <a:schemeClr val="bg1"/>
                </a:solidFill>
              </a:rPr>
              <a:t>Time management.</a:t>
            </a:r>
          </a:p>
          <a:p>
            <a:endParaRPr lang="en-US" dirty="0">
              <a:solidFill>
                <a:schemeClr val="bg1"/>
              </a:solidFill>
            </a:endParaRPr>
          </a:p>
          <a:p>
            <a:r>
              <a:rPr lang="en-US" dirty="0">
                <a:solidFill>
                  <a:schemeClr val="bg1"/>
                </a:solidFill>
              </a:rPr>
              <a:t>No need to check manually the quantity left</a:t>
            </a:r>
          </a:p>
          <a:p>
            <a:endParaRPr lang="en-US" dirty="0">
              <a:solidFill>
                <a:schemeClr val="bg1"/>
              </a:solidFill>
            </a:endParaRPr>
          </a:p>
          <a:p>
            <a:r>
              <a:rPr lang="en-US" dirty="0">
                <a:solidFill>
                  <a:schemeClr val="bg1"/>
                </a:solidFill>
              </a:rPr>
              <a:t> With this system, less man force will be required.</a:t>
            </a:r>
          </a:p>
        </p:txBody>
      </p:sp>
      <p:pic>
        <p:nvPicPr>
          <p:cNvPr id="23" name="Picture 22">
            <a:extLst>
              <a:ext uri="{FF2B5EF4-FFF2-40B4-BE49-F238E27FC236}">
                <a16:creationId xmlns:a16="http://schemas.microsoft.com/office/drawing/2014/main" id="{F9803E40-9B97-4520-9399-9FFF2349210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6" y="1482206"/>
            <a:ext cx="836433" cy="522029"/>
          </a:xfrm>
          <a:prstGeom prst="rect">
            <a:avLst/>
          </a:prstGeom>
        </p:spPr>
      </p:pic>
      <p:pic>
        <p:nvPicPr>
          <p:cNvPr id="28" name="Picture 27">
            <a:extLst>
              <a:ext uri="{FF2B5EF4-FFF2-40B4-BE49-F238E27FC236}">
                <a16:creationId xmlns:a16="http://schemas.microsoft.com/office/drawing/2014/main" id="{A20100E6-4426-469B-83E2-B1E2009E9D8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6" y="1891576"/>
            <a:ext cx="836433" cy="522029"/>
          </a:xfrm>
          <a:prstGeom prst="rect">
            <a:avLst/>
          </a:prstGeom>
        </p:spPr>
      </p:pic>
      <p:pic>
        <p:nvPicPr>
          <p:cNvPr id="29" name="Picture 28">
            <a:extLst>
              <a:ext uri="{FF2B5EF4-FFF2-40B4-BE49-F238E27FC236}">
                <a16:creationId xmlns:a16="http://schemas.microsoft.com/office/drawing/2014/main" id="{82BEF758-6C97-4FD0-975B-877D84D678E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7" y="2339505"/>
            <a:ext cx="836433" cy="522029"/>
          </a:xfrm>
          <a:prstGeom prst="rect">
            <a:avLst/>
          </a:prstGeom>
        </p:spPr>
      </p:pic>
      <p:pic>
        <p:nvPicPr>
          <p:cNvPr id="30" name="Picture 29">
            <a:extLst>
              <a:ext uri="{FF2B5EF4-FFF2-40B4-BE49-F238E27FC236}">
                <a16:creationId xmlns:a16="http://schemas.microsoft.com/office/drawing/2014/main" id="{63BA9542-83B2-4C0A-AC19-7681C0EC834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5" y="2751336"/>
            <a:ext cx="836433" cy="522029"/>
          </a:xfrm>
          <a:prstGeom prst="rect">
            <a:avLst/>
          </a:prstGeom>
        </p:spPr>
      </p:pic>
      <p:pic>
        <p:nvPicPr>
          <p:cNvPr id="31" name="Picture 30">
            <a:extLst>
              <a:ext uri="{FF2B5EF4-FFF2-40B4-BE49-F238E27FC236}">
                <a16:creationId xmlns:a16="http://schemas.microsoft.com/office/drawing/2014/main" id="{81DF92C3-C178-4583-907C-76FD654CCD91}"/>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9" y="3199265"/>
            <a:ext cx="836433" cy="522029"/>
          </a:xfrm>
          <a:prstGeom prst="rect">
            <a:avLst/>
          </a:prstGeom>
        </p:spPr>
      </p:pic>
      <p:pic>
        <p:nvPicPr>
          <p:cNvPr id="32" name="Picture 31">
            <a:extLst>
              <a:ext uri="{FF2B5EF4-FFF2-40B4-BE49-F238E27FC236}">
                <a16:creationId xmlns:a16="http://schemas.microsoft.com/office/drawing/2014/main" id="{8DBC6FE8-E228-41F3-9A03-D2075967D8C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091" b="89773" l="7092" r="89362">
                        <a14:foregroundMark x1="7092" y1="42045" x2="7092" y2="42045"/>
                      </a14:backgroundRemoval>
                    </a14:imgEffect>
                  </a14:imgLayer>
                </a14:imgProps>
              </a:ext>
            </a:extLst>
          </a:blip>
          <a:stretch>
            <a:fillRect/>
          </a:stretch>
        </p:blipFill>
        <p:spPr>
          <a:xfrm>
            <a:off x="123189" y="3616998"/>
            <a:ext cx="836433" cy="5220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9C3116-9A42-4402-9BE2-5B3B2F9738E0}"/>
              </a:ext>
            </a:extLst>
          </p:cNvPr>
          <p:cNvPicPr>
            <a:picLocks noChangeAspect="1"/>
          </p:cNvPicPr>
          <p:nvPr/>
        </p:nvPicPr>
        <p:blipFill>
          <a:blip r:embed="rId2"/>
          <a:stretch>
            <a:fillRect/>
          </a:stretch>
        </p:blipFill>
        <p:spPr>
          <a:xfrm>
            <a:off x="819109" y="712364"/>
            <a:ext cx="3242351" cy="323895"/>
          </a:xfrm>
          <a:prstGeom prst="rect">
            <a:avLst/>
          </a:prstGeom>
        </p:spPr>
      </p:pic>
      <p:sp>
        <p:nvSpPr>
          <p:cNvPr id="6" name="Google Shape;381;p33">
            <a:extLst>
              <a:ext uri="{FF2B5EF4-FFF2-40B4-BE49-F238E27FC236}">
                <a16:creationId xmlns:a16="http://schemas.microsoft.com/office/drawing/2014/main" id="{F92414A8-DD84-4CA1-9A11-997B30C772DE}"/>
              </a:ext>
            </a:extLst>
          </p:cNvPr>
          <p:cNvSpPr txBox="1">
            <a:spLocks noGrp="1"/>
          </p:cNvSpPr>
          <p:nvPr>
            <p:ph type="title"/>
          </p:nvPr>
        </p:nvSpPr>
        <p:spPr>
          <a:xfrm>
            <a:off x="758142" y="377864"/>
            <a:ext cx="7566749" cy="669000"/>
          </a:xfrm>
          <a:prstGeom prst="rect">
            <a:avLst/>
          </a:prstGeom>
        </p:spPr>
        <p:txBody>
          <a:bodyPr spcFirstLastPara="1" wrap="square" lIns="91425" tIns="91425" rIns="91425" bIns="91425" anchor="t" anchorCtr="0">
            <a:noAutofit/>
          </a:bodyPr>
          <a:lstStyle/>
          <a:p>
            <a:pPr lvl="0" algn="l"/>
            <a:r>
              <a:rPr lang="en-US" sz="2700" dirty="0"/>
              <a:t>A</a:t>
            </a:r>
            <a:r>
              <a:rPr lang="en-IN" sz="2700" dirty="0"/>
              <a:t>RCHITECTURE DIAGRAM</a:t>
            </a:r>
            <a:endParaRPr sz="2700" dirty="0"/>
          </a:p>
        </p:txBody>
      </p:sp>
      <p:pic>
        <p:nvPicPr>
          <p:cNvPr id="3" name="Picture 2">
            <a:extLst>
              <a:ext uri="{FF2B5EF4-FFF2-40B4-BE49-F238E27FC236}">
                <a16:creationId xmlns:a16="http://schemas.microsoft.com/office/drawing/2014/main" id="{076CACF3-8AD0-42E6-AE98-79ED7C1539FB}"/>
              </a:ext>
            </a:extLst>
          </p:cNvPr>
          <p:cNvPicPr>
            <a:picLocks noChangeAspect="1"/>
          </p:cNvPicPr>
          <p:nvPr/>
        </p:nvPicPr>
        <p:blipFill>
          <a:blip r:embed="rId3"/>
          <a:stretch>
            <a:fillRect/>
          </a:stretch>
        </p:blipFill>
        <p:spPr>
          <a:xfrm>
            <a:off x="1592581" y="1150620"/>
            <a:ext cx="5356860" cy="3535680"/>
          </a:xfrm>
          <a:prstGeom prst="rect">
            <a:avLst/>
          </a:prstGeom>
          <a:ln>
            <a:noFill/>
          </a:ln>
          <a:effectLst>
            <a:glow rad="101600">
              <a:schemeClr val="accent2">
                <a:alpha val="60000"/>
              </a:schemeClr>
            </a:glow>
            <a:softEdge rad="112500"/>
          </a:effectLst>
        </p:spPr>
      </p:pic>
    </p:spTree>
    <p:extLst>
      <p:ext uri="{BB962C8B-B14F-4D97-AF65-F5344CB8AC3E}">
        <p14:creationId xmlns:p14="http://schemas.microsoft.com/office/powerpoint/2010/main" val="3953349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916</Words>
  <Application>Microsoft Office PowerPoint</Application>
  <PresentationFormat>On-screen Show (16:9)</PresentationFormat>
  <Paragraphs>113</Paragraphs>
  <Slides>24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Overpass Mono</vt:lpstr>
      <vt:lpstr>Anaheim</vt:lpstr>
      <vt:lpstr>Algerian</vt:lpstr>
      <vt:lpstr>Calibri</vt:lpstr>
      <vt:lpstr>Arial Narrow</vt:lpstr>
      <vt:lpstr>Raleway SemiBold</vt:lpstr>
      <vt:lpstr>Barlow</vt:lpstr>
      <vt:lpstr>Nunito Light</vt:lpstr>
      <vt:lpstr>Arial</vt:lpstr>
      <vt:lpstr>Programming Lesson by Slidesgo</vt:lpstr>
      <vt:lpstr>PowerPoint Presentation</vt:lpstr>
      <vt:lpstr>PowerPoint Presentation</vt:lpstr>
      <vt:lpstr>ABHISHEK THAPLIYAL-20BCE10231</vt:lpstr>
      <vt:lpstr>PowerPoint Presentation</vt:lpstr>
      <vt:lpstr>INTRODUCTION </vt:lpstr>
      <vt:lpstr>PowerPoint Presentation</vt:lpstr>
      <vt:lpstr>PowerPoint Presentation</vt:lpstr>
      <vt:lpstr>PowerPoint Presentation</vt:lpstr>
      <vt:lpstr>ARCHITECTURE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KUMAR</dc:creator>
  <cp:lastModifiedBy>UTKARSH KUMAR</cp:lastModifiedBy>
  <cp:revision>36</cp:revision>
  <dcterms:modified xsi:type="dcterms:W3CDTF">2021-12-14T16:57:47Z</dcterms:modified>
</cp:coreProperties>
</file>