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257" r:id="rId4"/>
    <p:sldId id="258" r:id="rId5"/>
    <p:sldId id="259" r:id="rId6"/>
    <p:sldId id="260" r:id="rId7"/>
    <p:sldId id="261" r:id="rId8"/>
    <p:sldId id="267" r:id="rId9"/>
    <p:sldId id="262" r:id="rId10"/>
    <p:sldId id="270" r:id="rId11"/>
    <p:sldId id="263" r:id="rId12"/>
    <p:sldId id="264" r:id="rId13"/>
    <p:sldId id="265" r:id="rId14"/>
    <p:sldId id="266" r:id="rId15"/>
    <p:sldId id="271" r:id="rId16"/>
    <p:sldId id="272" r:id="rId17"/>
    <p:sldId id="273" r:id="rId18"/>
    <p:sldId id="274" r:id="rId19"/>
    <p:sldId id="275" r:id="rId20"/>
    <p:sldId id="27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16A5D-C4AF-4822-A71A-D2BFE7F06C31}" type="datetimeFigureOut">
              <a:rPr lang="en-IN" smtClean="0"/>
              <a:t>22-04-2020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0AE37-4CDB-4799-80EB-C17F7AFD66FF}" type="slidenum">
              <a:rPr lang="en-IN" smtClean="0"/>
              <a:t>‹#›</a:t>
            </a:fld>
            <a:endParaRPr lang="en-IN"/>
          </a:p>
        </p:txBody>
      </p:sp>
    </p:spTree>
    <p:extLst>
      <p:ext uri="{BB962C8B-B14F-4D97-AF65-F5344CB8AC3E}">
        <p14:creationId xmlns:p14="http://schemas.microsoft.com/office/powerpoint/2010/main" val="389880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AC41-C475-4401-9923-53C09C3DD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E2B62A-6C39-4410-9602-E3CDC5529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D452E-A419-456D-B228-3E8EC08BEC6D}"/>
              </a:ext>
            </a:extLst>
          </p:cNvPr>
          <p:cNvSpPr>
            <a:spLocks noGrp="1"/>
          </p:cNvSpPr>
          <p:nvPr>
            <p:ph type="dt" sz="half" idx="10"/>
          </p:nvPr>
        </p:nvSpPr>
        <p:spPr/>
        <p:txBody>
          <a:bodyPr/>
          <a:lstStyle/>
          <a:p>
            <a:fld id="{5DD7F43B-AC1B-409D-BBB3-30C4E91097C7}" type="datetime1">
              <a:rPr lang="en-IN" smtClean="0"/>
              <a:t>22-04-2020</a:t>
            </a:fld>
            <a:endParaRPr lang="en-IN"/>
          </a:p>
        </p:txBody>
      </p:sp>
      <p:sp>
        <p:nvSpPr>
          <p:cNvPr id="5" name="Footer Placeholder 4">
            <a:extLst>
              <a:ext uri="{FF2B5EF4-FFF2-40B4-BE49-F238E27FC236}">
                <a16:creationId xmlns:a16="http://schemas.microsoft.com/office/drawing/2014/main" id="{744CDD2E-0D76-4545-AEDE-51338CC0DF0B}"/>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FD8D1083-C381-433A-ADA2-E3E00780CBD9}"/>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35994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2A2C-1E3F-4EAB-B1ED-9985AF00F6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D2443A-1121-4359-ABDB-CBCBE7ED4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06E1E-A677-47F9-8EFB-8A6F5A273C64}"/>
              </a:ext>
            </a:extLst>
          </p:cNvPr>
          <p:cNvSpPr>
            <a:spLocks noGrp="1"/>
          </p:cNvSpPr>
          <p:nvPr>
            <p:ph type="dt" sz="half" idx="10"/>
          </p:nvPr>
        </p:nvSpPr>
        <p:spPr/>
        <p:txBody>
          <a:bodyPr/>
          <a:lstStyle/>
          <a:p>
            <a:fld id="{65C3FB0D-6E37-4C85-99B5-E3D176506038}" type="datetime1">
              <a:rPr lang="en-IN" smtClean="0"/>
              <a:t>22-04-2020</a:t>
            </a:fld>
            <a:endParaRPr lang="en-IN"/>
          </a:p>
        </p:txBody>
      </p:sp>
      <p:sp>
        <p:nvSpPr>
          <p:cNvPr id="5" name="Footer Placeholder 4">
            <a:extLst>
              <a:ext uri="{FF2B5EF4-FFF2-40B4-BE49-F238E27FC236}">
                <a16:creationId xmlns:a16="http://schemas.microsoft.com/office/drawing/2014/main" id="{AF60D58B-DFE3-407A-AA5D-EAC06149A5E2}"/>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405B177B-60A3-4C49-8C4D-E9433F8C44A8}"/>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228462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78354-5AB5-4336-8FD3-A74D84F699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D71D2-5B60-4F79-A01E-2D97DC2C6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2D873-FF23-40C2-81FA-351F7FDCC934}"/>
              </a:ext>
            </a:extLst>
          </p:cNvPr>
          <p:cNvSpPr>
            <a:spLocks noGrp="1"/>
          </p:cNvSpPr>
          <p:nvPr>
            <p:ph type="dt" sz="half" idx="10"/>
          </p:nvPr>
        </p:nvSpPr>
        <p:spPr/>
        <p:txBody>
          <a:bodyPr/>
          <a:lstStyle/>
          <a:p>
            <a:fld id="{2528467E-7CFB-4E7A-B400-6C4AAC491282}" type="datetime1">
              <a:rPr lang="en-IN" smtClean="0"/>
              <a:t>22-04-2020</a:t>
            </a:fld>
            <a:endParaRPr lang="en-IN"/>
          </a:p>
        </p:txBody>
      </p:sp>
      <p:sp>
        <p:nvSpPr>
          <p:cNvPr id="5" name="Footer Placeholder 4">
            <a:extLst>
              <a:ext uri="{FF2B5EF4-FFF2-40B4-BE49-F238E27FC236}">
                <a16:creationId xmlns:a16="http://schemas.microsoft.com/office/drawing/2014/main" id="{FEE9B28C-D748-49DE-9DCB-EFB0E5712008}"/>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ECF12D4C-0B08-4C9F-883C-ED093484C403}"/>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1062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F664-CF7A-491E-B1CF-50663C3AC6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5638B6-92CE-4CF8-B840-5CFEFC5B7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E4081-3FF5-48DE-9E68-B606A75B0FF2}"/>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0900691C-B581-4E3F-B386-124F6313933B}"/>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E8717D8F-FD05-49A6-A6C9-23164DB0E60A}"/>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424281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8447-31B6-4E68-BF02-AF979A02B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1BCB73-439A-45B0-9A4D-F7AAD1603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9D00D-70B9-4557-88B6-CFEC531F5C37}"/>
              </a:ext>
            </a:extLst>
          </p:cNvPr>
          <p:cNvSpPr>
            <a:spLocks noGrp="1"/>
          </p:cNvSpPr>
          <p:nvPr>
            <p:ph type="dt" sz="half" idx="10"/>
          </p:nvPr>
        </p:nvSpPr>
        <p:spPr/>
        <p:txBody>
          <a:bodyPr/>
          <a:lstStyle/>
          <a:p>
            <a:fld id="{5B5F5F5E-0199-4B91-97AE-8F35B6B6D7BA}" type="datetime1">
              <a:rPr lang="en-IN" smtClean="0"/>
              <a:t>22-04-2020</a:t>
            </a:fld>
            <a:endParaRPr lang="en-IN"/>
          </a:p>
        </p:txBody>
      </p:sp>
      <p:sp>
        <p:nvSpPr>
          <p:cNvPr id="5" name="Footer Placeholder 4">
            <a:extLst>
              <a:ext uri="{FF2B5EF4-FFF2-40B4-BE49-F238E27FC236}">
                <a16:creationId xmlns:a16="http://schemas.microsoft.com/office/drawing/2014/main" id="{D30EF63D-C3AB-4CE1-8F9F-9BE1F377AE43}"/>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656E4E9B-F18A-4575-BE12-A093EE172296}"/>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123264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2CC3-1644-4929-9EBD-7C2BD7363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66C9C-ACAE-46ED-A177-AB394403E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AE2159-D9DC-4026-9A0D-25F37419F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5D54FE-4264-4757-9699-B232FE9B83A6}"/>
              </a:ext>
            </a:extLst>
          </p:cNvPr>
          <p:cNvSpPr>
            <a:spLocks noGrp="1"/>
          </p:cNvSpPr>
          <p:nvPr>
            <p:ph type="dt" sz="half" idx="10"/>
          </p:nvPr>
        </p:nvSpPr>
        <p:spPr/>
        <p:txBody>
          <a:bodyPr/>
          <a:lstStyle/>
          <a:p>
            <a:fld id="{5108C1E0-5620-444A-8675-EE063249D9C8}" type="datetime1">
              <a:rPr lang="en-IN" smtClean="0"/>
              <a:t>22-04-2020</a:t>
            </a:fld>
            <a:endParaRPr lang="en-IN"/>
          </a:p>
        </p:txBody>
      </p:sp>
      <p:sp>
        <p:nvSpPr>
          <p:cNvPr id="6" name="Footer Placeholder 5">
            <a:extLst>
              <a:ext uri="{FF2B5EF4-FFF2-40B4-BE49-F238E27FC236}">
                <a16:creationId xmlns:a16="http://schemas.microsoft.com/office/drawing/2014/main" id="{7F719795-CADC-45CE-AEF6-3E2A9D807811}"/>
              </a:ext>
            </a:extLst>
          </p:cNvPr>
          <p:cNvSpPr>
            <a:spLocks noGrp="1"/>
          </p:cNvSpPr>
          <p:nvPr>
            <p:ph type="ftr" sz="quarter" idx="11"/>
          </p:nvPr>
        </p:nvSpPr>
        <p:spPr/>
        <p:txBody>
          <a:bodyPr/>
          <a:lstStyle/>
          <a:p>
            <a:r>
              <a:rPr lang="en-IN"/>
              <a:t>Utkarsh Sharma</a:t>
            </a:r>
          </a:p>
        </p:txBody>
      </p:sp>
      <p:sp>
        <p:nvSpPr>
          <p:cNvPr id="7" name="Slide Number Placeholder 6">
            <a:extLst>
              <a:ext uri="{FF2B5EF4-FFF2-40B4-BE49-F238E27FC236}">
                <a16:creationId xmlns:a16="http://schemas.microsoft.com/office/drawing/2014/main" id="{C9DFA867-F51A-4AC4-8F23-51A30351E3A3}"/>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311698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3127-57BF-476C-9AE2-25724CB3BD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6B6C79-62E8-4536-B181-390A23E5B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D822A-B577-40BC-AD02-D45BFAC10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E94436-7152-4126-A376-19D97B76B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AC3743-67B8-47AA-B01B-C199A320E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6F8846-74BE-4041-B2D5-AA11391491EC}"/>
              </a:ext>
            </a:extLst>
          </p:cNvPr>
          <p:cNvSpPr>
            <a:spLocks noGrp="1"/>
          </p:cNvSpPr>
          <p:nvPr>
            <p:ph type="dt" sz="half" idx="10"/>
          </p:nvPr>
        </p:nvSpPr>
        <p:spPr/>
        <p:txBody>
          <a:bodyPr/>
          <a:lstStyle/>
          <a:p>
            <a:fld id="{2E67F1E1-49AC-4A3B-AB2F-D157466DE6D7}" type="datetime1">
              <a:rPr lang="en-IN" smtClean="0"/>
              <a:t>22-04-2020</a:t>
            </a:fld>
            <a:endParaRPr lang="en-IN"/>
          </a:p>
        </p:txBody>
      </p:sp>
      <p:sp>
        <p:nvSpPr>
          <p:cNvPr id="8" name="Footer Placeholder 7">
            <a:extLst>
              <a:ext uri="{FF2B5EF4-FFF2-40B4-BE49-F238E27FC236}">
                <a16:creationId xmlns:a16="http://schemas.microsoft.com/office/drawing/2014/main" id="{FF2D78E8-0FF7-46E7-8A05-115C6036D6F5}"/>
              </a:ext>
            </a:extLst>
          </p:cNvPr>
          <p:cNvSpPr>
            <a:spLocks noGrp="1"/>
          </p:cNvSpPr>
          <p:nvPr>
            <p:ph type="ftr" sz="quarter" idx="11"/>
          </p:nvPr>
        </p:nvSpPr>
        <p:spPr/>
        <p:txBody>
          <a:bodyPr/>
          <a:lstStyle/>
          <a:p>
            <a:r>
              <a:rPr lang="en-IN"/>
              <a:t>Utkarsh Sharma</a:t>
            </a:r>
          </a:p>
        </p:txBody>
      </p:sp>
      <p:sp>
        <p:nvSpPr>
          <p:cNvPr id="9" name="Slide Number Placeholder 8">
            <a:extLst>
              <a:ext uri="{FF2B5EF4-FFF2-40B4-BE49-F238E27FC236}">
                <a16:creationId xmlns:a16="http://schemas.microsoft.com/office/drawing/2014/main" id="{89233EFD-1668-4A36-B153-4A6560124F0A}"/>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184070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DB9D-1D6C-483C-9457-E79B989F44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1AE433-5316-4291-B78D-994646E7F48C}"/>
              </a:ext>
            </a:extLst>
          </p:cNvPr>
          <p:cNvSpPr>
            <a:spLocks noGrp="1"/>
          </p:cNvSpPr>
          <p:nvPr>
            <p:ph type="dt" sz="half" idx="10"/>
          </p:nvPr>
        </p:nvSpPr>
        <p:spPr/>
        <p:txBody>
          <a:bodyPr/>
          <a:lstStyle/>
          <a:p>
            <a:fld id="{1F026742-336C-45EE-866B-A0D119A225A8}" type="datetime1">
              <a:rPr lang="en-IN" smtClean="0"/>
              <a:t>22-04-2020</a:t>
            </a:fld>
            <a:endParaRPr lang="en-IN"/>
          </a:p>
        </p:txBody>
      </p:sp>
      <p:sp>
        <p:nvSpPr>
          <p:cNvPr id="4" name="Footer Placeholder 3">
            <a:extLst>
              <a:ext uri="{FF2B5EF4-FFF2-40B4-BE49-F238E27FC236}">
                <a16:creationId xmlns:a16="http://schemas.microsoft.com/office/drawing/2014/main" id="{B3B57BBA-13EE-4BAB-8B8B-DA24A33BAC58}"/>
              </a:ext>
            </a:extLst>
          </p:cNvPr>
          <p:cNvSpPr>
            <a:spLocks noGrp="1"/>
          </p:cNvSpPr>
          <p:nvPr>
            <p:ph type="ftr" sz="quarter" idx="11"/>
          </p:nvPr>
        </p:nvSpPr>
        <p:spPr/>
        <p:txBody>
          <a:bodyPr/>
          <a:lstStyle/>
          <a:p>
            <a:r>
              <a:rPr lang="en-IN"/>
              <a:t>Utkarsh Sharma</a:t>
            </a:r>
          </a:p>
        </p:txBody>
      </p:sp>
      <p:sp>
        <p:nvSpPr>
          <p:cNvPr id="5" name="Slide Number Placeholder 4">
            <a:extLst>
              <a:ext uri="{FF2B5EF4-FFF2-40B4-BE49-F238E27FC236}">
                <a16:creationId xmlns:a16="http://schemas.microsoft.com/office/drawing/2014/main" id="{0C4B7838-B66B-475E-AA9C-95A20A44D538}"/>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333697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7B13B6-FB46-4107-B513-99FF0F711797}"/>
              </a:ext>
            </a:extLst>
          </p:cNvPr>
          <p:cNvSpPr>
            <a:spLocks noGrp="1"/>
          </p:cNvSpPr>
          <p:nvPr>
            <p:ph type="dt" sz="half" idx="10"/>
          </p:nvPr>
        </p:nvSpPr>
        <p:spPr/>
        <p:txBody>
          <a:bodyPr/>
          <a:lstStyle/>
          <a:p>
            <a:fld id="{11134299-3F13-4915-922F-EDAA98EFB004}" type="datetime1">
              <a:rPr lang="en-IN" smtClean="0"/>
              <a:t>22-04-2020</a:t>
            </a:fld>
            <a:endParaRPr lang="en-IN"/>
          </a:p>
        </p:txBody>
      </p:sp>
      <p:sp>
        <p:nvSpPr>
          <p:cNvPr id="3" name="Footer Placeholder 2">
            <a:extLst>
              <a:ext uri="{FF2B5EF4-FFF2-40B4-BE49-F238E27FC236}">
                <a16:creationId xmlns:a16="http://schemas.microsoft.com/office/drawing/2014/main" id="{BDB1CD57-9761-4781-9328-6E76D21B2A4D}"/>
              </a:ext>
            </a:extLst>
          </p:cNvPr>
          <p:cNvSpPr>
            <a:spLocks noGrp="1"/>
          </p:cNvSpPr>
          <p:nvPr>
            <p:ph type="ftr" sz="quarter" idx="11"/>
          </p:nvPr>
        </p:nvSpPr>
        <p:spPr/>
        <p:txBody>
          <a:bodyPr/>
          <a:lstStyle/>
          <a:p>
            <a:r>
              <a:rPr lang="en-IN"/>
              <a:t>Utkarsh Sharma</a:t>
            </a:r>
          </a:p>
        </p:txBody>
      </p:sp>
      <p:sp>
        <p:nvSpPr>
          <p:cNvPr id="4" name="Slide Number Placeholder 3">
            <a:extLst>
              <a:ext uri="{FF2B5EF4-FFF2-40B4-BE49-F238E27FC236}">
                <a16:creationId xmlns:a16="http://schemas.microsoft.com/office/drawing/2014/main" id="{FD8CCF68-6F11-4E45-A61A-43E0F1C7C00B}"/>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36073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81E3-6207-4E3C-85E7-1B9E898D9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4D0615-4CEF-42AF-9B5C-A286DF1F7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9A6B7D-1D06-41FB-8E13-5ED215664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C10FA-A5F2-4E13-A2EC-9DAA3A5E839F}"/>
              </a:ext>
            </a:extLst>
          </p:cNvPr>
          <p:cNvSpPr>
            <a:spLocks noGrp="1"/>
          </p:cNvSpPr>
          <p:nvPr>
            <p:ph type="dt" sz="half" idx="10"/>
          </p:nvPr>
        </p:nvSpPr>
        <p:spPr/>
        <p:txBody>
          <a:bodyPr/>
          <a:lstStyle/>
          <a:p>
            <a:fld id="{F7078284-105E-446D-8DCD-ED34E21BE978}" type="datetime1">
              <a:rPr lang="en-IN" smtClean="0"/>
              <a:t>22-04-2020</a:t>
            </a:fld>
            <a:endParaRPr lang="en-IN"/>
          </a:p>
        </p:txBody>
      </p:sp>
      <p:sp>
        <p:nvSpPr>
          <p:cNvPr id="6" name="Footer Placeholder 5">
            <a:extLst>
              <a:ext uri="{FF2B5EF4-FFF2-40B4-BE49-F238E27FC236}">
                <a16:creationId xmlns:a16="http://schemas.microsoft.com/office/drawing/2014/main" id="{76C2C3D1-3053-46B6-8007-8F9CF96C6D1B}"/>
              </a:ext>
            </a:extLst>
          </p:cNvPr>
          <p:cNvSpPr>
            <a:spLocks noGrp="1"/>
          </p:cNvSpPr>
          <p:nvPr>
            <p:ph type="ftr" sz="quarter" idx="11"/>
          </p:nvPr>
        </p:nvSpPr>
        <p:spPr/>
        <p:txBody>
          <a:bodyPr/>
          <a:lstStyle/>
          <a:p>
            <a:r>
              <a:rPr lang="en-IN"/>
              <a:t>Utkarsh Sharma</a:t>
            </a:r>
          </a:p>
        </p:txBody>
      </p:sp>
      <p:sp>
        <p:nvSpPr>
          <p:cNvPr id="7" name="Slide Number Placeholder 6">
            <a:extLst>
              <a:ext uri="{FF2B5EF4-FFF2-40B4-BE49-F238E27FC236}">
                <a16:creationId xmlns:a16="http://schemas.microsoft.com/office/drawing/2014/main" id="{9524E8C7-EC2F-4E77-A645-671FFE2A8D18}"/>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317659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27D0-4D27-4873-B513-4710AC195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42602B-3993-4A82-AB0F-F0DAE4DC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E7B828-6D38-495E-A2A2-5561435BD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B5B5A-D3ED-4767-95B2-0CA97B11B4AE}"/>
              </a:ext>
            </a:extLst>
          </p:cNvPr>
          <p:cNvSpPr>
            <a:spLocks noGrp="1"/>
          </p:cNvSpPr>
          <p:nvPr>
            <p:ph type="dt" sz="half" idx="10"/>
          </p:nvPr>
        </p:nvSpPr>
        <p:spPr/>
        <p:txBody>
          <a:bodyPr/>
          <a:lstStyle/>
          <a:p>
            <a:fld id="{432963C7-2CFF-4A12-87C5-C44FBAB99DD1}" type="datetime1">
              <a:rPr lang="en-IN" smtClean="0"/>
              <a:t>22-04-2020</a:t>
            </a:fld>
            <a:endParaRPr lang="en-IN"/>
          </a:p>
        </p:txBody>
      </p:sp>
      <p:sp>
        <p:nvSpPr>
          <p:cNvPr id="6" name="Footer Placeholder 5">
            <a:extLst>
              <a:ext uri="{FF2B5EF4-FFF2-40B4-BE49-F238E27FC236}">
                <a16:creationId xmlns:a16="http://schemas.microsoft.com/office/drawing/2014/main" id="{3FF70EA1-2A25-4613-A493-7CBA82F2F3B4}"/>
              </a:ext>
            </a:extLst>
          </p:cNvPr>
          <p:cNvSpPr>
            <a:spLocks noGrp="1"/>
          </p:cNvSpPr>
          <p:nvPr>
            <p:ph type="ftr" sz="quarter" idx="11"/>
          </p:nvPr>
        </p:nvSpPr>
        <p:spPr/>
        <p:txBody>
          <a:bodyPr/>
          <a:lstStyle/>
          <a:p>
            <a:r>
              <a:rPr lang="en-IN"/>
              <a:t>Utkarsh Sharma</a:t>
            </a:r>
          </a:p>
        </p:txBody>
      </p:sp>
      <p:sp>
        <p:nvSpPr>
          <p:cNvPr id="7" name="Slide Number Placeholder 6">
            <a:extLst>
              <a:ext uri="{FF2B5EF4-FFF2-40B4-BE49-F238E27FC236}">
                <a16:creationId xmlns:a16="http://schemas.microsoft.com/office/drawing/2014/main" id="{0585F5D9-9C6D-41B9-B0F6-EAE379009FBE}"/>
              </a:ext>
            </a:extLst>
          </p:cNvPr>
          <p:cNvSpPr>
            <a:spLocks noGrp="1"/>
          </p:cNvSpPr>
          <p:nvPr>
            <p:ph type="sldNum" sz="quarter" idx="12"/>
          </p:nvPr>
        </p:nvSpPr>
        <p:spPr/>
        <p:txBody>
          <a:bodyPr/>
          <a:lstStyle/>
          <a:p>
            <a:fld id="{B6C1865A-3EEE-4DCE-8D5F-1A09FDEDE4FF}" type="slidenum">
              <a:rPr lang="en-IN" smtClean="0"/>
              <a:t>‹#›</a:t>
            </a:fld>
            <a:endParaRPr lang="en-IN"/>
          </a:p>
        </p:txBody>
      </p:sp>
    </p:spTree>
    <p:extLst>
      <p:ext uri="{BB962C8B-B14F-4D97-AF65-F5344CB8AC3E}">
        <p14:creationId xmlns:p14="http://schemas.microsoft.com/office/powerpoint/2010/main" val="387423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65298-8B04-428A-B605-EA2F94302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AA666C-A3A1-4861-B9F2-7ECBAD8A7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D46C0-04D1-4BC4-996F-E0E6476FA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CB848-05E9-4C34-AE2E-FFDD1948924E}" type="datetime1">
              <a:rPr lang="en-IN" smtClean="0"/>
              <a:t>22-04-2020</a:t>
            </a:fld>
            <a:endParaRPr lang="en-IN"/>
          </a:p>
        </p:txBody>
      </p:sp>
      <p:sp>
        <p:nvSpPr>
          <p:cNvPr id="5" name="Footer Placeholder 4">
            <a:extLst>
              <a:ext uri="{FF2B5EF4-FFF2-40B4-BE49-F238E27FC236}">
                <a16:creationId xmlns:a16="http://schemas.microsoft.com/office/drawing/2014/main" id="{6C9C86E9-EC85-4371-969E-A7ED5E8A2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Utkarsh Sharma</a:t>
            </a:r>
          </a:p>
        </p:txBody>
      </p:sp>
      <p:sp>
        <p:nvSpPr>
          <p:cNvPr id="6" name="Slide Number Placeholder 5">
            <a:extLst>
              <a:ext uri="{FF2B5EF4-FFF2-40B4-BE49-F238E27FC236}">
                <a16:creationId xmlns:a16="http://schemas.microsoft.com/office/drawing/2014/main" id="{42A3F92E-5B89-48F9-A041-B74E871B4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1865A-3EEE-4DCE-8D5F-1A09FDEDE4FF}" type="slidenum">
              <a:rPr lang="en-IN" smtClean="0"/>
              <a:t>‹#›</a:t>
            </a:fld>
            <a:endParaRPr lang="en-IN"/>
          </a:p>
        </p:txBody>
      </p:sp>
    </p:spTree>
    <p:extLst>
      <p:ext uri="{BB962C8B-B14F-4D97-AF65-F5344CB8AC3E}">
        <p14:creationId xmlns:p14="http://schemas.microsoft.com/office/powerpoint/2010/main" val="415517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thalus-ai/performance-metrics-for-classification-problems-in-machine-learning-part-i-b085d432082b" TargetMode="External"/><Relationship Id="rId2" Type="http://schemas.openxmlformats.org/officeDocument/2006/relationships/hyperlink" Target="https://www.geeksforgeeks.org/confusion-matrix-machine-learning/" TargetMode="External"/><Relationship Id="rId1" Type="http://schemas.openxmlformats.org/officeDocument/2006/relationships/slideLayout" Target="../slideLayouts/slideLayout2.xml"/><Relationship Id="rId5" Type="http://schemas.openxmlformats.org/officeDocument/2006/relationships/hyperlink" Target="https://www.slideshare.net/pierluca.lanzi/dmtm-lecture-06-classification-evaluation" TargetMode="External"/><Relationship Id="rId4" Type="http://schemas.openxmlformats.org/officeDocument/2006/relationships/hyperlink" Target="https://towardsdatascience.com/evaluation-metrics-for-classification-problems-in-machine-learning-d9f9c731319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99B0-ACEC-47AC-962A-783A8AB90BED}"/>
              </a:ext>
            </a:extLst>
          </p:cNvPr>
          <p:cNvSpPr>
            <a:spLocks noGrp="1"/>
          </p:cNvSpPr>
          <p:nvPr>
            <p:ph type="ctrTitle"/>
          </p:nvPr>
        </p:nvSpPr>
        <p:spPr/>
        <p:txBody>
          <a:bodyPr/>
          <a:lstStyle/>
          <a:p>
            <a:r>
              <a:rPr lang="en-IN" b="1" dirty="0">
                <a:latin typeface="GillSans-Bold"/>
              </a:rPr>
              <a:t>Classifier Accuracy Measures</a:t>
            </a:r>
            <a:endParaRPr lang="en-IN" dirty="0"/>
          </a:p>
        </p:txBody>
      </p:sp>
      <p:sp>
        <p:nvSpPr>
          <p:cNvPr id="3" name="Subtitle 2">
            <a:extLst>
              <a:ext uri="{FF2B5EF4-FFF2-40B4-BE49-F238E27FC236}">
                <a16:creationId xmlns:a16="http://schemas.microsoft.com/office/drawing/2014/main" id="{99D42AB5-C2A2-4FB7-AF30-BA44EC198751}"/>
              </a:ext>
            </a:extLst>
          </p:cNvPr>
          <p:cNvSpPr>
            <a:spLocks noGrp="1"/>
          </p:cNvSpPr>
          <p:nvPr>
            <p:ph type="subTitle" idx="1"/>
          </p:nvPr>
        </p:nvSpPr>
        <p:spPr>
          <a:xfrm>
            <a:off x="1524000" y="3602037"/>
            <a:ext cx="9144000" cy="2727741"/>
          </a:xfrm>
        </p:spPr>
        <p:txBody>
          <a:bodyPr>
            <a:normAutofit lnSpcReduction="10000"/>
          </a:bodyPr>
          <a:lstStyle/>
          <a:p>
            <a:r>
              <a:rPr lang="en-IN" dirty="0"/>
              <a:t>Evaluating Classification Algorithms</a:t>
            </a:r>
          </a:p>
          <a:p>
            <a:endParaRPr lang="en-IN" dirty="0"/>
          </a:p>
          <a:p>
            <a:endParaRPr lang="en-IN" dirty="0"/>
          </a:p>
          <a:p>
            <a:r>
              <a:rPr lang="en-IN" sz="2000" b="1" dirty="0"/>
              <a:t>Utkarsh Sharma</a:t>
            </a:r>
          </a:p>
          <a:p>
            <a:r>
              <a:rPr lang="en-IN" sz="2000" b="1" dirty="0"/>
              <a:t>Asst. Prof. CSE Dept.</a:t>
            </a:r>
          </a:p>
          <a:p>
            <a:r>
              <a:rPr lang="en-IN" sz="2000" b="1" dirty="0"/>
              <a:t>Jaypee University Of Engineering &amp; Technology</a:t>
            </a:r>
          </a:p>
          <a:p>
            <a:r>
              <a:rPr lang="en-IN" sz="2000" b="1" dirty="0"/>
              <a:t>India</a:t>
            </a:r>
          </a:p>
        </p:txBody>
      </p:sp>
      <p:sp>
        <p:nvSpPr>
          <p:cNvPr id="4" name="Date Placeholder 3">
            <a:extLst>
              <a:ext uri="{FF2B5EF4-FFF2-40B4-BE49-F238E27FC236}">
                <a16:creationId xmlns:a16="http://schemas.microsoft.com/office/drawing/2014/main" id="{664B7429-AA05-4C36-A477-7FAE81A1F921}"/>
              </a:ext>
            </a:extLst>
          </p:cNvPr>
          <p:cNvSpPr>
            <a:spLocks noGrp="1"/>
          </p:cNvSpPr>
          <p:nvPr>
            <p:ph type="dt" sz="half" idx="10"/>
          </p:nvPr>
        </p:nvSpPr>
        <p:spPr/>
        <p:txBody>
          <a:bodyPr/>
          <a:lstStyle/>
          <a:p>
            <a:fld id="{340BD624-1E2E-4663-ADFB-F6046332C53C}" type="datetime1">
              <a:rPr lang="en-IN" smtClean="0"/>
              <a:t>22-04-2020</a:t>
            </a:fld>
            <a:endParaRPr lang="en-IN"/>
          </a:p>
        </p:txBody>
      </p:sp>
      <p:sp>
        <p:nvSpPr>
          <p:cNvPr id="5" name="Footer Placeholder 4">
            <a:extLst>
              <a:ext uri="{FF2B5EF4-FFF2-40B4-BE49-F238E27FC236}">
                <a16:creationId xmlns:a16="http://schemas.microsoft.com/office/drawing/2014/main" id="{7D1460DC-E23E-4784-89CE-9C2B5927C53F}"/>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97461974-89EC-48CB-92D7-58CBF3D715BC}"/>
              </a:ext>
            </a:extLst>
          </p:cNvPr>
          <p:cNvSpPr>
            <a:spLocks noGrp="1"/>
          </p:cNvSpPr>
          <p:nvPr>
            <p:ph type="sldNum" sz="quarter" idx="12"/>
          </p:nvPr>
        </p:nvSpPr>
        <p:spPr/>
        <p:txBody>
          <a:bodyPr/>
          <a:lstStyle/>
          <a:p>
            <a:fld id="{B6C1865A-3EEE-4DCE-8D5F-1A09FDEDE4FF}" type="slidenum">
              <a:rPr lang="en-IN" smtClean="0"/>
              <a:t>1</a:t>
            </a:fld>
            <a:endParaRPr lang="en-IN"/>
          </a:p>
        </p:txBody>
      </p:sp>
    </p:spTree>
    <p:extLst>
      <p:ext uri="{BB962C8B-B14F-4D97-AF65-F5344CB8AC3E}">
        <p14:creationId xmlns:p14="http://schemas.microsoft.com/office/powerpoint/2010/main" val="38654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A913-B522-40FD-AAE1-976EE1CA4399}"/>
              </a:ext>
            </a:extLst>
          </p:cNvPr>
          <p:cNvSpPr>
            <a:spLocks noGrp="1"/>
          </p:cNvSpPr>
          <p:nvPr>
            <p:ph type="title"/>
          </p:nvPr>
        </p:nvSpPr>
        <p:spPr/>
        <p:txBody>
          <a:bodyPr/>
          <a:lstStyle/>
          <a:p>
            <a:r>
              <a:rPr lang="en-US" b="1" dirty="0"/>
              <a:t>Sometimes Accuracy is not Enough</a:t>
            </a:r>
            <a:endParaRPr lang="en-IN" b="1" dirty="0"/>
          </a:p>
        </p:txBody>
      </p:sp>
      <p:sp>
        <p:nvSpPr>
          <p:cNvPr id="3" name="Content Placeholder 2">
            <a:extLst>
              <a:ext uri="{FF2B5EF4-FFF2-40B4-BE49-F238E27FC236}">
                <a16:creationId xmlns:a16="http://schemas.microsoft.com/office/drawing/2014/main" id="{54861E74-2D47-4A80-81E8-751EDAC3F663}"/>
              </a:ext>
            </a:extLst>
          </p:cNvPr>
          <p:cNvSpPr>
            <a:spLocks noGrp="1"/>
          </p:cNvSpPr>
          <p:nvPr>
            <p:ph idx="1"/>
          </p:nvPr>
        </p:nvSpPr>
        <p:spPr/>
        <p:txBody>
          <a:bodyPr>
            <a:normAutofit/>
          </a:bodyPr>
          <a:lstStyle/>
          <a:p>
            <a:r>
              <a:rPr lang="en-US" dirty="0"/>
              <a:t>Consider a 2-class problem</a:t>
            </a:r>
          </a:p>
          <a:p>
            <a:pPr lvl="2"/>
            <a:r>
              <a:rPr lang="en-US" dirty="0"/>
              <a:t>Number of Class 0 examples = 9990</a:t>
            </a:r>
          </a:p>
          <a:p>
            <a:pPr lvl="2"/>
            <a:r>
              <a:rPr lang="en-US" dirty="0"/>
              <a:t>Number of Class 1 examples = 10</a:t>
            </a:r>
          </a:p>
          <a:p>
            <a:pPr lvl="2"/>
            <a:endParaRPr lang="en-US" dirty="0"/>
          </a:p>
          <a:p>
            <a:r>
              <a:rPr lang="en-US" dirty="0"/>
              <a:t>If model predicts everything to be class 0,</a:t>
            </a:r>
          </a:p>
          <a:p>
            <a:pPr lvl="2"/>
            <a:r>
              <a:rPr lang="en-US" dirty="0"/>
              <a:t>accuracy is 9990/10000 = 99.9 %</a:t>
            </a:r>
          </a:p>
          <a:p>
            <a:pPr lvl="2"/>
            <a:endParaRPr lang="en-US" dirty="0"/>
          </a:p>
          <a:p>
            <a:r>
              <a:rPr lang="en-US" dirty="0"/>
              <a:t>Accuracy is misleading because model does not detect any class 1 example</a:t>
            </a:r>
          </a:p>
          <a:p>
            <a:pPr marL="0" indent="0">
              <a:buNone/>
            </a:pPr>
            <a:endParaRPr lang="en-IN" dirty="0"/>
          </a:p>
        </p:txBody>
      </p:sp>
      <p:sp>
        <p:nvSpPr>
          <p:cNvPr id="4" name="Date Placeholder 3">
            <a:extLst>
              <a:ext uri="{FF2B5EF4-FFF2-40B4-BE49-F238E27FC236}">
                <a16:creationId xmlns:a16="http://schemas.microsoft.com/office/drawing/2014/main" id="{A5121BF6-2C85-49D0-B4D0-9AD9A675D7B5}"/>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F457714E-0CD9-4C85-A35B-E5490454A206}"/>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A2BE0534-C6B9-47B5-AD77-111D158F482D}"/>
              </a:ext>
            </a:extLst>
          </p:cNvPr>
          <p:cNvSpPr>
            <a:spLocks noGrp="1"/>
          </p:cNvSpPr>
          <p:nvPr>
            <p:ph type="sldNum" sz="quarter" idx="12"/>
          </p:nvPr>
        </p:nvSpPr>
        <p:spPr/>
        <p:txBody>
          <a:bodyPr/>
          <a:lstStyle/>
          <a:p>
            <a:fld id="{B6C1865A-3EEE-4DCE-8D5F-1A09FDEDE4FF}" type="slidenum">
              <a:rPr lang="en-IN" smtClean="0"/>
              <a:t>10</a:t>
            </a:fld>
            <a:endParaRPr lang="en-IN"/>
          </a:p>
        </p:txBody>
      </p:sp>
    </p:spTree>
    <p:extLst>
      <p:ext uri="{BB962C8B-B14F-4D97-AF65-F5344CB8AC3E}">
        <p14:creationId xmlns:p14="http://schemas.microsoft.com/office/powerpoint/2010/main" val="158061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08C6-84CA-4177-A3B9-2014C97AE899}"/>
              </a:ext>
            </a:extLst>
          </p:cNvPr>
          <p:cNvSpPr>
            <a:spLocks noGrp="1"/>
          </p:cNvSpPr>
          <p:nvPr>
            <p:ph type="title"/>
          </p:nvPr>
        </p:nvSpPr>
        <p:spPr>
          <a:xfrm>
            <a:off x="838200" y="199963"/>
            <a:ext cx="10515600" cy="993158"/>
          </a:xfrm>
        </p:spPr>
        <p:txBody>
          <a:bodyPr/>
          <a:lstStyle/>
          <a:p>
            <a:r>
              <a:rPr lang="en-US" b="1" dirty="0"/>
              <a:t>Precision</a:t>
            </a:r>
            <a:endParaRPr lang="en-IN" b="1" dirty="0"/>
          </a:p>
        </p:txBody>
      </p:sp>
      <p:sp>
        <p:nvSpPr>
          <p:cNvPr id="3" name="Content Placeholder 2">
            <a:extLst>
              <a:ext uri="{FF2B5EF4-FFF2-40B4-BE49-F238E27FC236}">
                <a16:creationId xmlns:a16="http://schemas.microsoft.com/office/drawing/2014/main" id="{AA926FF9-B84F-4B82-B94D-1028AAE5BBB4}"/>
              </a:ext>
            </a:extLst>
          </p:cNvPr>
          <p:cNvSpPr>
            <a:spLocks noGrp="1"/>
          </p:cNvSpPr>
          <p:nvPr>
            <p:ph idx="1"/>
          </p:nvPr>
        </p:nvSpPr>
        <p:spPr>
          <a:xfrm>
            <a:off x="838200" y="1198486"/>
            <a:ext cx="10515600" cy="5415378"/>
          </a:xfrm>
        </p:spPr>
        <p:txBody>
          <a:bodyPr>
            <a:normAutofit/>
          </a:bodyPr>
          <a:lstStyle/>
          <a:p>
            <a:r>
              <a:rPr lang="en-US" dirty="0"/>
              <a:t>Precision can be described as the fraction of relevant instances among the retrieved instances. This answers the question “ What proportion of positive identifications was actually correct?” The formula is as follows:</a:t>
            </a:r>
          </a:p>
          <a:p>
            <a:endParaRPr lang="en-US" dirty="0"/>
          </a:p>
          <a:p>
            <a:r>
              <a:rPr lang="en-US" dirty="0"/>
              <a:t>In the terms of our confusion matrix, the equation can be represented as:</a:t>
            </a:r>
          </a:p>
          <a:p>
            <a:endParaRPr lang="en-US" dirty="0"/>
          </a:p>
          <a:p>
            <a:endParaRPr lang="en-US" dirty="0"/>
          </a:p>
          <a:p>
            <a:r>
              <a:rPr lang="en-US" sz="2000" dirty="0"/>
              <a:t>Precision expresses the proportion of the data points our model says was relevant actually were relevant.</a:t>
            </a:r>
            <a:endParaRPr lang="en-IN" sz="2000" dirty="0"/>
          </a:p>
        </p:txBody>
      </p:sp>
      <p:pic>
        <p:nvPicPr>
          <p:cNvPr id="4" name="Picture 3">
            <a:extLst>
              <a:ext uri="{FF2B5EF4-FFF2-40B4-BE49-F238E27FC236}">
                <a16:creationId xmlns:a16="http://schemas.microsoft.com/office/drawing/2014/main" id="{2A6B3BF2-2324-45DE-926F-D07E043951A4}"/>
              </a:ext>
            </a:extLst>
          </p:cNvPr>
          <p:cNvPicPr>
            <a:picLocks noChangeAspect="1"/>
          </p:cNvPicPr>
          <p:nvPr/>
        </p:nvPicPr>
        <p:blipFill>
          <a:blip r:embed="rId2"/>
          <a:stretch>
            <a:fillRect/>
          </a:stretch>
        </p:blipFill>
        <p:spPr>
          <a:xfrm>
            <a:off x="4600158" y="2619142"/>
            <a:ext cx="4379891" cy="812077"/>
          </a:xfrm>
          <a:prstGeom prst="rect">
            <a:avLst/>
          </a:prstGeom>
        </p:spPr>
      </p:pic>
      <p:pic>
        <p:nvPicPr>
          <p:cNvPr id="5" name="Picture 4">
            <a:extLst>
              <a:ext uri="{FF2B5EF4-FFF2-40B4-BE49-F238E27FC236}">
                <a16:creationId xmlns:a16="http://schemas.microsoft.com/office/drawing/2014/main" id="{69071DF3-2F3B-4FF2-A0B7-831B5151AD28}"/>
              </a:ext>
            </a:extLst>
          </p:cNvPr>
          <p:cNvPicPr>
            <a:picLocks noChangeAspect="1"/>
          </p:cNvPicPr>
          <p:nvPr/>
        </p:nvPicPr>
        <p:blipFill>
          <a:blip r:embed="rId3"/>
          <a:stretch>
            <a:fillRect/>
          </a:stretch>
        </p:blipFill>
        <p:spPr>
          <a:xfrm>
            <a:off x="4600158" y="3822993"/>
            <a:ext cx="4810125" cy="1533525"/>
          </a:xfrm>
          <a:prstGeom prst="rect">
            <a:avLst/>
          </a:prstGeom>
        </p:spPr>
      </p:pic>
      <p:sp>
        <p:nvSpPr>
          <p:cNvPr id="6" name="Date Placeholder 5">
            <a:extLst>
              <a:ext uri="{FF2B5EF4-FFF2-40B4-BE49-F238E27FC236}">
                <a16:creationId xmlns:a16="http://schemas.microsoft.com/office/drawing/2014/main" id="{C6557FF4-6BAD-4A75-9BCD-64CE69F6426B}"/>
              </a:ext>
            </a:extLst>
          </p:cNvPr>
          <p:cNvSpPr>
            <a:spLocks noGrp="1"/>
          </p:cNvSpPr>
          <p:nvPr>
            <p:ph type="dt" sz="half" idx="10"/>
          </p:nvPr>
        </p:nvSpPr>
        <p:spPr/>
        <p:txBody>
          <a:bodyPr/>
          <a:lstStyle/>
          <a:p>
            <a:fld id="{B05D184E-60D0-41D7-9A86-D03C1575DDC6}" type="datetime1">
              <a:rPr lang="en-IN" smtClean="0"/>
              <a:t>22-04-2020</a:t>
            </a:fld>
            <a:endParaRPr lang="en-IN"/>
          </a:p>
        </p:txBody>
      </p:sp>
      <p:sp>
        <p:nvSpPr>
          <p:cNvPr id="7" name="Footer Placeholder 6">
            <a:extLst>
              <a:ext uri="{FF2B5EF4-FFF2-40B4-BE49-F238E27FC236}">
                <a16:creationId xmlns:a16="http://schemas.microsoft.com/office/drawing/2014/main" id="{C79E4C71-885B-4F52-B892-AC31391F9F57}"/>
              </a:ext>
            </a:extLst>
          </p:cNvPr>
          <p:cNvSpPr>
            <a:spLocks noGrp="1"/>
          </p:cNvSpPr>
          <p:nvPr>
            <p:ph type="ftr" sz="quarter" idx="11"/>
          </p:nvPr>
        </p:nvSpPr>
        <p:spPr/>
        <p:txBody>
          <a:bodyPr/>
          <a:lstStyle/>
          <a:p>
            <a:r>
              <a:rPr lang="en-IN"/>
              <a:t>Utkarsh Sharma</a:t>
            </a:r>
          </a:p>
        </p:txBody>
      </p:sp>
      <p:sp>
        <p:nvSpPr>
          <p:cNvPr id="8" name="Slide Number Placeholder 7">
            <a:extLst>
              <a:ext uri="{FF2B5EF4-FFF2-40B4-BE49-F238E27FC236}">
                <a16:creationId xmlns:a16="http://schemas.microsoft.com/office/drawing/2014/main" id="{1B97F7CD-9E71-449C-B813-7C14F07046EB}"/>
              </a:ext>
            </a:extLst>
          </p:cNvPr>
          <p:cNvSpPr>
            <a:spLocks noGrp="1"/>
          </p:cNvSpPr>
          <p:nvPr>
            <p:ph type="sldNum" sz="quarter" idx="12"/>
          </p:nvPr>
        </p:nvSpPr>
        <p:spPr/>
        <p:txBody>
          <a:bodyPr/>
          <a:lstStyle/>
          <a:p>
            <a:fld id="{B6C1865A-3EEE-4DCE-8D5F-1A09FDEDE4FF}" type="slidenum">
              <a:rPr lang="en-IN" smtClean="0"/>
              <a:t>11</a:t>
            </a:fld>
            <a:endParaRPr lang="en-IN"/>
          </a:p>
        </p:txBody>
      </p:sp>
    </p:spTree>
    <p:extLst>
      <p:ext uri="{BB962C8B-B14F-4D97-AF65-F5344CB8AC3E}">
        <p14:creationId xmlns:p14="http://schemas.microsoft.com/office/powerpoint/2010/main" val="283567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32F9-2ED2-4860-B276-F80F1BD921B4}"/>
              </a:ext>
            </a:extLst>
          </p:cNvPr>
          <p:cNvSpPr>
            <a:spLocks noGrp="1"/>
          </p:cNvSpPr>
          <p:nvPr>
            <p:ph type="title"/>
          </p:nvPr>
        </p:nvSpPr>
        <p:spPr/>
        <p:txBody>
          <a:bodyPr/>
          <a:lstStyle/>
          <a:p>
            <a:r>
              <a:rPr lang="en-IN" b="1" dirty="0"/>
              <a:t>Recall </a:t>
            </a:r>
          </a:p>
        </p:txBody>
      </p:sp>
      <p:sp>
        <p:nvSpPr>
          <p:cNvPr id="3" name="Content Placeholder 2">
            <a:extLst>
              <a:ext uri="{FF2B5EF4-FFF2-40B4-BE49-F238E27FC236}">
                <a16:creationId xmlns:a16="http://schemas.microsoft.com/office/drawing/2014/main" id="{7DF58BFE-6E6A-411B-A91E-84EADFC70F7B}"/>
              </a:ext>
            </a:extLst>
          </p:cNvPr>
          <p:cNvSpPr>
            <a:spLocks noGrp="1"/>
          </p:cNvSpPr>
          <p:nvPr>
            <p:ph idx="1"/>
          </p:nvPr>
        </p:nvSpPr>
        <p:spPr>
          <a:xfrm>
            <a:off x="838200" y="1497151"/>
            <a:ext cx="10515600" cy="4779361"/>
          </a:xfrm>
        </p:spPr>
        <p:txBody>
          <a:bodyPr>
            <a:normAutofit/>
          </a:bodyPr>
          <a:lstStyle/>
          <a:p>
            <a:r>
              <a:rPr lang="en-US" dirty="0"/>
              <a:t>Recall, also known as sensitivity. This answers the question “What proportion of actual positives was classified correctly?” This can be represented by the following equation:</a:t>
            </a:r>
          </a:p>
          <a:p>
            <a:endParaRPr lang="en-US" dirty="0"/>
          </a:p>
          <a:p>
            <a:r>
              <a:rPr lang="en-US" dirty="0"/>
              <a:t>In our confusion matrix, it would be represented by:</a:t>
            </a:r>
          </a:p>
          <a:p>
            <a:endParaRPr lang="en-US" dirty="0"/>
          </a:p>
          <a:p>
            <a:endParaRPr lang="en-US" sz="2000" dirty="0"/>
          </a:p>
          <a:p>
            <a:endParaRPr lang="en-US" sz="2000" dirty="0"/>
          </a:p>
          <a:p>
            <a:r>
              <a:rPr lang="en-US" sz="2000" dirty="0"/>
              <a:t>Recall expresses which instances are relevant in a data set. It is important to examine both the Precision AND Recall when evaluating a model because they often have an inverse relationship. When precision increases, recall tends to decrease and vice versa.</a:t>
            </a:r>
            <a:endParaRPr lang="en-IN" sz="2000" dirty="0"/>
          </a:p>
        </p:txBody>
      </p:sp>
      <p:pic>
        <p:nvPicPr>
          <p:cNvPr id="4" name="Picture 3">
            <a:extLst>
              <a:ext uri="{FF2B5EF4-FFF2-40B4-BE49-F238E27FC236}">
                <a16:creationId xmlns:a16="http://schemas.microsoft.com/office/drawing/2014/main" id="{64923D97-C64F-4B14-9DDA-5D67E7463699}"/>
              </a:ext>
            </a:extLst>
          </p:cNvPr>
          <p:cNvPicPr>
            <a:picLocks noChangeAspect="1"/>
          </p:cNvPicPr>
          <p:nvPr/>
        </p:nvPicPr>
        <p:blipFill>
          <a:blip r:embed="rId2"/>
          <a:stretch>
            <a:fillRect/>
          </a:stretch>
        </p:blipFill>
        <p:spPr>
          <a:xfrm>
            <a:off x="5122417" y="2684063"/>
            <a:ext cx="6427294" cy="711653"/>
          </a:xfrm>
          <a:prstGeom prst="rect">
            <a:avLst/>
          </a:prstGeom>
        </p:spPr>
      </p:pic>
      <p:pic>
        <p:nvPicPr>
          <p:cNvPr id="5" name="Picture 4">
            <a:extLst>
              <a:ext uri="{FF2B5EF4-FFF2-40B4-BE49-F238E27FC236}">
                <a16:creationId xmlns:a16="http://schemas.microsoft.com/office/drawing/2014/main" id="{6E805F77-48FD-4A67-94C5-D9381F8B8899}"/>
              </a:ext>
            </a:extLst>
          </p:cNvPr>
          <p:cNvPicPr>
            <a:picLocks noChangeAspect="1"/>
          </p:cNvPicPr>
          <p:nvPr/>
        </p:nvPicPr>
        <p:blipFill>
          <a:blip r:embed="rId3"/>
          <a:stretch>
            <a:fillRect/>
          </a:stretch>
        </p:blipFill>
        <p:spPr>
          <a:xfrm>
            <a:off x="6096000" y="3886831"/>
            <a:ext cx="3814716" cy="1213109"/>
          </a:xfrm>
          <a:prstGeom prst="rect">
            <a:avLst/>
          </a:prstGeom>
        </p:spPr>
      </p:pic>
      <p:sp>
        <p:nvSpPr>
          <p:cNvPr id="6" name="Date Placeholder 5">
            <a:extLst>
              <a:ext uri="{FF2B5EF4-FFF2-40B4-BE49-F238E27FC236}">
                <a16:creationId xmlns:a16="http://schemas.microsoft.com/office/drawing/2014/main" id="{39D21062-976B-49BF-A393-295412B00606}"/>
              </a:ext>
            </a:extLst>
          </p:cNvPr>
          <p:cNvSpPr>
            <a:spLocks noGrp="1"/>
          </p:cNvSpPr>
          <p:nvPr>
            <p:ph type="dt" sz="half" idx="10"/>
          </p:nvPr>
        </p:nvSpPr>
        <p:spPr/>
        <p:txBody>
          <a:bodyPr/>
          <a:lstStyle/>
          <a:p>
            <a:fld id="{499AF108-A98E-441A-A36B-92B343DA5A3C}" type="datetime1">
              <a:rPr lang="en-IN" smtClean="0"/>
              <a:t>22-04-2020</a:t>
            </a:fld>
            <a:endParaRPr lang="en-IN"/>
          </a:p>
        </p:txBody>
      </p:sp>
      <p:sp>
        <p:nvSpPr>
          <p:cNvPr id="7" name="Footer Placeholder 6">
            <a:extLst>
              <a:ext uri="{FF2B5EF4-FFF2-40B4-BE49-F238E27FC236}">
                <a16:creationId xmlns:a16="http://schemas.microsoft.com/office/drawing/2014/main" id="{F97B1808-3E8C-443C-8425-D6B026B65A6B}"/>
              </a:ext>
            </a:extLst>
          </p:cNvPr>
          <p:cNvSpPr>
            <a:spLocks noGrp="1"/>
          </p:cNvSpPr>
          <p:nvPr>
            <p:ph type="ftr" sz="quarter" idx="11"/>
          </p:nvPr>
        </p:nvSpPr>
        <p:spPr/>
        <p:txBody>
          <a:bodyPr/>
          <a:lstStyle/>
          <a:p>
            <a:r>
              <a:rPr lang="en-IN"/>
              <a:t>Utkarsh Sharma</a:t>
            </a:r>
          </a:p>
        </p:txBody>
      </p:sp>
      <p:sp>
        <p:nvSpPr>
          <p:cNvPr id="8" name="Slide Number Placeholder 7">
            <a:extLst>
              <a:ext uri="{FF2B5EF4-FFF2-40B4-BE49-F238E27FC236}">
                <a16:creationId xmlns:a16="http://schemas.microsoft.com/office/drawing/2014/main" id="{77A0E89C-310E-4BA4-9806-39F872518436}"/>
              </a:ext>
            </a:extLst>
          </p:cNvPr>
          <p:cNvSpPr>
            <a:spLocks noGrp="1"/>
          </p:cNvSpPr>
          <p:nvPr>
            <p:ph type="sldNum" sz="quarter" idx="12"/>
          </p:nvPr>
        </p:nvSpPr>
        <p:spPr/>
        <p:txBody>
          <a:bodyPr/>
          <a:lstStyle/>
          <a:p>
            <a:fld id="{B6C1865A-3EEE-4DCE-8D5F-1A09FDEDE4FF}" type="slidenum">
              <a:rPr lang="en-IN" smtClean="0"/>
              <a:t>12</a:t>
            </a:fld>
            <a:endParaRPr lang="en-IN"/>
          </a:p>
        </p:txBody>
      </p:sp>
    </p:spTree>
    <p:extLst>
      <p:ext uri="{BB962C8B-B14F-4D97-AF65-F5344CB8AC3E}">
        <p14:creationId xmlns:p14="http://schemas.microsoft.com/office/powerpoint/2010/main" val="285897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CE45-C129-4A21-B00F-BAF19DB177BD}"/>
              </a:ext>
            </a:extLst>
          </p:cNvPr>
          <p:cNvSpPr>
            <a:spLocks noGrp="1"/>
          </p:cNvSpPr>
          <p:nvPr>
            <p:ph type="title"/>
          </p:nvPr>
        </p:nvSpPr>
        <p:spPr/>
        <p:txBody>
          <a:bodyPr/>
          <a:lstStyle/>
          <a:p>
            <a:r>
              <a:rPr lang="en-IN" b="1" dirty="0"/>
              <a:t>Specificity</a:t>
            </a:r>
          </a:p>
        </p:txBody>
      </p:sp>
      <p:sp>
        <p:nvSpPr>
          <p:cNvPr id="3" name="Content Placeholder 2">
            <a:extLst>
              <a:ext uri="{FF2B5EF4-FFF2-40B4-BE49-F238E27FC236}">
                <a16:creationId xmlns:a16="http://schemas.microsoft.com/office/drawing/2014/main" id="{7DFFA97A-CC33-46D4-932D-59820E1D0357}"/>
              </a:ext>
            </a:extLst>
          </p:cNvPr>
          <p:cNvSpPr>
            <a:spLocks noGrp="1"/>
          </p:cNvSpPr>
          <p:nvPr>
            <p:ph idx="1"/>
          </p:nvPr>
        </p:nvSpPr>
        <p:spPr>
          <a:xfrm>
            <a:off x="838200" y="1825625"/>
            <a:ext cx="10515600" cy="4770484"/>
          </a:xfrm>
        </p:spPr>
        <p:txBody>
          <a:bodyPr>
            <a:normAutofit/>
          </a:bodyPr>
          <a:lstStyle/>
          <a:p>
            <a:r>
              <a:rPr lang="en-US" dirty="0"/>
              <a:t>Specificity (SP) is calculated as the number of correct negative predictions divided by the total number of negatives. It is also called true negative rate (TNR). The best specificity is 1.0, whereas the worst is 0.0. </a:t>
            </a:r>
          </a:p>
          <a:p>
            <a:endParaRPr lang="en-US" dirty="0"/>
          </a:p>
          <a:p>
            <a:endParaRPr lang="en-US" dirty="0"/>
          </a:p>
          <a:p>
            <a:endParaRPr lang="en-US" dirty="0"/>
          </a:p>
          <a:p>
            <a:endParaRPr lang="en-US" dirty="0"/>
          </a:p>
          <a:p>
            <a:endParaRPr lang="en-US" dirty="0"/>
          </a:p>
          <a:p>
            <a:r>
              <a:rPr lang="en-US" dirty="0"/>
              <a:t>Specificity is the exact opposite of Recall.</a:t>
            </a:r>
            <a:endParaRPr lang="en-IN" dirty="0"/>
          </a:p>
        </p:txBody>
      </p:sp>
      <p:pic>
        <p:nvPicPr>
          <p:cNvPr id="4" name="Picture 3">
            <a:extLst>
              <a:ext uri="{FF2B5EF4-FFF2-40B4-BE49-F238E27FC236}">
                <a16:creationId xmlns:a16="http://schemas.microsoft.com/office/drawing/2014/main" id="{66EDE098-3F21-498A-A388-36F281E813C8}"/>
              </a:ext>
            </a:extLst>
          </p:cNvPr>
          <p:cNvPicPr>
            <a:picLocks noChangeAspect="1"/>
          </p:cNvPicPr>
          <p:nvPr/>
        </p:nvPicPr>
        <p:blipFill>
          <a:blip r:embed="rId2"/>
          <a:stretch>
            <a:fillRect/>
          </a:stretch>
        </p:blipFill>
        <p:spPr>
          <a:xfrm>
            <a:off x="4076700" y="3199845"/>
            <a:ext cx="3353910" cy="2863480"/>
          </a:xfrm>
          <a:prstGeom prst="rect">
            <a:avLst/>
          </a:prstGeom>
        </p:spPr>
      </p:pic>
      <p:sp>
        <p:nvSpPr>
          <p:cNvPr id="5" name="Date Placeholder 4">
            <a:extLst>
              <a:ext uri="{FF2B5EF4-FFF2-40B4-BE49-F238E27FC236}">
                <a16:creationId xmlns:a16="http://schemas.microsoft.com/office/drawing/2014/main" id="{00724C43-6BB2-4960-B7B5-C0CC1A145B18}"/>
              </a:ext>
            </a:extLst>
          </p:cNvPr>
          <p:cNvSpPr>
            <a:spLocks noGrp="1"/>
          </p:cNvSpPr>
          <p:nvPr>
            <p:ph type="dt" sz="half" idx="10"/>
          </p:nvPr>
        </p:nvSpPr>
        <p:spPr/>
        <p:txBody>
          <a:bodyPr/>
          <a:lstStyle/>
          <a:p>
            <a:fld id="{DD4D9DC0-B56C-4D2D-A46A-6145CBFE0AC9}" type="datetime1">
              <a:rPr lang="en-IN" smtClean="0"/>
              <a:t>22-04-2020</a:t>
            </a:fld>
            <a:endParaRPr lang="en-IN"/>
          </a:p>
        </p:txBody>
      </p:sp>
      <p:sp>
        <p:nvSpPr>
          <p:cNvPr id="6" name="Footer Placeholder 5">
            <a:extLst>
              <a:ext uri="{FF2B5EF4-FFF2-40B4-BE49-F238E27FC236}">
                <a16:creationId xmlns:a16="http://schemas.microsoft.com/office/drawing/2014/main" id="{E466C15B-2BA1-409D-A0C2-0018B1AF3C01}"/>
              </a:ext>
            </a:extLst>
          </p:cNvPr>
          <p:cNvSpPr>
            <a:spLocks noGrp="1"/>
          </p:cNvSpPr>
          <p:nvPr>
            <p:ph type="ftr" sz="quarter" idx="11"/>
          </p:nvPr>
        </p:nvSpPr>
        <p:spPr/>
        <p:txBody>
          <a:bodyPr/>
          <a:lstStyle/>
          <a:p>
            <a:r>
              <a:rPr lang="en-IN"/>
              <a:t>Utkarsh Sharma</a:t>
            </a:r>
          </a:p>
        </p:txBody>
      </p:sp>
      <p:sp>
        <p:nvSpPr>
          <p:cNvPr id="7" name="Slide Number Placeholder 6">
            <a:extLst>
              <a:ext uri="{FF2B5EF4-FFF2-40B4-BE49-F238E27FC236}">
                <a16:creationId xmlns:a16="http://schemas.microsoft.com/office/drawing/2014/main" id="{A8737D22-8456-4163-B910-A5CAF7A5C5AD}"/>
              </a:ext>
            </a:extLst>
          </p:cNvPr>
          <p:cNvSpPr>
            <a:spLocks noGrp="1"/>
          </p:cNvSpPr>
          <p:nvPr>
            <p:ph type="sldNum" sz="quarter" idx="12"/>
          </p:nvPr>
        </p:nvSpPr>
        <p:spPr/>
        <p:txBody>
          <a:bodyPr/>
          <a:lstStyle/>
          <a:p>
            <a:fld id="{B6C1865A-3EEE-4DCE-8D5F-1A09FDEDE4FF}" type="slidenum">
              <a:rPr lang="en-IN" smtClean="0"/>
              <a:t>13</a:t>
            </a:fld>
            <a:endParaRPr lang="en-IN"/>
          </a:p>
        </p:txBody>
      </p:sp>
    </p:spTree>
    <p:extLst>
      <p:ext uri="{BB962C8B-B14F-4D97-AF65-F5344CB8AC3E}">
        <p14:creationId xmlns:p14="http://schemas.microsoft.com/office/powerpoint/2010/main" val="289381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8BE0-066B-4EEA-9482-3EA5CE1E725E}"/>
              </a:ext>
            </a:extLst>
          </p:cNvPr>
          <p:cNvSpPr>
            <a:spLocks noGrp="1"/>
          </p:cNvSpPr>
          <p:nvPr>
            <p:ph type="title"/>
          </p:nvPr>
        </p:nvSpPr>
        <p:spPr/>
        <p:txBody>
          <a:bodyPr/>
          <a:lstStyle/>
          <a:p>
            <a:r>
              <a:rPr lang="en-IN" b="1" dirty="0"/>
              <a:t>F1-Score </a:t>
            </a:r>
          </a:p>
        </p:txBody>
      </p:sp>
      <p:sp>
        <p:nvSpPr>
          <p:cNvPr id="3" name="Content Placeholder 2">
            <a:extLst>
              <a:ext uri="{FF2B5EF4-FFF2-40B4-BE49-F238E27FC236}">
                <a16:creationId xmlns:a16="http://schemas.microsoft.com/office/drawing/2014/main" id="{0AE866B6-26EC-4B5E-9546-8B7B7B98E1D9}"/>
              </a:ext>
            </a:extLst>
          </p:cNvPr>
          <p:cNvSpPr>
            <a:spLocks noGrp="1"/>
          </p:cNvSpPr>
          <p:nvPr>
            <p:ph idx="1"/>
          </p:nvPr>
        </p:nvSpPr>
        <p:spPr>
          <a:xfrm>
            <a:off x="838200" y="1526959"/>
            <a:ext cx="10515600" cy="4965915"/>
          </a:xfrm>
        </p:spPr>
        <p:txBody>
          <a:bodyPr/>
          <a:lstStyle/>
          <a:p>
            <a:r>
              <a:rPr lang="en-US" dirty="0"/>
              <a:t>The F1 Score is a function of precision and recall. It is used to find the correct balance between the two metrics. It determines how many instances your model classifies correctly without missing a significant number of instances. This score can be represented by the following equation:</a:t>
            </a:r>
          </a:p>
          <a:p>
            <a:endParaRPr lang="en-US" dirty="0"/>
          </a:p>
          <a:p>
            <a:endParaRPr lang="en-US" dirty="0"/>
          </a:p>
          <a:p>
            <a:r>
              <a:rPr lang="en-US" dirty="0"/>
              <a:t>Having an imbalance between precision and recall, such as a high precision and low recall, can give you an extremely accurate model, but classifies difficult data incorrectly. We want the F1 Score to be as high as possible for the best performance of our model.</a:t>
            </a:r>
            <a:endParaRPr lang="en-IN" dirty="0"/>
          </a:p>
        </p:txBody>
      </p:sp>
      <p:pic>
        <p:nvPicPr>
          <p:cNvPr id="4" name="Picture 3">
            <a:extLst>
              <a:ext uri="{FF2B5EF4-FFF2-40B4-BE49-F238E27FC236}">
                <a16:creationId xmlns:a16="http://schemas.microsoft.com/office/drawing/2014/main" id="{D70A1A54-F82B-4BB7-B6EB-52137FECD256}"/>
              </a:ext>
            </a:extLst>
          </p:cNvPr>
          <p:cNvPicPr>
            <a:picLocks noChangeAspect="1"/>
          </p:cNvPicPr>
          <p:nvPr/>
        </p:nvPicPr>
        <p:blipFill>
          <a:blip r:embed="rId2"/>
          <a:stretch>
            <a:fillRect/>
          </a:stretch>
        </p:blipFill>
        <p:spPr>
          <a:xfrm>
            <a:off x="857250" y="3429000"/>
            <a:ext cx="10496550" cy="1048721"/>
          </a:xfrm>
          <a:prstGeom prst="rect">
            <a:avLst/>
          </a:prstGeom>
        </p:spPr>
      </p:pic>
      <p:sp>
        <p:nvSpPr>
          <p:cNvPr id="5" name="Date Placeholder 4">
            <a:extLst>
              <a:ext uri="{FF2B5EF4-FFF2-40B4-BE49-F238E27FC236}">
                <a16:creationId xmlns:a16="http://schemas.microsoft.com/office/drawing/2014/main" id="{2B19FF73-092F-4EFD-A3A9-B81731C983BC}"/>
              </a:ext>
            </a:extLst>
          </p:cNvPr>
          <p:cNvSpPr>
            <a:spLocks noGrp="1"/>
          </p:cNvSpPr>
          <p:nvPr>
            <p:ph type="dt" sz="half" idx="10"/>
          </p:nvPr>
        </p:nvSpPr>
        <p:spPr/>
        <p:txBody>
          <a:bodyPr/>
          <a:lstStyle/>
          <a:p>
            <a:fld id="{5CD4BA2B-78AC-4FD2-8AB5-E947CAD36235}" type="datetime1">
              <a:rPr lang="en-IN" smtClean="0"/>
              <a:t>22-04-2020</a:t>
            </a:fld>
            <a:endParaRPr lang="en-IN"/>
          </a:p>
        </p:txBody>
      </p:sp>
      <p:sp>
        <p:nvSpPr>
          <p:cNvPr id="6" name="Footer Placeholder 5">
            <a:extLst>
              <a:ext uri="{FF2B5EF4-FFF2-40B4-BE49-F238E27FC236}">
                <a16:creationId xmlns:a16="http://schemas.microsoft.com/office/drawing/2014/main" id="{F175C911-1441-4D69-B0DC-8E6B93B75E0A}"/>
              </a:ext>
            </a:extLst>
          </p:cNvPr>
          <p:cNvSpPr>
            <a:spLocks noGrp="1"/>
          </p:cNvSpPr>
          <p:nvPr>
            <p:ph type="ftr" sz="quarter" idx="11"/>
          </p:nvPr>
        </p:nvSpPr>
        <p:spPr/>
        <p:txBody>
          <a:bodyPr/>
          <a:lstStyle/>
          <a:p>
            <a:r>
              <a:rPr lang="en-IN"/>
              <a:t>Utkarsh Sharma</a:t>
            </a:r>
          </a:p>
        </p:txBody>
      </p:sp>
      <p:sp>
        <p:nvSpPr>
          <p:cNvPr id="7" name="Slide Number Placeholder 6">
            <a:extLst>
              <a:ext uri="{FF2B5EF4-FFF2-40B4-BE49-F238E27FC236}">
                <a16:creationId xmlns:a16="http://schemas.microsoft.com/office/drawing/2014/main" id="{18853938-4831-4633-AAE5-067C4076EB4D}"/>
              </a:ext>
            </a:extLst>
          </p:cNvPr>
          <p:cNvSpPr>
            <a:spLocks noGrp="1"/>
          </p:cNvSpPr>
          <p:nvPr>
            <p:ph type="sldNum" sz="quarter" idx="12"/>
          </p:nvPr>
        </p:nvSpPr>
        <p:spPr/>
        <p:txBody>
          <a:bodyPr/>
          <a:lstStyle/>
          <a:p>
            <a:fld id="{B6C1865A-3EEE-4DCE-8D5F-1A09FDEDE4FF}" type="slidenum">
              <a:rPr lang="en-IN" smtClean="0"/>
              <a:t>14</a:t>
            </a:fld>
            <a:endParaRPr lang="en-IN"/>
          </a:p>
        </p:txBody>
      </p:sp>
    </p:spTree>
    <p:extLst>
      <p:ext uri="{BB962C8B-B14F-4D97-AF65-F5344CB8AC3E}">
        <p14:creationId xmlns:p14="http://schemas.microsoft.com/office/powerpoint/2010/main" val="149698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033D-B66B-43B4-8A47-6EDE0DB49449}"/>
              </a:ext>
            </a:extLst>
          </p:cNvPr>
          <p:cNvSpPr>
            <a:spLocks noGrp="1"/>
          </p:cNvSpPr>
          <p:nvPr>
            <p:ph type="title"/>
          </p:nvPr>
        </p:nvSpPr>
        <p:spPr>
          <a:xfrm>
            <a:off x="838200" y="198222"/>
            <a:ext cx="10515600" cy="934028"/>
          </a:xfrm>
        </p:spPr>
        <p:txBody>
          <a:bodyPr/>
          <a:lstStyle/>
          <a:p>
            <a:r>
              <a:rPr lang="en-IN" b="1" dirty="0"/>
              <a:t>K-Fold Cross Validation</a:t>
            </a:r>
          </a:p>
        </p:txBody>
      </p:sp>
      <p:sp>
        <p:nvSpPr>
          <p:cNvPr id="3" name="Content Placeholder 2">
            <a:extLst>
              <a:ext uri="{FF2B5EF4-FFF2-40B4-BE49-F238E27FC236}">
                <a16:creationId xmlns:a16="http://schemas.microsoft.com/office/drawing/2014/main" id="{D8613FA0-C0F3-4C9A-B561-BD9D522B34E0}"/>
              </a:ext>
            </a:extLst>
          </p:cNvPr>
          <p:cNvSpPr>
            <a:spLocks noGrp="1"/>
          </p:cNvSpPr>
          <p:nvPr>
            <p:ph idx="1"/>
          </p:nvPr>
        </p:nvSpPr>
        <p:spPr>
          <a:xfrm>
            <a:off x="838200" y="1408586"/>
            <a:ext cx="10515600" cy="4351338"/>
          </a:xfrm>
        </p:spPr>
        <p:txBody>
          <a:bodyPr>
            <a:normAutofit/>
          </a:bodyPr>
          <a:lstStyle/>
          <a:p>
            <a:r>
              <a:rPr lang="en-US" sz="2000" dirty="0"/>
              <a:t>K-Fold CV is where a given data set is split into a K number of sections/folds where each fold is used as a testing set at some point.</a:t>
            </a:r>
          </a:p>
          <a:p>
            <a:r>
              <a:rPr lang="en-US" sz="2000" dirty="0"/>
              <a:t> Lets take the scenario of 5-Fold cross validation(K=5). Here, the data set is split into 5 folds. In the first iteration, the first fold is used to test the model and the rest are used to train the model. In the second iteration, 2nd fold is used as the testing set while the rest serve as the training set. This process is repeated until each fold of the 5 folds have been used as the testing set.</a:t>
            </a:r>
            <a:endParaRPr lang="en-IN" sz="2000" dirty="0"/>
          </a:p>
        </p:txBody>
      </p:sp>
      <p:sp>
        <p:nvSpPr>
          <p:cNvPr id="4" name="Date Placeholder 3">
            <a:extLst>
              <a:ext uri="{FF2B5EF4-FFF2-40B4-BE49-F238E27FC236}">
                <a16:creationId xmlns:a16="http://schemas.microsoft.com/office/drawing/2014/main" id="{1BDDDD02-3E40-405F-89AB-EF62293EE201}"/>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3DAD25B5-B1EC-4FDC-B6C8-75C0B222D990}"/>
              </a:ext>
            </a:extLst>
          </p:cNvPr>
          <p:cNvSpPr>
            <a:spLocks noGrp="1"/>
          </p:cNvSpPr>
          <p:nvPr>
            <p:ph type="ftr" sz="quarter" idx="11"/>
          </p:nvPr>
        </p:nvSpPr>
        <p:spPr/>
        <p:txBody>
          <a:bodyPr/>
          <a:lstStyle/>
          <a:p>
            <a:r>
              <a:rPr lang="en-IN" dirty="0"/>
              <a:t>Utkarsh Sharma</a:t>
            </a:r>
          </a:p>
        </p:txBody>
      </p:sp>
      <p:sp>
        <p:nvSpPr>
          <p:cNvPr id="6" name="Slide Number Placeholder 5">
            <a:extLst>
              <a:ext uri="{FF2B5EF4-FFF2-40B4-BE49-F238E27FC236}">
                <a16:creationId xmlns:a16="http://schemas.microsoft.com/office/drawing/2014/main" id="{5DF4F518-D536-4D91-B2A5-2F5212BE0E7D}"/>
              </a:ext>
            </a:extLst>
          </p:cNvPr>
          <p:cNvSpPr>
            <a:spLocks noGrp="1"/>
          </p:cNvSpPr>
          <p:nvPr>
            <p:ph type="sldNum" sz="quarter" idx="12"/>
          </p:nvPr>
        </p:nvSpPr>
        <p:spPr/>
        <p:txBody>
          <a:bodyPr/>
          <a:lstStyle/>
          <a:p>
            <a:fld id="{B6C1865A-3EEE-4DCE-8D5F-1A09FDEDE4FF}" type="slidenum">
              <a:rPr lang="en-IN" smtClean="0"/>
              <a:t>15</a:t>
            </a:fld>
            <a:endParaRPr lang="en-IN"/>
          </a:p>
        </p:txBody>
      </p:sp>
      <p:pic>
        <p:nvPicPr>
          <p:cNvPr id="7" name="Picture 6">
            <a:extLst>
              <a:ext uri="{FF2B5EF4-FFF2-40B4-BE49-F238E27FC236}">
                <a16:creationId xmlns:a16="http://schemas.microsoft.com/office/drawing/2014/main" id="{317D6644-C7AC-45CD-AE7B-62CDA3AD7B74}"/>
              </a:ext>
            </a:extLst>
          </p:cNvPr>
          <p:cNvPicPr>
            <a:picLocks noChangeAspect="1"/>
          </p:cNvPicPr>
          <p:nvPr/>
        </p:nvPicPr>
        <p:blipFill>
          <a:blip r:embed="rId2"/>
          <a:stretch>
            <a:fillRect/>
          </a:stretch>
        </p:blipFill>
        <p:spPr>
          <a:xfrm>
            <a:off x="221942" y="3584255"/>
            <a:ext cx="11674136" cy="2682402"/>
          </a:xfrm>
          <a:prstGeom prst="rect">
            <a:avLst/>
          </a:prstGeom>
        </p:spPr>
      </p:pic>
    </p:spTree>
    <p:extLst>
      <p:ext uri="{BB962C8B-B14F-4D97-AF65-F5344CB8AC3E}">
        <p14:creationId xmlns:p14="http://schemas.microsoft.com/office/powerpoint/2010/main" val="381014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3BEE-4706-4712-B233-384C401115D8}"/>
              </a:ext>
            </a:extLst>
          </p:cNvPr>
          <p:cNvSpPr>
            <a:spLocks noGrp="1"/>
          </p:cNvSpPr>
          <p:nvPr>
            <p:ph type="title"/>
          </p:nvPr>
        </p:nvSpPr>
        <p:spPr/>
        <p:txBody>
          <a:bodyPr/>
          <a:lstStyle/>
          <a:p>
            <a:r>
              <a:rPr lang="en-IN" b="1" dirty="0"/>
              <a:t>Example</a:t>
            </a:r>
          </a:p>
        </p:txBody>
      </p:sp>
      <p:graphicFrame>
        <p:nvGraphicFramePr>
          <p:cNvPr id="7" name="Table 7">
            <a:extLst>
              <a:ext uri="{FF2B5EF4-FFF2-40B4-BE49-F238E27FC236}">
                <a16:creationId xmlns:a16="http://schemas.microsoft.com/office/drawing/2014/main" id="{C5EC53CD-B7A5-4DE5-8447-89D27F63797F}"/>
              </a:ext>
            </a:extLst>
          </p:cNvPr>
          <p:cNvGraphicFramePr>
            <a:graphicFrameLocks noGrp="1"/>
          </p:cNvGraphicFramePr>
          <p:nvPr>
            <p:ph idx="1"/>
            <p:extLst>
              <p:ext uri="{D42A27DB-BD31-4B8C-83A1-F6EECF244321}">
                <p14:modId xmlns:p14="http://schemas.microsoft.com/office/powerpoint/2010/main" val="1180987453"/>
              </p:ext>
            </p:extLst>
          </p:nvPr>
        </p:nvGraphicFramePr>
        <p:xfrm>
          <a:off x="838200" y="1811045"/>
          <a:ext cx="1051560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02440166"/>
                    </a:ext>
                  </a:extLst>
                </a:gridCol>
                <a:gridCol w="2103120">
                  <a:extLst>
                    <a:ext uri="{9D8B030D-6E8A-4147-A177-3AD203B41FA5}">
                      <a16:colId xmlns:a16="http://schemas.microsoft.com/office/drawing/2014/main" val="991138931"/>
                    </a:ext>
                  </a:extLst>
                </a:gridCol>
                <a:gridCol w="2103120">
                  <a:extLst>
                    <a:ext uri="{9D8B030D-6E8A-4147-A177-3AD203B41FA5}">
                      <a16:colId xmlns:a16="http://schemas.microsoft.com/office/drawing/2014/main" val="3461995099"/>
                    </a:ext>
                  </a:extLst>
                </a:gridCol>
                <a:gridCol w="2103120">
                  <a:extLst>
                    <a:ext uri="{9D8B030D-6E8A-4147-A177-3AD203B41FA5}">
                      <a16:colId xmlns:a16="http://schemas.microsoft.com/office/drawing/2014/main" val="1067135702"/>
                    </a:ext>
                  </a:extLst>
                </a:gridCol>
                <a:gridCol w="2103120">
                  <a:extLst>
                    <a:ext uri="{9D8B030D-6E8A-4147-A177-3AD203B41FA5}">
                      <a16:colId xmlns:a16="http://schemas.microsoft.com/office/drawing/2014/main" val="978648899"/>
                    </a:ext>
                  </a:extLst>
                </a:gridCol>
              </a:tblGrid>
              <a:tr h="385420">
                <a:tc rowSpan="2" gridSpan="2">
                  <a:txBody>
                    <a:bodyPr/>
                    <a:lstStyle/>
                    <a:p>
                      <a:endParaRPr lang="en-IN" dirty="0"/>
                    </a:p>
                  </a:txBody>
                  <a:tcPr/>
                </a:tc>
                <a:tc rowSpan="2" hMerge="1">
                  <a:txBody>
                    <a:bodyPr/>
                    <a:lstStyle/>
                    <a:p>
                      <a:endParaRPr lang="en-IN" dirty="0"/>
                    </a:p>
                  </a:txBody>
                  <a:tcPr/>
                </a:tc>
                <a:tc gridSpan="3">
                  <a:txBody>
                    <a:bodyPr/>
                    <a:lstStyle/>
                    <a:p>
                      <a:pPr algn="ctr"/>
                      <a:r>
                        <a:rPr lang="en-IN" sz="3600" dirty="0"/>
                        <a:t>Predicted</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433619422"/>
                  </a:ext>
                </a:extLst>
              </a:tr>
              <a:tr h="370840">
                <a:tc gridSpan="2" vMerge="1">
                  <a:txBody>
                    <a:bodyPr/>
                    <a:lstStyle/>
                    <a:p>
                      <a:endParaRPr lang="en-IN" dirty="0"/>
                    </a:p>
                  </a:txBody>
                  <a:tcPr/>
                </a:tc>
                <a:tc hMerge="1" vMerge="1">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extLst>
                  <a:ext uri="{0D108BD9-81ED-4DB2-BD59-A6C34878D82A}">
                    <a16:rowId xmlns:a16="http://schemas.microsoft.com/office/drawing/2014/main" val="1366867173"/>
                  </a:ext>
                </a:extLst>
              </a:tr>
              <a:tr h="370840">
                <a:tc rowSpan="3">
                  <a:txBody>
                    <a:bodyPr/>
                    <a:lstStyle/>
                    <a:p>
                      <a:pPr algn="ctr"/>
                      <a:r>
                        <a:rPr lang="en-IN" sz="3600" b="1" dirty="0"/>
                        <a:t>Actual</a:t>
                      </a:r>
                    </a:p>
                  </a:txBody>
                  <a:tcPr/>
                </a:tc>
                <a:tc>
                  <a:txBody>
                    <a:bodyPr/>
                    <a:lstStyle/>
                    <a:p>
                      <a:r>
                        <a:rPr lang="en-IN" dirty="0"/>
                        <a:t>A</a:t>
                      </a:r>
                    </a:p>
                  </a:txBody>
                  <a:tcPr/>
                </a:tc>
                <a:tc>
                  <a:txBody>
                    <a:bodyPr/>
                    <a:lstStyle/>
                    <a:p>
                      <a:r>
                        <a:rPr lang="en-IN" dirty="0"/>
                        <a:t>15</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3817444897"/>
                  </a:ext>
                </a:extLst>
              </a:tr>
              <a:tr h="370840">
                <a:tc vMerge="1">
                  <a:txBody>
                    <a:bodyPr/>
                    <a:lstStyle/>
                    <a:p>
                      <a:endParaRPr lang="en-IN" dirty="0"/>
                    </a:p>
                  </a:txBody>
                  <a:tcPr/>
                </a:tc>
                <a:tc>
                  <a:txBody>
                    <a:bodyPr/>
                    <a:lstStyle/>
                    <a:p>
                      <a:r>
                        <a:rPr lang="en-IN" dirty="0"/>
                        <a:t>B</a:t>
                      </a:r>
                    </a:p>
                  </a:txBody>
                  <a:tcPr/>
                </a:tc>
                <a:tc>
                  <a:txBody>
                    <a:bodyPr/>
                    <a:lstStyle/>
                    <a:p>
                      <a:r>
                        <a:rPr lang="en-IN" dirty="0"/>
                        <a:t>7</a:t>
                      </a:r>
                    </a:p>
                  </a:txBody>
                  <a:tcPr/>
                </a:tc>
                <a:tc>
                  <a:txBody>
                    <a:bodyPr/>
                    <a:lstStyle/>
                    <a:p>
                      <a:r>
                        <a:rPr lang="en-IN" dirty="0"/>
                        <a:t>15</a:t>
                      </a:r>
                    </a:p>
                  </a:txBody>
                  <a:tcPr/>
                </a:tc>
                <a:tc>
                  <a:txBody>
                    <a:bodyPr/>
                    <a:lstStyle/>
                    <a:p>
                      <a:r>
                        <a:rPr lang="en-IN" dirty="0"/>
                        <a:t>8</a:t>
                      </a:r>
                    </a:p>
                  </a:txBody>
                  <a:tcPr/>
                </a:tc>
                <a:extLst>
                  <a:ext uri="{0D108BD9-81ED-4DB2-BD59-A6C34878D82A}">
                    <a16:rowId xmlns:a16="http://schemas.microsoft.com/office/drawing/2014/main" val="327473788"/>
                  </a:ext>
                </a:extLst>
              </a:tr>
              <a:tr h="370840">
                <a:tc vMerge="1">
                  <a:txBody>
                    <a:bodyPr/>
                    <a:lstStyle/>
                    <a:p>
                      <a:endParaRPr lang="en-IN" dirty="0"/>
                    </a:p>
                  </a:txBody>
                  <a:tcPr/>
                </a:tc>
                <a:tc>
                  <a:txBody>
                    <a:bodyPr/>
                    <a:lstStyle/>
                    <a:p>
                      <a:r>
                        <a:rPr lang="en-IN" dirty="0"/>
                        <a:t>C</a:t>
                      </a:r>
                    </a:p>
                  </a:txBody>
                  <a:tcPr/>
                </a:tc>
                <a:tc>
                  <a:txBody>
                    <a:bodyPr/>
                    <a:lstStyle/>
                    <a:p>
                      <a:r>
                        <a:rPr lang="en-IN" dirty="0"/>
                        <a:t>2</a:t>
                      </a:r>
                    </a:p>
                  </a:txBody>
                  <a:tcPr/>
                </a:tc>
                <a:tc>
                  <a:txBody>
                    <a:bodyPr/>
                    <a:lstStyle/>
                    <a:p>
                      <a:r>
                        <a:rPr lang="en-IN" dirty="0"/>
                        <a:t>3</a:t>
                      </a:r>
                    </a:p>
                  </a:txBody>
                  <a:tcPr/>
                </a:tc>
                <a:tc>
                  <a:txBody>
                    <a:bodyPr/>
                    <a:lstStyle/>
                    <a:p>
                      <a:r>
                        <a:rPr lang="en-IN" dirty="0"/>
                        <a:t>45</a:t>
                      </a:r>
                    </a:p>
                  </a:txBody>
                  <a:tcPr/>
                </a:tc>
                <a:extLst>
                  <a:ext uri="{0D108BD9-81ED-4DB2-BD59-A6C34878D82A}">
                    <a16:rowId xmlns:a16="http://schemas.microsoft.com/office/drawing/2014/main" val="360273399"/>
                  </a:ext>
                </a:extLst>
              </a:tr>
            </a:tbl>
          </a:graphicData>
        </a:graphic>
      </p:graphicFrame>
      <p:sp>
        <p:nvSpPr>
          <p:cNvPr id="4" name="Date Placeholder 3">
            <a:extLst>
              <a:ext uri="{FF2B5EF4-FFF2-40B4-BE49-F238E27FC236}">
                <a16:creationId xmlns:a16="http://schemas.microsoft.com/office/drawing/2014/main" id="{A3301EB1-8E8E-47B6-9082-C19AA027A72A}"/>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F72A8DA5-B82B-440C-842E-630FC885788A}"/>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65B60DFA-F2D9-4507-9D74-669A08DF9875}"/>
              </a:ext>
            </a:extLst>
          </p:cNvPr>
          <p:cNvSpPr>
            <a:spLocks noGrp="1"/>
          </p:cNvSpPr>
          <p:nvPr>
            <p:ph type="sldNum" sz="quarter" idx="12"/>
          </p:nvPr>
        </p:nvSpPr>
        <p:spPr/>
        <p:txBody>
          <a:bodyPr/>
          <a:lstStyle/>
          <a:p>
            <a:fld id="{B6C1865A-3EEE-4DCE-8D5F-1A09FDEDE4FF}" type="slidenum">
              <a:rPr lang="en-IN" smtClean="0"/>
              <a:t>16</a:t>
            </a:fld>
            <a:endParaRPr lang="en-IN"/>
          </a:p>
        </p:txBody>
      </p:sp>
      <p:sp>
        <p:nvSpPr>
          <p:cNvPr id="9" name="TextBox 8">
            <a:extLst>
              <a:ext uri="{FF2B5EF4-FFF2-40B4-BE49-F238E27FC236}">
                <a16:creationId xmlns:a16="http://schemas.microsoft.com/office/drawing/2014/main" id="{28CAA880-1A3D-48C4-B70D-3ACE564ED6EB}"/>
              </a:ext>
            </a:extLst>
          </p:cNvPr>
          <p:cNvSpPr txBox="1"/>
          <p:nvPr/>
        </p:nvSpPr>
        <p:spPr>
          <a:xfrm>
            <a:off x="928077" y="4864964"/>
            <a:ext cx="7157729" cy="461665"/>
          </a:xfrm>
          <a:prstGeom prst="rect">
            <a:avLst/>
          </a:prstGeom>
          <a:noFill/>
        </p:spPr>
        <p:txBody>
          <a:bodyPr wrap="none" rtlCol="0">
            <a:spAutoFit/>
          </a:bodyPr>
          <a:lstStyle/>
          <a:p>
            <a:r>
              <a:rPr lang="en-IN" sz="2400" b="1" dirty="0"/>
              <a:t>Calculate Accuracy, Precision and Recall for this model.</a:t>
            </a:r>
          </a:p>
        </p:txBody>
      </p:sp>
    </p:spTree>
    <p:extLst>
      <p:ext uri="{BB962C8B-B14F-4D97-AF65-F5344CB8AC3E}">
        <p14:creationId xmlns:p14="http://schemas.microsoft.com/office/powerpoint/2010/main" val="59396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CE92-8932-4CDF-B127-51DA3630223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463DC2B-6F56-4B08-B656-FFFD80BE0721}"/>
              </a:ext>
            </a:extLst>
          </p:cNvPr>
          <p:cNvPicPr>
            <a:picLocks noGrp="1" noChangeAspect="1"/>
          </p:cNvPicPr>
          <p:nvPr>
            <p:ph idx="1"/>
          </p:nvPr>
        </p:nvPicPr>
        <p:blipFill>
          <a:blip r:embed="rId2"/>
          <a:stretch>
            <a:fillRect/>
          </a:stretch>
        </p:blipFill>
        <p:spPr>
          <a:xfrm>
            <a:off x="662511" y="1963960"/>
            <a:ext cx="3910519" cy="1109568"/>
          </a:xfrm>
          <a:prstGeom prst="rect">
            <a:avLst/>
          </a:prstGeom>
        </p:spPr>
      </p:pic>
      <p:sp>
        <p:nvSpPr>
          <p:cNvPr id="4" name="Date Placeholder 3">
            <a:extLst>
              <a:ext uri="{FF2B5EF4-FFF2-40B4-BE49-F238E27FC236}">
                <a16:creationId xmlns:a16="http://schemas.microsoft.com/office/drawing/2014/main" id="{D253BF38-6C78-4DCF-91D4-E901B4EB9CAA}"/>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00672B39-DBD2-447E-B0F8-6A5B9BC0425C}"/>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E3D81449-C13A-4FA2-BE55-F090BA170952}"/>
              </a:ext>
            </a:extLst>
          </p:cNvPr>
          <p:cNvSpPr>
            <a:spLocks noGrp="1"/>
          </p:cNvSpPr>
          <p:nvPr>
            <p:ph type="sldNum" sz="quarter" idx="12"/>
          </p:nvPr>
        </p:nvSpPr>
        <p:spPr/>
        <p:txBody>
          <a:bodyPr/>
          <a:lstStyle/>
          <a:p>
            <a:fld id="{B6C1865A-3EEE-4DCE-8D5F-1A09FDEDE4FF}" type="slidenum">
              <a:rPr lang="en-IN" smtClean="0"/>
              <a:t>17</a:t>
            </a:fld>
            <a:endParaRPr lang="en-IN"/>
          </a:p>
        </p:txBody>
      </p:sp>
      <p:pic>
        <p:nvPicPr>
          <p:cNvPr id="8" name="Picture 7">
            <a:extLst>
              <a:ext uri="{FF2B5EF4-FFF2-40B4-BE49-F238E27FC236}">
                <a16:creationId xmlns:a16="http://schemas.microsoft.com/office/drawing/2014/main" id="{B0AAFD44-512C-4A0D-B822-08997F8147BD}"/>
              </a:ext>
            </a:extLst>
          </p:cNvPr>
          <p:cNvPicPr>
            <a:picLocks noChangeAspect="1"/>
          </p:cNvPicPr>
          <p:nvPr/>
        </p:nvPicPr>
        <p:blipFill>
          <a:blip r:embed="rId3"/>
          <a:stretch>
            <a:fillRect/>
          </a:stretch>
        </p:blipFill>
        <p:spPr>
          <a:xfrm>
            <a:off x="1085599" y="4860041"/>
            <a:ext cx="3530326" cy="1322946"/>
          </a:xfrm>
          <a:prstGeom prst="rect">
            <a:avLst/>
          </a:prstGeom>
        </p:spPr>
      </p:pic>
      <p:pic>
        <p:nvPicPr>
          <p:cNvPr id="9" name="Picture 8">
            <a:extLst>
              <a:ext uri="{FF2B5EF4-FFF2-40B4-BE49-F238E27FC236}">
                <a16:creationId xmlns:a16="http://schemas.microsoft.com/office/drawing/2014/main" id="{5560F948-6AE9-4BF1-9319-7A52027EF7A1}"/>
              </a:ext>
            </a:extLst>
          </p:cNvPr>
          <p:cNvPicPr>
            <a:picLocks noChangeAspect="1"/>
          </p:cNvPicPr>
          <p:nvPr/>
        </p:nvPicPr>
        <p:blipFill>
          <a:blip r:embed="rId4"/>
          <a:stretch>
            <a:fillRect/>
          </a:stretch>
        </p:blipFill>
        <p:spPr>
          <a:xfrm>
            <a:off x="6664656" y="1876101"/>
            <a:ext cx="3624563" cy="1109569"/>
          </a:xfrm>
          <a:prstGeom prst="rect">
            <a:avLst/>
          </a:prstGeom>
        </p:spPr>
      </p:pic>
      <p:pic>
        <p:nvPicPr>
          <p:cNvPr id="10" name="Picture 9">
            <a:extLst>
              <a:ext uri="{FF2B5EF4-FFF2-40B4-BE49-F238E27FC236}">
                <a16:creationId xmlns:a16="http://schemas.microsoft.com/office/drawing/2014/main" id="{98136D15-78E5-4E0D-ADFD-6DA7EC3BC37F}"/>
              </a:ext>
            </a:extLst>
          </p:cNvPr>
          <p:cNvPicPr>
            <a:picLocks noChangeAspect="1"/>
          </p:cNvPicPr>
          <p:nvPr/>
        </p:nvPicPr>
        <p:blipFill>
          <a:blip r:embed="rId5"/>
          <a:stretch>
            <a:fillRect/>
          </a:stretch>
        </p:blipFill>
        <p:spPr>
          <a:xfrm>
            <a:off x="5752730" y="3159033"/>
            <a:ext cx="5495278" cy="1224439"/>
          </a:xfrm>
          <a:prstGeom prst="rect">
            <a:avLst/>
          </a:prstGeom>
        </p:spPr>
      </p:pic>
      <p:pic>
        <p:nvPicPr>
          <p:cNvPr id="11" name="Picture 10">
            <a:extLst>
              <a:ext uri="{FF2B5EF4-FFF2-40B4-BE49-F238E27FC236}">
                <a16:creationId xmlns:a16="http://schemas.microsoft.com/office/drawing/2014/main" id="{B7405CF2-1131-4BD1-94BD-DCECDD957884}"/>
              </a:ext>
            </a:extLst>
          </p:cNvPr>
          <p:cNvPicPr>
            <a:picLocks noChangeAspect="1"/>
          </p:cNvPicPr>
          <p:nvPr/>
        </p:nvPicPr>
        <p:blipFill>
          <a:blip r:embed="rId6"/>
          <a:stretch>
            <a:fillRect/>
          </a:stretch>
        </p:blipFill>
        <p:spPr>
          <a:xfrm>
            <a:off x="4884376" y="5273036"/>
            <a:ext cx="4561465" cy="810838"/>
          </a:xfrm>
          <a:prstGeom prst="rect">
            <a:avLst/>
          </a:prstGeom>
        </p:spPr>
      </p:pic>
      <p:pic>
        <p:nvPicPr>
          <p:cNvPr id="12" name="Picture 11">
            <a:extLst>
              <a:ext uri="{FF2B5EF4-FFF2-40B4-BE49-F238E27FC236}">
                <a16:creationId xmlns:a16="http://schemas.microsoft.com/office/drawing/2014/main" id="{7102D820-7CF4-41B9-8D01-77DA46B4779F}"/>
              </a:ext>
            </a:extLst>
          </p:cNvPr>
          <p:cNvPicPr>
            <a:picLocks noChangeAspect="1"/>
          </p:cNvPicPr>
          <p:nvPr/>
        </p:nvPicPr>
        <p:blipFill>
          <a:blip r:embed="rId7"/>
          <a:stretch>
            <a:fillRect/>
          </a:stretch>
        </p:blipFill>
        <p:spPr>
          <a:xfrm>
            <a:off x="0" y="3406521"/>
            <a:ext cx="6096000" cy="859611"/>
          </a:xfrm>
          <a:prstGeom prst="rect">
            <a:avLst/>
          </a:prstGeom>
        </p:spPr>
      </p:pic>
    </p:spTree>
    <p:extLst>
      <p:ext uri="{BB962C8B-B14F-4D97-AF65-F5344CB8AC3E}">
        <p14:creationId xmlns:p14="http://schemas.microsoft.com/office/powerpoint/2010/main" val="206758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7AB9-7572-4834-9F23-90122893E453}"/>
              </a:ext>
            </a:extLst>
          </p:cNvPr>
          <p:cNvSpPr>
            <a:spLocks noGrp="1"/>
          </p:cNvSpPr>
          <p:nvPr>
            <p:ph type="title"/>
          </p:nvPr>
        </p:nvSpPr>
        <p:spPr/>
        <p:txBody>
          <a:bodyPr/>
          <a:lstStyle/>
          <a:p>
            <a:r>
              <a:rPr lang="en-IN" b="1" dirty="0"/>
              <a:t>Accuracy</a:t>
            </a:r>
          </a:p>
        </p:txBody>
      </p:sp>
      <p:sp>
        <p:nvSpPr>
          <p:cNvPr id="3" name="Content Placeholder 2">
            <a:extLst>
              <a:ext uri="{FF2B5EF4-FFF2-40B4-BE49-F238E27FC236}">
                <a16:creationId xmlns:a16="http://schemas.microsoft.com/office/drawing/2014/main" id="{C7FA730D-2F20-4200-AA77-7057FD98A49D}"/>
              </a:ext>
            </a:extLst>
          </p:cNvPr>
          <p:cNvSpPr>
            <a:spLocks noGrp="1"/>
          </p:cNvSpPr>
          <p:nvPr>
            <p:ph idx="1"/>
          </p:nvPr>
        </p:nvSpPr>
        <p:spPr/>
        <p:txBody>
          <a:bodyPr>
            <a:normAutofit/>
          </a:bodyPr>
          <a:lstStyle/>
          <a:p>
            <a:r>
              <a:rPr lang="en-IN" sz="3200" b="1" dirty="0"/>
              <a:t>Number of TP</a:t>
            </a:r>
          </a:p>
        </p:txBody>
      </p:sp>
      <p:sp>
        <p:nvSpPr>
          <p:cNvPr id="4" name="Date Placeholder 3">
            <a:extLst>
              <a:ext uri="{FF2B5EF4-FFF2-40B4-BE49-F238E27FC236}">
                <a16:creationId xmlns:a16="http://schemas.microsoft.com/office/drawing/2014/main" id="{A077E0C6-8E19-4B22-9B74-0F7FBB71A96E}"/>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EA6078D7-EE03-4464-9455-1DCB1A5A0EF9}"/>
              </a:ext>
            </a:extLst>
          </p:cNvPr>
          <p:cNvSpPr>
            <a:spLocks noGrp="1"/>
          </p:cNvSpPr>
          <p:nvPr>
            <p:ph type="ftr" sz="quarter" idx="11"/>
          </p:nvPr>
        </p:nvSpPr>
        <p:spPr/>
        <p:txBody>
          <a:bodyPr/>
          <a:lstStyle/>
          <a:p>
            <a:r>
              <a:rPr lang="en-IN" dirty="0"/>
              <a:t>Utkarsh Sharma</a:t>
            </a:r>
          </a:p>
        </p:txBody>
      </p:sp>
      <p:sp>
        <p:nvSpPr>
          <p:cNvPr id="6" name="Slide Number Placeholder 5">
            <a:extLst>
              <a:ext uri="{FF2B5EF4-FFF2-40B4-BE49-F238E27FC236}">
                <a16:creationId xmlns:a16="http://schemas.microsoft.com/office/drawing/2014/main" id="{EE64AB29-FC31-48B3-8D4E-FA108F474024}"/>
              </a:ext>
            </a:extLst>
          </p:cNvPr>
          <p:cNvSpPr>
            <a:spLocks noGrp="1"/>
          </p:cNvSpPr>
          <p:nvPr>
            <p:ph type="sldNum" sz="quarter" idx="12"/>
          </p:nvPr>
        </p:nvSpPr>
        <p:spPr/>
        <p:txBody>
          <a:bodyPr/>
          <a:lstStyle/>
          <a:p>
            <a:fld id="{B6C1865A-3EEE-4DCE-8D5F-1A09FDEDE4FF}" type="slidenum">
              <a:rPr lang="en-IN" smtClean="0"/>
              <a:t>18</a:t>
            </a:fld>
            <a:endParaRPr lang="en-IN"/>
          </a:p>
        </p:txBody>
      </p:sp>
      <p:sp>
        <p:nvSpPr>
          <p:cNvPr id="9" name="TextBox 8">
            <a:extLst>
              <a:ext uri="{FF2B5EF4-FFF2-40B4-BE49-F238E27FC236}">
                <a16:creationId xmlns:a16="http://schemas.microsoft.com/office/drawing/2014/main" id="{5EC237A1-29BF-4BB3-8B54-19A9AEEB487A}"/>
              </a:ext>
            </a:extLst>
          </p:cNvPr>
          <p:cNvSpPr txBox="1"/>
          <p:nvPr/>
        </p:nvSpPr>
        <p:spPr>
          <a:xfrm>
            <a:off x="838200" y="5190654"/>
            <a:ext cx="4383444" cy="369332"/>
          </a:xfrm>
          <a:prstGeom prst="rect">
            <a:avLst/>
          </a:prstGeom>
          <a:noFill/>
        </p:spPr>
        <p:txBody>
          <a:bodyPr wrap="none" rtlCol="0">
            <a:spAutoFit/>
          </a:bodyPr>
          <a:lstStyle/>
          <a:p>
            <a:r>
              <a:rPr lang="en-IN" b="1" dirty="0"/>
              <a:t>Correctly identified prediction for each class</a:t>
            </a:r>
          </a:p>
        </p:txBody>
      </p:sp>
      <p:sp>
        <p:nvSpPr>
          <p:cNvPr id="10" name="TextBox 9">
            <a:extLst>
              <a:ext uri="{FF2B5EF4-FFF2-40B4-BE49-F238E27FC236}">
                <a16:creationId xmlns:a16="http://schemas.microsoft.com/office/drawing/2014/main" id="{CDE124A2-CC18-4E4F-95FD-2D13DA37FD6A}"/>
              </a:ext>
            </a:extLst>
          </p:cNvPr>
          <p:cNvSpPr txBox="1"/>
          <p:nvPr/>
        </p:nvSpPr>
        <p:spPr>
          <a:xfrm>
            <a:off x="6906826" y="5104660"/>
            <a:ext cx="3888421" cy="461665"/>
          </a:xfrm>
          <a:prstGeom prst="rect">
            <a:avLst/>
          </a:prstGeom>
          <a:noFill/>
        </p:spPr>
        <p:txBody>
          <a:bodyPr wrap="square" rtlCol="0">
            <a:spAutoFit/>
          </a:bodyPr>
          <a:lstStyle/>
          <a:p>
            <a:r>
              <a:rPr lang="en-IN" sz="2400" b="1" dirty="0"/>
              <a:t>Accuracy= (15+15+45)/100</a:t>
            </a:r>
          </a:p>
        </p:txBody>
      </p:sp>
      <p:graphicFrame>
        <p:nvGraphicFramePr>
          <p:cNvPr id="11" name="Table 7">
            <a:extLst>
              <a:ext uri="{FF2B5EF4-FFF2-40B4-BE49-F238E27FC236}">
                <a16:creationId xmlns:a16="http://schemas.microsoft.com/office/drawing/2014/main" id="{99787220-932E-4B5C-B411-2AEE2ADB89A1}"/>
              </a:ext>
            </a:extLst>
          </p:cNvPr>
          <p:cNvGraphicFramePr>
            <a:graphicFrameLocks/>
          </p:cNvGraphicFramePr>
          <p:nvPr>
            <p:extLst>
              <p:ext uri="{D42A27DB-BD31-4B8C-83A1-F6EECF244321}">
                <p14:modId xmlns:p14="http://schemas.microsoft.com/office/powerpoint/2010/main" val="29238523"/>
              </p:ext>
            </p:extLst>
          </p:nvPr>
        </p:nvGraphicFramePr>
        <p:xfrm>
          <a:off x="838200" y="2476847"/>
          <a:ext cx="1051560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02440166"/>
                    </a:ext>
                  </a:extLst>
                </a:gridCol>
                <a:gridCol w="2103120">
                  <a:extLst>
                    <a:ext uri="{9D8B030D-6E8A-4147-A177-3AD203B41FA5}">
                      <a16:colId xmlns:a16="http://schemas.microsoft.com/office/drawing/2014/main" val="991138931"/>
                    </a:ext>
                  </a:extLst>
                </a:gridCol>
                <a:gridCol w="2103120">
                  <a:extLst>
                    <a:ext uri="{9D8B030D-6E8A-4147-A177-3AD203B41FA5}">
                      <a16:colId xmlns:a16="http://schemas.microsoft.com/office/drawing/2014/main" val="3461995099"/>
                    </a:ext>
                  </a:extLst>
                </a:gridCol>
                <a:gridCol w="2103120">
                  <a:extLst>
                    <a:ext uri="{9D8B030D-6E8A-4147-A177-3AD203B41FA5}">
                      <a16:colId xmlns:a16="http://schemas.microsoft.com/office/drawing/2014/main" val="1067135702"/>
                    </a:ext>
                  </a:extLst>
                </a:gridCol>
                <a:gridCol w="2103120">
                  <a:extLst>
                    <a:ext uri="{9D8B030D-6E8A-4147-A177-3AD203B41FA5}">
                      <a16:colId xmlns:a16="http://schemas.microsoft.com/office/drawing/2014/main" val="978648899"/>
                    </a:ext>
                  </a:extLst>
                </a:gridCol>
              </a:tblGrid>
              <a:tr h="385420">
                <a:tc rowSpan="2" gridSpan="2">
                  <a:txBody>
                    <a:bodyPr/>
                    <a:lstStyle/>
                    <a:p>
                      <a:endParaRPr lang="en-IN" dirty="0"/>
                    </a:p>
                  </a:txBody>
                  <a:tcPr/>
                </a:tc>
                <a:tc rowSpan="2" hMerge="1">
                  <a:txBody>
                    <a:bodyPr/>
                    <a:lstStyle/>
                    <a:p>
                      <a:endParaRPr lang="en-IN" dirty="0"/>
                    </a:p>
                  </a:txBody>
                  <a:tcPr/>
                </a:tc>
                <a:tc gridSpan="3">
                  <a:txBody>
                    <a:bodyPr/>
                    <a:lstStyle/>
                    <a:p>
                      <a:pPr algn="ctr"/>
                      <a:r>
                        <a:rPr lang="en-IN" sz="3600" dirty="0"/>
                        <a:t>Predicted</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433619422"/>
                  </a:ext>
                </a:extLst>
              </a:tr>
              <a:tr h="370840">
                <a:tc gridSpan="2" vMerge="1">
                  <a:txBody>
                    <a:bodyPr/>
                    <a:lstStyle/>
                    <a:p>
                      <a:endParaRPr lang="en-IN" dirty="0"/>
                    </a:p>
                  </a:txBody>
                  <a:tcPr/>
                </a:tc>
                <a:tc hMerge="1" vMerge="1">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extLst>
                  <a:ext uri="{0D108BD9-81ED-4DB2-BD59-A6C34878D82A}">
                    <a16:rowId xmlns:a16="http://schemas.microsoft.com/office/drawing/2014/main" val="1366867173"/>
                  </a:ext>
                </a:extLst>
              </a:tr>
              <a:tr h="370840">
                <a:tc rowSpan="3">
                  <a:txBody>
                    <a:bodyPr/>
                    <a:lstStyle/>
                    <a:p>
                      <a:pPr algn="ctr"/>
                      <a:r>
                        <a:rPr lang="en-IN" sz="3600" b="1" dirty="0"/>
                        <a:t>Actual</a:t>
                      </a:r>
                    </a:p>
                  </a:txBody>
                  <a:tcPr/>
                </a:tc>
                <a:tc>
                  <a:txBody>
                    <a:bodyPr/>
                    <a:lstStyle/>
                    <a:p>
                      <a:r>
                        <a:rPr lang="en-IN" dirty="0"/>
                        <a:t>A</a:t>
                      </a:r>
                    </a:p>
                  </a:txBody>
                  <a:tcPr/>
                </a:tc>
                <a:tc>
                  <a:txBody>
                    <a:bodyPr/>
                    <a:lstStyle/>
                    <a:p>
                      <a:r>
                        <a:rPr lang="en-IN" dirty="0"/>
                        <a:t>15</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3817444897"/>
                  </a:ext>
                </a:extLst>
              </a:tr>
              <a:tr h="370840">
                <a:tc vMerge="1">
                  <a:txBody>
                    <a:bodyPr/>
                    <a:lstStyle/>
                    <a:p>
                      <a:endParaRPr lang="en-IN" dirty="0"/>
                    </a:p>
                  </a:txBody>
                  <a:tcPr/>
                </a:tc>
                <a:tc>
                  <a:txBody>
                    <a:bodyPr/>
                    <a:lstStyle/>
                    <a:p>
                      <a:r>
                        <a:rPr lang="en-IN" dirty="0"/>
                        <a:t>B</a:t>
                      </a:r>
                    </a:p>
                  </a:txBody>
                  <a:tcPr/>
                </a:tc>
                <a:tc>
                  <a:txBody>
                    <a:bodyPr/>
                    <a:lstStyle/>
                    <a:p>
                      <a:r>
                        <a:rPr lang="en-IN" dirty="0"/>
                        <a:t>7</a:t>
                      </a:r>
                    </a:p>
                  </a:txBody>
                  <a:tcPr/>
                </a:tc>
                <a:tc>
                  <a:txBody>
                    <a:bodyPr/>
                    <a:lstStyle/>
                    <a:p>
                      <a:r>
                        <a:rPr lang="en-IN" dirty="0"/>
                        <a:t>15</a:t>
                      </a:r>
                    </a:p>
                  </a:txBody>
                  <a:tcPr/>
                </a:tc>
                <a:tc>
                  <a:txBody>
                    <a:bodyPr/>
                    <a:lstStyle/>
                    <a:p>
                      <a:r>
                        <a:rPr lang="en-IN" dirty="0"/>
                        <a:t>8</a:t>
                      </a:r>
                    </a:p>
                  </a:txBody>
                  <a:tcPr/>
                </a:tc>
                <a:extLst>
                  <a:ext uri="{0D108BD9-81ED-4DB2-BD59-A6C34878D82A}">
                    <a16:rowId xmlns:a16="http://schemas.microsoft.com/office/drawing/2014/main" val="327473788"/>
                  </a:ext>
                </a:extLst>
              </a:tr>
              <a:tr h="370840">
                <a:tc vMerge="1">
                  <a:txBody>
                    <a:bodyPr/>
                    <a:lstStyle/>
                    <a:p>
                      <a:endParaRPr lang="en-IN" dirty="0"/>
                    </a:p>
                  </a:txBody>
                  <a:tcPr/>
                </a:tc>
                <a:tc>
                  <a:txBody>
                    <a:bodyPr/>
                    <a:lstStyle/>
                    <a:p>
                      <a:r>
                        <a:rPr lang="en-IN" dirty="0"/>
                        <a:t>C</a:t>
                      </a:r>
                    </a:p>
                  </a:txBody>
                  <a:tcPr/>
                </a:tc>
                <a:tc>
                  <a:txBody>
                    <a:bodyPr/>
                    <a:lstStyle/>
                    <a:p>
                      <a:r>
                        <a:rPr lang="en-IN" dirty="0"/>
                        <a:t>2</a:t>
                      </a:r>
                    </a:p>
                  </a:txBody>
                  <a:tcPr/>
                </a:tc>
                <a:tc>
                  <a:txBody>
                    <a:bodyPr/>
                    <a:lstStyle/>
                    <a:p>
                      <a:r>
                        <a:rPr lang="en-IN" dirty="0"/>
                        <a:t>3</a:t>
                      </a:r>
                    </a:p>
                  </a:txBody>
                  <a:tcPr/>
                </a:tc>
                <a:tc>
                  <a:txBody>
                    <a:bodyPr/>
                    <a:lstStyle/>
                    <a:p>
                      <a:r>
                        <a:rPr lang="en-IN" dirty="0"/>
                        <a:t>45</a:t>
                      </a:r>
                    </a:p>
                  </a:txBody>
                  <a:tcPr/>
                </a:tc>
                <a:extLst>
                  <a:ext uri="{0D108BD9-81ED-4DB2-BD59-A6C34878D82A}">
                    <a16:rowId xmlns:a16="http://schemas.microsoft.com/office/drawing/2014/main" val="360273399"/>
                  </a:ext>
                </a:extLst>
              </a:tr>
            </a:tbl>
          </a:graphicData>
        </a:graphic>
      </p:graphicFrame>
      <p:graphicFrame>
        <p:nvGraphicFramePr>
          <p:cNvPr id="8" name="Table 7">
            <a:extLst>
              <a:ext uri="{FF2B5EF4-FFF2-40B4-BE49-F238E27FC236}">
                <a16:creationId xmlns:a16="http://schemas.microsoft.com/office/drawing/2014/main" id="{20F6D502-3BB9-478D-9680-ADB25226EC32}"/>
              </a:ext>
            </a:extLst>
          </p:cNvPr>
          <p:cNvGraphicFramePr>
            <a:graphicFrameLocks/>
          </p:cNvGraphicFramePr>
          <p:nvPr>
            <p:extLst>
              <p:ext uri="{D42A27DB-BD31-4B8C-83A1-F6EECF244321}">
                <p14:modId xmlns:p14="http://schemas.microsoft.com/office/powerpoint/2010/main" val="1167387829"/>
              </p:ext>
            </p:extLst>
          </p:nvPr>
        </p:nvGraphicFramePr>
        <p:xfrm>
          <a:off x="838200" y="2450237"/>
          <a:ext cx="1051560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02440166"/>
                    </a:ext>
                  </a:extLst>
                </a:gridCol>
                <a:gridCol w="2110074">
                  <a:extLst>
                    <a:ext uri="{9D8B030D-6E8A-4147-A177-3AD203B41FA5}">
                      <a16:colId xmlns:a16="http://schemas.microsoft.com/office/drawing/2014/main" val="991138931"/>
                    </a:ext>
                  </a:extLst>
                </a:gridCol>
                <a:gridCol w="2096166">
                  <a:extLst>
                    <a:ext uri="{9D8B030D-6E8A-4147-A177-3AD203B41FA5}">
                      <a16:colId xmlns:a16="http://schemas.microsoft.com/office/drawing/2014/main" val="3461995099"/>
                    </a:ext>
                  </a:extLst>
                </a:gridCol>
                <a:gridCol w="2103120">
                  <a:extLst>
                    <a:ext uri="{9D8B030D-6E8A-4147-A177-3AD203B41FA5}">
                      <a16:colId xmlns:a16="http://schemas.microsoft.com/office/drawing/2014/main" val="1067135702"/>
                    </a:ext>
                  </a:extLst>
                </a:gridCol>
                <a:gridCol w="2103120">
                  <a:extLst>
                    <a:ext uri="{9D8B030D-6E8A-4147-A177-3AD203B41FA5}">
                      <a16:colId xmlns:a16="http://schemas.microsoft.com/office/drawing/2014/main" val="978648899"/>
                    </a:ext>
                  </a:extLst>
                </a:gridCol>
              </a:tblGrid>
              <a:tr h="385420">
                <a:tc rowSpan="2" gridSpan="2">
                  <a:txBody>
                    <a:bodyPr/>
                    <a:lstStyle/>
                    <a:p>
                      <a:endParaRPr lang="en-IN" dirty="0"/>
                    </a:p>
                  </a:txBody>
                  <a:tcPr/>
                </a:tc>
                <a:tc rowSpan="2" hMerge="1">
                  <a:txBody>
                    <a:bodyPr/>
                    <a:lstStyle/>
                    <a:p>
                      <a:endParaRPr lang="en-IN" dirty="0"/>
                    </a:p>
                  </a:txBody>
                  <a:tcPr/>
                </a:tc>
                <a:tc gridSpan="3">
                  <a:txBody>
                    <a:bodyPr/>
                    <a:lstStyle/>
                    <a:p>
                      <a:pPr algn="ctr"/>
                      <a:r>
                        <a:rPr lang="en-IN" sz="3600" dirty="0"/>
                        <a:t>Predicted</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433619422"/>
                  </a:ext>
                </a:extLst>
              </a:tr>
              <a:tr h="370840">
                <a:tc gridSpan="2" vMerge="1">
                  <a:txBody>
                    <a:bodyPr/>
                    <a:lstStyle/>
                    <a:p>
                      <a:endParaRPr lang="en-IN" dirty="0"/>
                    </a:p>
                  </a:txBody>
                  <a:tcPr/>
                </a:tc>
                <a:tc hMerge="1" vMerge="1">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extLst>
                  <a:ext uri="{0D108BD9-81ED-4DB2-BD59-A6C34878D82A}">
                    <a16:rowId xmlns:a16="http://schemas.microsoft.com/office/drawing/2014/main" val="1366867173"/>
                  </a:ext>
                </a:extLst>
              </a:tr>
              <a:tr h="370840">
                <a:tc rowSpan="3">
                  <a:txBody>
                    <a:bodyPr/>
                    <a:lstStyle/>
                    <a:p>
                      <a:pPr algn="ctr"/>
                      <a:r>
                        <a:rPr lang="en-IN" sz="3600" b="1" dirty="0"/>
                        <a:t>Actual</a:t>
                      </a:r>
                    </a:p>
                  </a:txBody>
                  <a:tcPr/>
                </a:tc>
                <a:tc>
                  <a:txBody>
                    <a:bodyPr/>
                    <a:lstStyle/>
                    <a:p>
                      <a:r>
                        <a:rPr lang="en-IN" dirty="0"/>
                        <a:t>A</a:t>
                      </a:r>
                    </a:p>
                  </a:txBody>
                  <a:tcPr/>
                </a:tc>
                <a:tc>
                  <a:txBody>
                    <a:bodyPr/>
                    <a:lstStyle/>
                    <a:p>
                      <a:r>
                        <a:rPr lang="en-IN" dirty="0"/>
                        <a:t>15</a:t>
                      </a:r>
                    </a:p>
                  </a:txBody>
                  <a:tcPr>
                    <a:solidFill>
                      <a:schemeClr val="accent2"/>
                    </a:solidFill>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3817444897"/>
                  </a:ext>
                </a:extLst>
              </a:tr>
              <a:tr h="370840">
                <a:tc vMerge="1">
                  <a:txBody>
                    <a:bodyPr/>
                    <a:lstStyle/>
                    <a:p>
                      <a:endParaRPr lang="en-IN" dirty="0"/>
                    </a:p>
                  </a:txBody>
                  <a:tcPr/>
                </a:tc>
                <a:tc>
                  <a:txBody>
                    <a:bodyPr/>
                    <a:lstStyle/>
                    <a:p>
                      <a:r>
                        <a:rPr lang="en-IN" dirty="0"/>
                        <a:t>B</a:t>
                      </a:r>
                    </a:p>
                  </a:txBody>
                  <a:tcPr/>
                </a:tc>
                <a:tc>
                  <a:txBody>
                    <a:bodyPr/>
                    <a:lstStyle/>
                    <a:p>
                      <a:r>
                        <a:rPr lang="en-IN" dirty="0"/>
                        <a:t>7</a:t>
                      </a:r>
                    </a:p>
                  </a:txBody>
                  <a:tcPr/>
                </a:tc>
                <a:tc>
                  <a:txBody>
                    <a:bodyPr/>
                    <a:lstStyle/>
                    <a:p>
                      <a:r>
                        <a:rPr lang="en-IN" dirty="0"/>
                        <a:t>15</a:t>
                      </a:r>
                    </a:p>
                  </a:txBody>
                  <a:tcPr>
                    <a:solidFill>
                      <a:schemeClr val="accent2"/>
                    </a:solidFill>
                  </a:tcPr>
                </a:tc>
                <a:tc>
                  <a:txBody>
                    <a:bodyPr/>
                    <a:lstStyle/>
                    <a:p>
                      <a:r>
                        <a:rPr lang="en-IN" dirty="0"/>
                        <a:t>8</a:t>
                      </a:r>
                    </a:p>
                  </a:txBody>
                  <a:tcPr/>
                </a:tc>
                <a:extLst>
                  <a:ext uri="{0D108BD9-81ED-4DB2-BD59-A6C34878D82A}">
                    <a16:rowId xmlns:a16="http://schemas.microsoft.com/office/drawing/2014/main" val="327473788"/>
                  </a:ext>
                </a:extLst>
              </a:tr>
              <a:tr h="370840">
                <a:tc vMerge="1">
                  <a:txBody>
                    <a:bodyPr/>
                    <a:lstStyle/>
                    <a:p>
                      <a:endParaRPr lang="en-IN" dirty="0"/>
                    </a:p>
                  </a:txBody>
                  <a:tcPr/>
                </a:tc>
                <a:tc>
                  <a:txBody>
                    <a:bodyPr/>
                    <a:lstStyle/>
                    <a:p>
                      <a:r>
                        <a:rPr lang="en-IN" dirty="0"/>
                        <a:t>C</a:t>
                      </a:r>
                    </a:p>
                  </a:txBody>
                  <a:tcPr/>
                </a:tc>
                <a:tc>
                  <a:txBody>
                    <a:bodyPr/>
                    <a:lstStyle/>
                    <a:p>
                      <a:r>
                        <a:rPr lang="en-IN" dirty="0"/>
                        <a:t>2</a:t>
                      </a:r>
                    </a:p>
                  </a:txBody>
                  <a:tcPr/>
                </a:tc>
                <a:tc>
                  <a:txBody>
                    <a:bodyPr/>
                    <a:lstStyle/>
                    <a:p>
                      <a:r>
                        <a:rPr lang="en-IN" dirty="0"/>
                        <a:t>3</a:t>
                      </a:r>
                    </a:p>
                  </a:txBody>
                  <a:tcPr/>
                </a:tc>
                <a:tc>
                  <a:txBody>
                    <a:bodyPr/>
                    <a:lstStyle/>
                    <a:p>
                      <a:r>
                        <a:rPr lang="en-IN" dirty="0"/>
                        <a:t>45</a:t>
                      </a:r>
                    </a:p>
                  </a:txBody>
                  <a:tcPr>
                    <a:solidFill>
                      <a:schemeClr val="accent2"/>
                    </a:solidFill>
                  </a:tcPr>
                </a:tc>
                <a:extLst>
                  <a:ext uri="{0D108BD9-81ED-4DB2-BD59-A6C34878D82A}">
                    <a16:rowId xmlns:a16="http://schemas.microsoft.com/office/drawing/2014/main" val="360273399"/>
                  </a:ext>
                </a:extLst>
              </a:tr>
            </a:tbl>
          </a:graphicData>
        </a:graphic>
      </p:graphicFrame>
    </p:spTree>
    <p:extLst>
      <p:ext uri="{BB962C8B-B14F-4D97-AF65-F5344CB8AC3E}">
        <p14:creationId xmlns:p14="http://schemas.microsoft.com/office/powerpoint/2010/main" val="21559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A098-B4B4-4EC8-9CCF-FF586A5CCE35}"/>
              </a:ext>
            </a:extLst>
          </p:cNvPr>
          <p:cNvSpPr>
            <a:spLocks noGrp="1"/>
          </p:cNvSpPr>
          <p:nvPr>
            <p:ph type="title"/>
          </p:nvPr>
        </p:nvSpPr>
        <p:spPr/>
        <p:txBody>
          <a:bodyPr/>
          <a:lstStyle/>
          <a:p>
            <a:r>
              <a:rPr lang="en-IN" b="1" dirty="0"/>
              <a:t>Precision</a:t>
            </a:r>
          </a:p>
        </p:txBody>
      </p:sp>
      <p:sp>
        <p:nvSpPr>
          <p:cNvPr id="4" name="Date Placeholder 3">
            <a:extLst>
              <a:ext uri="{FF2B5EF4-FFF2-40B4-BE49-F238E27FC236}">
                <a16:creationId xmlns:a16="http://schemas.microsoft.com/office/drawing/2014/main" id="{90BC00A5-9E49-40E4-89BD-A97BAB6DA18D}"/>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2E00366F-5DAA-43E0-8302-B46537385CEF}"/>
              </a:ext>
            </a:extLst>
          </p:cNvPr>
          <p:cNvSpPr>
            <a:spLocks noGrp="1"/>
          </p:cNvSpPr>
          <p:nvPr>
            <p:ph type="ftr" sz="quarter" idx="11"/>
          </p:nvPr>
        </p:nvSpPr>
        <p:spPr/>
        <p:txBody>
          <a:bodyPr/>
          <a:lstStyle/>
          <a:p>
            <a:r>
              <a:rPr lang="en-IN" dirty="0"/>
              <a:t>Utkarsh Sharma</a:t>
            </a:r>
          </a:p>
        </p:txBody>
      </p:sp>
      <p:sp>
        <p:nvSpPr>
          <p:cNvPr id="6" name="Slide Number Placeholder 5">
            <a:extLst>
              <a:ext uri="{FF2B5EF4-FFF2-40B4-BE49-F238E27FC236}">
                <a16:creationId xmlns:a16="http://schemas.microsoft.com/office/drawing/2014/main" id="{67ED01A2-D008-4A67-882D-97AC7F922D8D}"/>
              </a:ext>
            </a:extLst>
          </p:cNvPr>
          <p:cNvSpPr>
            <a:spLocks noGrp="1"/>
          </p:cNvSpPr>
          <p:nvPr>
            <p:ph type="sldNum" sz="quarter" idx="12"/>
          </p:nvPr>
        </p:nvSpPr>
        <p:spPr/>
        <p:txBody>
          <a:bodyPr/>
          <a:lstStyle/>
          <a:p>
            <a:fld id="{B6C1865A-3EEE-4DCE-8D5F-1A09FDEDE4FF}" type="slidenum">
              <a:rPr lang="en-IN" smtClean="0"/>
              <a:t>19</a:t>
            </a:fld>
            <a:endParaRPr lang="en-IN"/>
          </a:p>
        </p:txBody>
      </p:sp>
      <p:graphicFrame>
        <p:nvGraphicFramePr>
          <p:cNvPr id="7" name="Table 7">
            <a:extLst>
              <a:ext uri="{FF2B5EF4-FFF2-40B4-BE49-F238E27FC236}">
                <a16:creationId xmlns:a16="http://schemas.microsoft.com/office/drawing/2014/main" id="{71062B87-439F-426D-B4AF-542A04BA9ED7}"/>
              </a:ext>
            </a:extLst>
          </p:cNvPr>
          <p:cNvGraphicFramePr>
            <a:graphicFrameLocks/>
          </p:cNvGraphicFramePr>
          <p:nvPr>
            <p:extLst>
              <p:ext uri="{D42A27DB-BD31-4B8C-83A1-F6EECF244321}">
                <p14:modId xmlns:p14="http://schemas.microsoft.com/office/powerpoint/2010/main" val="959139570"/>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02440166"/>
                    </a:ext>
                  </a:extLst>
                </a:gridCol>
                <a:gridCol w="2103120">
                  <a:extLst>
                    <a:ext uri="{9D8B030D-6E8A-4147-A177-3AD203B41FA5}">
                      <a16:colId xmlns:a16="http://schemas.microsoft.com/office/drawing/2014/main" val="991138931"/>
                    </a:ext>
                  </a:extLst>
                </a:gridCol>
                <a:gridCol w="2103120">
                  <a:extLst>
                    <a:ext uri="{9D8B030D-6E8A-4147-A177-3AD203B41FA5}">
                      <a16:colId xmlns:a16="http://schemas.microsoft.com/office/drawing/2014/main" val="3461995099"/>
                    </a:ext>
                  </a:extLst>
                </a:gridCol>
                <a:gridCol w="2103120">
                  <a:extLst>
                    <a:ext uri="{9D8B030D-6E8A-4147-A177-3AD203B41FA5}">
                      <a16:colId xmlns:a16="http://schemas.microsoft.com/office/drawing/2014/main" val="1067135702"/>
                    </a:ext>
                  </a:extLst>
                </a:gridCol>
                <a:gridCol w="2103120">
                  <a:extLst>
                    <a:ext uri="{9D8B030D-6E8A-4147-A177-3AD203B41FA5}">
                      <a16:colId xmlns:a16="http://schemas.microsoft.com/office/drawing/2014/main" val="978648899"/>
                    </a:ext>
                  </a:extLst>
                </a:gridCol>
              </a:tblGrid>
              <a:tr h="385420">
                <a:tc rowSpan="2" gridSpan="2">
                  <a:txBody>
                    <a:bodyPr/>
                    <a:lstStyle/>
                    <a:p>
                      <a:endParaRPr lang="en-IN" dirty="0"/>
                    </a:p>
                  </a:txBody>
                  <a:tcPr/>
                </a:tc>
                <a:tc rowSpan="2" hMerge="1">
                  <a:txBody>
                    <a:bodyPr/>
                    <a:lstStyle/>
                    <a:p>
                      <a:endParaRPr lang="en-IN" dirty="0"/>
                    </a:p>
                  </a:txBody>
                  <a:tcPr/>
                </a:tc>
                <a:tc gridSpan="3">
                  <a:txBody>
                    <a:bodyPr/>
                    <a:lstStyle/>
                    <a:p>
                      <a:pPr algn="ctr"/>
                      <a:r>
                        <a:rPr lang="en-IN" sz="3600" dirty="0"/>
                        <a:t>Predicted</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433619422"/>
                  </a:ext>
                </a:extLst>
              </a:tr>
              <a:tr h="370840">
                <a:tc gridSpan="2" vMerge="1">
                  <a:txBody>
                    <a:bodyPr/>
                    <a:lstStyle/>
                    <a:p>
                      <a:endParaRPr lang="en-IN" dirty="0"/>
                    </a:p>
                  </a:txBody>
                  <a:tcPr/>
                </a:tc>
                <a:tc hMerge="1" vMerge="1">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extLst>
                  <a:ext uri="{0D108BD9-81ED-4DB2-BD59-A6C34878D82A}">
                    <a16:rowId xmlns:a16="http://schemas.microsoft.com/office/drawing/2014/main" val="1366867173"/>
                  </a:ext>
                </a:extLst>
              </a:tr>
              <a:tr h="370840">
                <a:tc rowSpan="3">
                  <a:txBody>
                    <a:bodyPr/>
                    <a:lstStyle/>
                    <a:p>
                      <a:pPr algn="ctr"/>
                      <a:r>
                        <a:rPr lang="en-IN" sz="3600" b="1" dirty="0"/>
                        <a:t>Actual</a:t>
                      </a:r>
                    </a:p>
                  </a:txBody>
                  <a:tcPr/>
                </a:tc>
                <a:tc>
                  <a:txBody>
                    <a:bodyPr/>
                    <a:lstStyle/>
                    <a:p>
                      <a:r>
                        <a:rPr lang="en-IN" dirty="0"/>
                        <a:t>A</a:t>
                      </a:r>
                    </a:p>
                  </a:txBody>
                  <a:tcPr/>
                </a:tc>
                <a:tc>
                  <a:txBody>
                    <a:bodyPr/>
                    <a:lstStyle/>
                    <a:p>
                      <a:r>
                        <a:rPr lang="en-IN" dirty="0"/>
                        <a:t>15</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3817444897"/>
                  </a:ext>
                </a:extLst>
              </a:tr>
              <a:tr h="370840">
                <a:tc vMerge="1">
                  <a:txBody>
                    <a:bodyPr/>
                    <a:lstStyle/>
                    <a:p>
                      <a:endParaRPr lang="en-IN" dirty="0"/>
                    </a:p>
                  </a:txBody>
                  <a:tcPr/>
                </a:tc>
                <a:tc>
                  <a:txBody>
                    <a:bodyPr/>
                    <a:lstStyle/>
                    <a:p>
                      <a:r>
                        <a:rPr lang="en-IN" dirty="0"/>
                        <a:t>B</a:t>
                      </a:r>
                    </a:p>
                  </a:txBody>
                  <a:tcPr/>
                </a:tc>
                <a:tc>
                  <a:txBody>
                    <a:bodyPr/>
                    <a:lstStyle/>
                    <a:p>
                      <a:r>
                        <a:rPr lang="en-IN" dirty="0"/>
                        <a:t>7</a:t>
                      </a:r>
                    </a:p>
                  </a:txBody>
                  <a:tcPr/>
                </a:tc>
                <a:tc>
                  <a:txBody>
                    <a:bodyPr/>
                    <a:lstStyle/>
                    <a:p>
                      <a:r>
                        <a:rPr lang="en-IN" dirty="0"/>
                        <a:t>15</a:t>
                      </a:r>
                    </a:p>
                  </a:txBody>
                  <a:tcPr/>
                </a:tc>
                <a:tc>
                  <a:txBody>
                    <a:bodyPr/>
                    <a:lstStyle/>
                    <a:p>
                      <a:r>
                        <a:rPr lang="en-IN" dirty="0"/>
                        <a:t>8</a:t>
                      </a:r>
                    </a:p>
                  </a:txBody>
                  <a:tcPr/>
                </a:tc>
                <a:extLst>
                  <a:ext uri="{0D108BD9-81ED-4DB2-BD59-A6C34878D82A}">
                    <a16:rowId xmlns:a16="http://schemas.microsoft.com/office/drawing/2014/main" val="327473788"/>
                  </a:ext>
                </a:extLst>
              </a:tr>
              <a:tr h="370840">
                <a:tc vMerge="1">
                  <a:txBody>
                    <a:bodyPr/>
                    <a:lstStyle/>
                    <a:p>
                      <a:endParaRPr lang="en-IN" dirty="0"/>
                    </a:p>
                  </a:txBody>
                  <a:tcPr/>
                </a:tc>
                <a:tc>
                  <a:txBody>
                    <a:bodyPr/>
                    <a:lstStyle/>
                    <a:p>
                      <a:r>
                        <a:rPr lang="en-IN" dirty="0"/>
                        <a:t>C</a:t>
                      </a:r>
                    </a:p>
                  </a:txBody>
                  <a:tcPr/>
                </a:tc>
                <a:tc>
                  <a:txBody>
                    <a:bodyPr/>
                    <a:lstStyle/>
                    <a:p>
                      <a:r>
                        <a:rPr lang="en-IN" dirty="0"/>
                        <a:t>2</a:t>
                      </a:r>
                    </a:p>
                  </a:txBody>
                  <a:tcPr/>
                </a:tc>
                <a:tc>
                  <a:txBody>
                    <a:bodyPr/>
                    <a:lstStyle/>
                    <a:p>
                      <a:r>
                        <a:rPr lang="en-IN" dirty="0"/>
                        <a:t>3</a:t>
                      </a:r>
                    </a:p>
                  </a:txBody>
                  <a:tcPr/>
                </a:tc>
                <a:tc>
                  <a:txBody>
                    <a:bodyPr/>
                    <a:lstStyle/>
                    <a:p>
                      <a:r>
                        <a:rPr lang="en-IN" dirty="0"/>
                        <a:t>45</a:t>
                      </a:r>
                    </a:p>
                  </a:txBody>
                  <a:tcPr/>
                </a:tc>
                <a:extLst>
                  <a:ext uri="{0D108BD9-81ED-4DB2-BD59-A6C34878D82A}">
                    <a16:rowId xmlns:a16="http://schemas.microsoft.com/office/drawing/2014/main" val="360273399"/>
                  </a:ext>
                </a:extLst>
              </a:tr>
            </a:tbl>
          </a:graphicData>
        </a:graphic>
      </p:graphicFrame>
      <p:pic>
        <p:nvPicPr>
          <p:cNvPr id="8" name="Picture 7">
            <a:extLst>
              <a:ext uri="{FF2B5EF4-FFF2-40B4-BE49-F238E27FC236}">
                <a16:creationId xmlns:a16="http://schemas.microsoft.com/office/drawing/2014/main" id="{41222676-B6B6-482C-80F3-B4A907052E8D}"/>
              </a:ext>
            </a:extLst>
          </p:cNvPr>
          <p:cNvPicPr>
            <a:picLocks noChangeAspect="1"/>
          </p:cNvPicPr>
          <p:nvPr/>
        </p:nvPicPr>
        <p:blipFill>
          <a:blip r:embed="rId2"/>
          <a:stretch>
            <a:fillRect/>
          </a:stretch>
        </p:blipFill>
        <p:spPr>
          <a:xfrm>
            <a:off x="838200" y="4282238"/>
            <a:ext cx="2743200" cy="1322946"/>
          </a:xfrm>
          <a:prstGeom prst="rect">
            <a:avLst/>
          </a:prstGeom>
        </p:spPr>
      </p:pic>
      <p:sp>
        <p:nvSpPr>
          <p:cNvPr id="9" name="TextBox 8">
            <a:extLst>
              <a:ext uri="{FF2B5EF4-FFF2-40B4-BE49-F238E27FC236}">
                <a16:creationId xmlns:a16="http://schemas.microsoft.com/office/drawing/2014/main" id="{39FFC548-239D-45A0-9478-64B697A21A79}"/>
              </a:ext>
            </a:extLst>
          </p:cNvPr>
          <p:cNvSpPr txBox="1"/>
          <p:nvPr/>
        </p:nvSpPr>
        <p:spPr>
          <a:xfrm>
            <a:off x="3809233" y="4878348"/>
            <a:ext cx="1544002" cy="369332"/>
          </a:xfrm>
          <a:prstGeom prst="rect">
            <a:avLst/>
          </a:prstGeom>
          <a:noFill/>
        </p:spPr>
        <p:txBody>
          <a:bodyPr wrap="square" rtlCol="0">
            <a:spAutoFit/>
          </a:bodyPr>
          <a:lstStyle/>
          <a:p>
            <a:r>
              <a:rPr lang="en-IN" dirty="0"/>
              <a:t>Precision A =</a:t>
            </a:r>
          </a:p>
        </p:txBody>
      </p:sp>
      <p:sp>
        <p:nvSpPr>
          <p:cNvPr id="10" name="TextBox 9">
            <a:extLst>
              <a:ext uri="{FF2B5EF4-FFF2-40B4-BE49-F238E27FC236}">
                <a16:creationId xmlns:a16="http://schemas.microsoft.com/office/drawing/2014/main" id="{B4F7C996-EB80-4961-8F46-C0111352A707}"/>
              </a:ext>
            </a:extLst>
          </p:cNvPr>
          <p:cNvSpPr txBox="1"/>
          <p:nvPr/>
        </p:nvSpPr>
        <p:spPr>
          <a:xfrm>
            <a:off x="5143883" y="4878348"/>
            <a:ext cx="418704" cy="369332"/>
          </a:xfrm>
          <a:prstGeom prst="rect">
            <a:avLst/>
          </a:prstGeom>
          <a:noFill/>
        </p:spPr>
        <p:txBody>
          <a:bodyPr wrap="none" rtlCol="0">
            <a:spAutoFit/>
          </a:bodyPr>
          <a:lstStyle/>
          <a:p>
            <a:r>
              <a:rPr lang="en-IN" dirty="0"/>
              <a:t>15</a:t>
            </a:r>
          </a:p>
        </p:txBody>
      </p:sp>
      <p:sp>
        <p:nvSpPr>
          <p:cNvPr id="11" name="TextBox 10">
            <a:extLst>
              <a:ext uri="{FF2B5EF4-FFF2-40B4-BE49-F238E27FC236}">
                <a16:creationId xmlns:a16="http://schemas.microsoft.com/office/drawing/2014/main" id="{BCF135CA-97B8-4690-91DB-361758F731F7}"/>
              </a:ext>
            </a:extLst>
          </p:cNvPr>
          <p:cNvSpPr txBox="1"/>
          <p:nvPr/>
        </p:nvSpPr>
        <p:spPr>
          <a:xfrm>
            <a:off x="5442012" y="4878348"/>
            <a:ext cx="1114408" cy="369332"/>
          </a:xfrm>
          <a:prstGeom prst="rect">
            <a:avLst/>
          </a:prstGeom>
          <a:noFill/>
        </p:spPr>
        <p:txBody>
          <a:bodyPr wrap="none" rtlCol="0">
            <a:spAutoFit/>
          </a:bodyPr>
          <a:lstStyle/>
          <a:p>
            <a:r>
              <a:rPr lang="en-IN" dirty="0"/>
              <a:t>/(15+7+2)</a:t>
            </a:r>
          </a:p>
        </p:txBody>
      </p:sp>
      <p:pic>
        <p:nvPicPr>
          <p:cNvPr id="13" name="Content Placeholder 12">
            <a:extLst>
              <a:ext uri="{FF2B5EF4-FFF2-40B4-BE49-F238E27FC236}">
                <a16:creationId xmlns:a16="http://schemas.microsoft.com/office/drawing/2014/main" id="{88BAD313-4407-44D5-BE2D-F0F882EEF898}"/>
              </a:ext>
            </a:extLst>
          </p:cNvPr>
          <p:cNvPicPr>
            <a:picLocks noGrp="1" noChangeAspect="1"/>
          </p:cNvPicPr>
          <p:nvPr>
            <p:ph idx="1"/>
          </p:nvPr>
        </p:nvPicPr>
        <p:blipFill>
          <a:blip r:embed="rId3"/>
          <a:stretch>
            <a:fillRect/>
          </a:stretch>
        </p:blipFill>
        <p:spPr>
          <a:xfrm>
            <a:off x="766576" y="5575348"/>
            <a:ext cx="4391350" cy="810838"/>
          </a:xfrm>
          <a:prstGeom prst="rect">
            <a:avLst/>
          </a:prstGeom>
        </p:spPr>
      </p:pic>
      <p:sp>
        <p:nvSpPr>
          <p:cNvPr id="14" name="TextBox 13">
            <a:extLst>
              <a:ext uri="{FF2B5EF4-FFF2-40B4-BE49-F238E27FC236}">
                <a16:creationId xmlns:a16="http://schemas.microsoft.com/office/drawing/2014/main" id="{C6089C69-5EDA-4310-8A1F-F72131D84160}"/>
              </a:ext>
            </a:extLst>
          </p:cNvPr>
          <p:cNvSpPr txBox="1"/>
          <p:nvPr/>
        </p:nvSpPr>
        <p:spPr>
          <a:xfrm>
            <a:off x="6836781" y="4873069"/>
            <a:ext cx="1544002" cy="369332"/>
          </a:xfrm>
          <a:prstGeom prst="rect">
            <a:avLst/>
          </a:prstGeom>
          <a:noFill/>
        </p:spPr>
        <p:txBody>
          <a:bodyPr wrap="square" rtlCol="0">
            <a:spAutoFit/>
          </a:bodyPr>
          <a:lstStyle/>
          <a:p>
            <a:r>
              <a:rPr lang="en-IN" dirty="0"/>
              <a:t>Precision B =</a:t>
            </a:r>
          </a:p>
        </p:txBody>
      </p:sp>
      <p:sp>
        <p:nvSpPr>
          <p:cNvPr id="15" name="TextBox 14">
            <a:extLst>
              <a:ext uri="{FF2B5EF4-FFF2-40B4-BE49-F238E27FC236}">
                <a16:creationId xmlns:a16="http://schemas.microsoft.com/office/drawing/2014/main" id="{FBCF883E-6C7D-40A4-9980-F937BBCB01A7}"/>
              </a:ext>
            </a:extLst>
          </p:cNvPr>
          <p:cNvSpPr txBox="1"/>
          <p:nvPr/>
        </p:nvSpPr>
        <p:spPr>
          <a:xfrm>
            <a:off x="8135645" y="4873069"/>
            <a:ext cx="418704" cy="369332"/>
          </a:xfrm>
          <a:prstGeom prst="rect">
            <a:avLst/>
          </a:prstGeom>
          <a:noFill/>
        </p:spPr>
        <p:txBody>
          <a:bodyPr wrap="none" rtlCol="0">
            <a:spAutoFit/>
          </a:bodyPr>
          <a:lstStyle/>
          <a:p>
            <a:r>
              <a:rPr lang="en-IN" dirty="0"/>
              <a:t>15</a:t>
            </a:r>
          </a:p>
        </p:txBody>
      </p:sp>
      <p:sp>
        <p:nvSpPr>
          <p:cNvPr id="16" name="TextBox 15">
            <a:extLst>
              <a:ext uri="{FF2B5EF4-FFF2-40B4-BE49-F238E27FC236}">
                <a16:creationId xmlns:a16="http://schemas.microsoft.com/office/drawing/2014/main" id="{500DE5AF-5469-4033-966B-2A71DA261D63}"/>
              </a:ext>
            </a:extLst>
          </p:cNvPr>
          <p:cNvSpPr txBox="1"/>
          <p:nvPr/>
        </p:nvSpPr>
        <p:spPr>
          <a:xfrm>
            <a:off x="8380783" y="4873069"/>
            <a:ext cx="1114408" cy="369332"/>
          </a:xfrm>
          <a:prstGeom prst="rect">
            <a:avLst/>
          </a:prstGeom>
          <a:noFill/>
        </p:spPr>
        <p:txBody>
          <a:bodyPr wrap="none" rtlCol="0">
            <a:spAutoFit/>
          </a:bodyPr>
          <a:lstStyle/>
          <a:p>
            <a:r>
              <a:rPr lang="en-IN" dirty="0"/>
              <a:t>/(2+15+3)</a:t>
            </a:r>
          </a:p>
        </p:txBody>
      </p:sp>
      <p:sp>
        <p:nvSpPr>
          <p:cNvPr id="17" name="TextBox 16">
            <a:extLst>
              <a:ext uri="{FF2B5EF4-FFF2-40B4-BE49-F238E27FC236}">
                <a16:creationId xmlns:a16="http://schemas.microsoft.com/office/drawing/2014/main" id="{60245003-FD46-497F-A13E-479BB3819619}"/>
              </a:ext>
            </a:extLst>
          </p:cNvPr>
          <p:cNvSpPr txBox="1"/>
          <p:nvPr/>
        </p:nvSpPr>
        <p:spPr>
          <a:xfrm>
            <a:off x="9483110" y="4873069"/>
            <a:ext cx="1400913" cy="369332"/>
          </a:xfrm>
          <a:prstGeom prst="rect">
            <a:avLst/>
          </a:prstGeom>
          <a:noFill/>
        </p:spPr>
        <p:txBody>
          <a:bodyPr wrap="square" rtlCol="0">
            <a:spAutoFit/>
          </a:bodyPr>
          <a:lstStyle/>
          <a:p>
            <a:r>
              <a:rPr lang="en-IN" dirty="0"/>
              <a:t>Precision C =</a:t>
            </a:r>
          </a:p>
        </p:txBody>
      </p:sp>
      <p:sp>
        <p:nvSpPr>
          <p:cNvPr id="18" name="TextBox 17">
            <a:extLst>
              <a:ext uri="{FF2B5EF4-FFF2-40B4-BE49-F238E27FC236}">
                <a16:creationId xmlns:a16="http://schemas.microsoft.com/office/drawing/2014/main" id="{57583F07-7F3C-49DC-8E7E-BFE41F851047}"/>
              </a:ext>
            </a:extLst>
          </p:cNvPr>
          <p:cNvSpPr txBox="1"/>
          <p:nvPr/>
        </p:nvSpPr>
        <p:spPr>
          <a:xfrm>
            <a:off x="10674671" y="4866040"/>
            <a:ext cx="418704" cy="369332"/>
          </a:xfrm>
          <a:prstGeom prst="rect">
            <a:avLst/>
          </a:prstGeom>
          <a:noFill/>
        </p:spPr>
        <p:txBody>
          <a:bodyPr wrap="none" rtlCol="0">
            <a:spAutoFit/>
          </a:bodyPr>
          <a:lstStyle/>
          <a:p>
            <a:r>
              <a:rPr lang="en-IN" dirty="0"/>
              <a:t>15</a:t>
            </a:r>
          </a:p>
        </p:txBody>
      </p:sp>
      <p:sp>
        <p:nvSpPr>
          <p:cNvPr id="19" name="TextBox 18">
            <a:extLst>
              <a:ext uri="{FF2B5EF4-FFF2-40B4-BE49-F238E27FC236}">
                <a16:creationId xmlns:a16="http://schemas.microsoft.com/office/drawing/2014/main" id="{13E25474-9008-4B9F-B92E-AFA373A747DB}"/>
              </a:ext>
            </a:extLst>
          </p:cNvPr>
          <p:cNvSpPr txBox="1"/>
          <p:nvPr/>
        </p:nvSpPr>
        <p:spPr>
          <a:xfrm>
            <a:off x="10949095" y="4866040"/>
            <a:ext cx="1114408" cy="369332"/>
          </a:xfrm>
          <a:prstGeom prst="rect">
            <a:avLst/>
          </a:prstGeom>
          <a:noFill/>
        </p:spPr>
        <p:txBody>
          <a:bodyPr wrap="none" rtlCol="0">
            <a:spAutoFit/>
          </a:bodyPr>
          <a:lstStyle/>
          <a:p>
            <a:r>
              <a:rPr lang="en-IN" dirty="0"/>
              <a:t>/(3+8+45)</a:t>
            </a:r>
          </a:p>
        </p:txBody>
      </p:sp>
    </p:spTree>
    <p:extLst>
      <p:ext uri="{BB962C8B-B14F-4D97-AF65-F5344CB8AC3E}">
        <p14:creationId xmlns:p14="http://schemas.microsoft.com/office/powerpoint/2010/main" val="20592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32" dur="500"/>
                                        <p:tgtEl>
                                          <p:spTgt spid="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4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0915-2BF5-46C9-A3B6-F1ED06B2E6D4}"/>
              </a:ext>
            </a:extLst>
          </p:cNvPr>
          <p:cNvSpPr>
            <a:spLocks noGrp="1"/>
          </p:cNvSpPr>
          <p:nvPr>
            <p:ph type="title"/>
          </p:nvPr>
        </p:nvSpPr>
        <p:spPr/>
        <p:txBody>
          <a:bodyPr/>
          <a:lstStyle/>
          <a:p>
            <a:r>
              <a:rPr lang="en-IN" sz="3600" b="1" dirty="0"/>
              <a:t>Contents</a:t>
            </a:r>
            <a:endParaRPr lang="en-IN" b="1" dirty="0"/>
          </a:p>
        </p:txBody>
      </p:sp>
      <p:sp>
        <p:nvSpPr>
          <p:cNvPr id="3" name="Content Placeholder 2">
            <a:extLst>
              <a:ext uri="{FF2B5EF4-FFF2-40B4-BE49-F238E27FC236}">
                <a16:creationId xmlns:a16="http://schemas.microsoft.com/office/drawing/2014/main" id="{C12FE396-E739-40B3-A0FD-19F51CF6444C}"/>
              </a:ext>
            </a:extLst>
          </p:cNvPr>
          <p:cNvSpPr>
            <a:spLocks noGrp="1"/>
          </p:cNvSpPr>
          <p:nvPr>
            <p:ph idx="1"/>
          </p:nvPr>
        </p:nvSpPr>
        <p:spPr/>
        <p:txBody>
          <a:bodyPr/>
          <a:lstStyle/>
          <a:p>
            <a:r>
              <a:rPr lang="en-IN" dirty="0"/>
              <a:t>Why Do we need Evaluation</a:t>
            </a:r>
          </a:p>
          <a:p>
            <a:r>
              <a:rPr lang="en-IN" dirty="0"/>
              <a:t>Metrics for evaluation</a:t>
            </a:r>
          </a:p>
          <a:p>
            <a:r>
              <a:rPr lang="en-IN" dirty="0"/>
              <a:t>Confusion Matrix</a:t>
            </a:r>
          </a:p>
          <a:p>
            <a:pPr marL="0" indent="0">
              <a:buNone/>
            </a:pPr>
            <a:endParaRPr lang="en-IN" dirty="0"/>
          </a:p>
        </p:txBody>
      </p:sp>
      <p:sp>
        <p:nvSpPr>
          <p:cNvPr id="4" name="Date Placeholder 3">
            <a:extLst>
              <a:ext uri="{FF2B5EF4-FFF2-40B4-BE49-F238E27FC236}">
                <a16:creationId xmlns:a16="http://schemas.microsoft.com/office/drawing/2014/main" id="{4A0D5071-FC74-496C-8161-961C72918C9C}"/>
              </a:ext>
            </a:extLst>
          </p:cNvPr>
          <p:cNvSpPr>
            <a:spLocks noGrp="1"/>
          </p:cNvSpPr>
          <p:nvPr>
            <p:ph type="dt" sz="half" idx="10"/>
          </p:nvPr>
        </p:nvSpPr>
        <p:spPr/>
        <p:txBody>
          <a:bodyPr/>
          <a:lstStyle/>
          <a:p>
            <a:fld id="{F90860DA-0DF5-40E6-B6B1-95027751FB19}" type="datetime1">
              <a:rPr lang="en-IN" smtClean="0"/>
              <a:t>22-04-2020</a:t>
            </a:fld>
            <a:endParaRPr lang="en-IN"/>
          </a:p>
        </p:txBody>
      </p:sp>
      <p:sp>
        <p:nvSpPr>
          <p:cNvPr id="5" name="Footer Placeholder 4">
            <a:extLst>
              <a:ext uri="{FF2B5EF4-FFF2-40B4-BE49-F238E27FC236}">
                <a16:creationId xmlns:a16="http://schemas.microsoft.com/office/drawing/2014/main" id="{9EA9448E-0E1D-483A-82A6-FCCFB51F2FA4}"/>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E41E93E3-4543-44D5-A067-DC4E355C1A21}"/>
              </a:ext>
            </a:extLst>
          </p:cNvPr>
          <p:cNvSpPr>
            <a:spLocks noGrp="1"/>
          </p:cNvSpPr>
          <p:nvPr>
            <p:ph type="sldNum" sz="quarter" idx="12"/>
          </p:nvPr>
        </p:nvSpPr>
        <p:spPr/>
        <p:txBody>
          <a:bodyPr/>
          <a:lstStyle/>
          <a:p>
            <a:fld id="{B6C1865A-3EEE-4DCE-8D5F-1A09FDEDE4FF}" type="slidenum">
              <a:rPr lang="en-IN" smtClean="0"/>
              <a:t>2</a:t>
            </a:fld>
            <a:endParaRPr lang="en-IN"/>
          </a:p>
        </p:txBody>
      </p:sp>
    </p:spTree>
    <p:extLst>
      <p:ext uri="{BB962C8B-B14F-4D97-AF65-F5344CB8AC3E}">
        <p14:creationId xmlns:p14="http://schemas.microsoft.com/office/powerpoint/2010/main" val="277125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1A3F-3659-4E87-ADDF-BB0CBEAA9B1F}"/>
              </a:ext>
            </a:extLst>
          </p:cNvPr>
          <p:cNvSpPr>
            <a:spLocks noGrp="1"/>
          </p:cNvSpPr>
          <p:nvPr>
            <p:ph type="title"/>
          </p:nvPr>
        </p:nvSpPr>
        <p:spPr/>
        <p:txBody>
          <a:bodyPr/>
          <a:lstStyle/>
          <a:p>
            <a:r>
              <a:rPr lang="en-IN" b="1" dirty="0"/>
              <a:t>Recall</a:t>
            </a:r>
          </a:p>
        </p:txBody>
      </p:sp>
      <p:pic>
        <p:nvPicPr>
          <p:cNvPr id="7" name="Content Placeholder 6">
            <a:extLst>
              <a:ext uri="{FF2B5EF4-FFF2-40B4-BE49-F238E27FC236}">
                <a16:creationId xmlns:a16="http://schemas.microsoft.com/office/drawing/2014/main" id="{D59C711E-718D-49C2-8A7E-5D8E6ED4F4FA}"/>
              </a:ext>
            </a:extLst>
          </p:cNvPr>
          <p:cNvPicPr>
            <a:picLocks noGrp="1" noChangeAspect="1"/>
          </p:cNvPicPr>
          <p:nvPr>
            <p:ph idx="1"/>
          </p:nvPr>
        </p:nvPicPr>
        <p:blipFill>
          <a:blip r:embed="rId2"/>
          <a:stretch>
            <a:fillRect/>
          </a:stretch>
        </p:blipFill>
        <p:spPr>
          <a:xfrm>
            <a:off x="767179" y="1690689"/>
            <a:ext cx="10515600" cy="2064566"/>
          </a:xfrm>
          <a:prstGeom prst="rect">
            <a:avLst/>
          </a:prstGeom>
        </p:spPr>
      </p:pic>
      <p:sp>
        <p:nvSpPr>
          <p:cNvPr id="4" name="Date Placeholder 3">
            <a:extLst>
              <a:ext uri="{FF2B5EF4-FFF2-40B4-BE49-F238E27FC236}">
                <a16:creationId xmlns:a16="http://schemas.microsoft.com/office/drawing/2014/main" id="{124EF8AB-20E5-4D15-B864-D0C1D26E746F}"/>
              </a:ext>
            </a:extLst>
          </p:cNvPr>
          <p:cNvSpPr>
            <a:spLocks noGrp="1"/>
          </p:cNvSpPr>
          <p:nvPr>
            <p:ph type="dt" sz="half" idx="10"/>
          </p:nvPr>
        </p:nvSpPr>
        <p:spPr/>
        <p:txBody>
          <a:bodyPr/>
          <a:lstStyle/>
          <a:p>
            <a:fld id="{4C4C36ED-BDBC-47F5-8E3D-E6662D25CE49}" type="datetime1">
              <a:rPr lang="en-IN" smtClean="0"/>
              <a:t>22-04-2020</a:t>
            </a:fld>
            <a:endParaRPr lang="en-IN"/>
          </a:p>
        </p:txBody>
      </p:sp>
      <p:sp>
        <p:nvSpPr>
          <p:cNvPr id="5" name="Footer Placeholder 4">
            <a:extLst>
              <a:ext uri="{FF2B5EF4-FFF2-40B4-BE49-F238E27FC236}">
                <a16:creationId xmlns:a16="http://schemas.microsoft.com/office/drawing/2014/main" id="{6C6E99E3-71EB-4754-88C7-70677592588A}"/>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B1220C82-E43E-42B3-897F-EAF615BA4D8D}"/>
              </a:ext>
            </a:extLst>
          </p:cNvPr>
          <p:cNvSpPr>
            <a:spLocks noGrp="1"/>
          </p:cNvSpPr>
          <p:nvPr>
            <p:ph type="sldNum" sz="quarter" idx="12"/>
          </p:nvPr>
        </p:nvSpPr>
        <p:spPr/>
        <p:txBody>
          <a:bodyPr/>
          <a:lstStyle/>
          <a:p>
            <a:fld id="{B6C1865A-3EEE-4DCE-8D5F-1A09FDEDE4FF}" type="slidenum">
              <a:rPr lang="en-IN" smtClean="0"/>
              <a:t>20</a:t>
            </a:fld>
            <a:endParaRPr lang="en-IN" dirty="0"/>
          </a:p>
        </p:txBody>
      </p:sp>
      <p:pic>
        <p:nvPicPr>
          <p:cNvPr id="8" name="Picture 7">
            <a:extLst>
              <a:ext uri="{FF2B5EF4-FFF2-40B4-BE49-F238E27FC236}">
                <a16:creationId xmlns:a16="http://schemas.microsoft.com/office/drawing/2014/main" id="{F22AA84E-A786-4AAD-B49D-50BBC56A8A2D}"/>
              </a:ext>
            </a:extLst>
          </p:cNvPr>
          <p:cNvPicPr>
            <a:picLocks noChangeAspect="1"/>
          </p:cNvPicPr>
          <p:nvPr/>
        </p:nvPicPr>
        <p:blipFill>
          <a:blip r:embed="rId3"/>
          <a:stretch>
            <a:fillRect/>
          </a:stretch>
        </p:blipFill>
        <p:spPr>
          <a:xfrm>
            <a:off x="767179" y="3833004"/>
            <a:ext cx="3183384" cy="1109568"/>
          </a:xfrm>
          <a:prstGeom prst="rect">
            <a:avLst/>
          </a:prstGeom>
        </p:spPr>
      </p:pic>
      <p:pic>
        <p:nvPicPr>
          <p:cNvPr id="9" name="Picture 8">
            <a:extLst>
              <a:ext uri="{FF2B5EF4-FFF2-40B4-BE49-F238E27FC236}">
                <a16:creationId xmlns:a16="http://schemas.microsoft.com/office/drawing/2014/main" id="{11456071-ACCF-4F8B-ADE3-26645120891D}"/>
              </a:ext>
            </a:extLst>
          </p:cNvPr>
          <p:cNvPicPr>
            <a:picLocks noChangeAspect="1"/>
          </p:cNvPicPr>
          <p:nvPr/>
        </p:nvPicPr>
        <p:blipFill>
          <a:blip r:embed="rId4"/>
          <a:stretch>
            <a:fillRect/>
          </a:stretch>
        </p:blipFill>
        <p:spPr>
          <a:xfrm>
            <a:off x="0" y="4942572"/>
            <a:ext cx="5492972" cy="1225402"/>
          </a:xfrm>
          <a:prstGeom prst="rect">
            <a:avLst/>
          </a:prstGeom>
        </p:spPr>
      </p:pic>
      <p:sp>
        <p:nvSpPr>
          <p:cNvPr id="10" name="TextBox 9">
            <a:extLst>
              <a:ext uri="{FF2B5EF4-FFF2-40B4-BE49-F238E27FC236}">
                <a16:creationId xmlns:a16="http://schemas.microsoft.com/office/drawing/2014/main" id="{1A3FBC0B-96E0-4C65-AC86-659A2BBEF848}"/>
              </a:ext>
            </a:extLst>
          </p:cNvPr>
          <p:cNvSpPr txBox="1"/>
          <p:nvPr/>
        </p:nvSpPr>
        <p:spPr>
          <a:xfrm>
            <a:off x="3809233" y="4878348"/>
            <a:ext cx="1144507" cy="369332"/>
          </a:xfrm>
          <a:prstGeom prst="rect">
            <a:avLst/>
          </a:prstGeom>
          <a:noFill/>
        </p:spPr>
        <p:txBody>
          <a:bodyPr wrap="square" rtlCol="0">
            <a:spAutoFit/>
          </a:bodyPr>
          <a:lstStyle/>
          <a:p>
            <a:r>
              <a:rPr lang="en-IN" dirty="0"/>
              <a:t>Recall A =</a:t>
            </a:r>
          </a:p>
        </p:txBody>
      </p:sp>
      <p:sp>
        <p:nvSpPr>
          <p:cNvPr id="11" name="TextBox 10">
            <a:extLst>
              <a:ext uri="{FF2B5EF4-FFF2-40B4-BE49-F238E27FC236}">
                <a16:creationId xmlns:a16="http://schemas.microsoft.com/office/drawing/2014/main" id="{8DF63B23-7227-4761-A78C-158739BBC8D6}"/>
              </a:ext>
            </a:extLst>
          </p:cNvPr>
          <p:cNvSpPr txBox="1"/>
          <p:nvPr/>
        </p:nvSpPr>
        <p:spPr>
          <a:xfrm>
            <a:off x="4884041" y="4871136"/>
            <a:ext cx="418704" cy="369332"/>
          </a:xfrm>
          <a:prstGeom prst="rect">
            <a:avLst/>
          </a:prstGeom>
          <a:noFill/>
        </p:spPr>
        <p:txBody>
          <a:bodyPr wrap="none" rtlCol="0">
            <a:spAutoFit/>
          </a:bodyPr>
          <a:lstStyle/>
          <a:p>
            <a:r>
              <a:rPr lang="en-IN" dirty="0"/>
              <a:t>15</a:t>
            </a:r>
          </a:p>
        </p:txBody>
      </p:sp>
      <p:sp>
        <p:nvSpPr>
          <p:cNvPr id="12" name="TextBox 11">
            <a:extLst>
              <a:ext uri="{FF2B5EF4-FFF2-40B4-BE49-F238E27FC236}">
                <a16:creationId xmlns:a16="http://schemas.microsoft.com/office/drawing/2014/main" id="{BE36E249-EA0F-4681-8271-0ED11FFB1F24}"/>
              </a:ext>
            </a:extLst>
          </p:cNvPr>
          <p:cNvSpPr txBox="1"/>
          <p:nvPr/>
        </p:nvSpPr>
        <p:spPr>
          <a:xfrm>
            <a:off x="5205384" y="4871136"/>
            <a:ext cx="1114408" cy="369332"/>
          </a:xfrm>
          <a:prstGeom prst="rect">
            <a:avLst/>
          </a:prstGeom>
          <a:noFill/>
        </p:spPr>
        <p:txBody>
          <a:bodyPr wrap="none" rtlCol="0">
            <a:spAutoFit/>
          </a:bodyPr>
          <a:lstStyle/>
          <a:p>
            <a:r>
              <a:rPr lang="en-IN" dirty="0"/>
              <a:t>/(15+2+3)</a:t>
            </a:r>
          </a:p>
        </p:txBody>
      </p:sp>
      <p:sp>
        <p:nvSpPr>
          <p:cNvPr id="13" name="TextBox 12">
            <a:extLst>
              <a:ext uri="{FF2B5EF4-FFF2-40B4-BE49-F238E27FC236}">
                <a16:creationId xmlns:a16="http://schemas.microsoft.com/office/drawing/2014/main" id="{D3C6CB12-79CC-4789-824F-BD9CEBC3E943}"/>
              </a:ext>
            </a:extLst>
          </p:cNvPr>
          <p:cNvSpPr txBox="1"/>
          <p:nvPr/>
        </p:nvSpPr>
        <p:spPr>
          <a:xfrm>
            <a:off x="6352243" y="4871136"/>
            <a:ext cx="1144507" cy="369332"/>
          </a:xfrm>
          <a:prstGeom prst="rect">
            <a:avLst/>
          </a:prstGeom>
          <a:noFill/>
        </p:spPr>
        <p:txBody>
          <a:bodyPr wrap="square" rtlCol="0">
            <a:spAutoFit/>
          </a:bodyPr>
          <a:lstStyle/>
          <a:p>
            <a:r>
              <a:rPr lang="en-IN" dirty="0"/>
              <a:t>Recall B =</a:t>
            </a:r>
          </a:p>
        </p:txBody>
      </p:sp>
      <p:sp>
        <p:nvSpPr>
          <p:cNvPr id="14" name="TextBox 13">
            <a:extLst>
              <a:ext uri="{FF2B5EF4-FFF2-40B4-BE49-F238E27FC236}">
                <a16:creationId xmlns:a16="http://schemas.microsoft.com/office/drawing/2014/main" id="{A37582AC-C9ED-4B2E-9104-E1C96ACC76C3}"/>
              </a:ext>
            </a:extLst>
          </p:cNvPr>
          <p:cNvSpPr txBox="1"/>
          <p:nvPr/>
        </p:nvSpPr>
        <p:spPr>
          <a:xfrm>
            <a:off x="7287398" y="4878348"/>
            <a:ext cx="418704" cy="369332"/>
          </a:xfrm>
          <a:prstGeom prst="rect">
            <a:avLst/>
          </a:prstGeom>
          <a:noFill/>
        </p:spPr>
        <p:txBody>
          <a:bodyPr wrap="none" rtlCol="0">
            <a:spAutoFit/>
          </a:bodyPr>
          <a:lstStyle/>
          <a:p>
            <a:r>
              <a:rPr lang="en-IN" dirty="0"/>
              <a:t>15</a:t>
            </a:r>
          </a:p>
        </p:txBody>
      </p:sp>
      <p:sp>
        <p:nvSpPr>
          <p:cNvPr id="15" name="TextBox 14">
            <a:extLst>
              <a:ext uri="{FF2B5EF4-FFF2-40B4-BE49-F238E27FC236}">
                <a16:creationId xmlns:a16="http://schemas.microsoft.com/office/drawing/2014/main" id="{3350ED87-C2AE-41ED-AF2E-20A56F0DA68F}"/>
              </a:ext>
            </a:extLst>
          </p:cNvPr>
          <p:cNvSpPr txBox="1"/>
          <p:nvPr/>
        </p:nvSpPr>
        <p:spPr>
          <a:xfrm>
            <a:off x="7532210" y="4878348"/>
            <a:ext cx="1114408" cy="369332"/>
          </a:xfrm>
          <a:prstGeom prst="rect">
            <a:avLst/>
          </a:prstGeom>
          <a:noFill/>
        </p:spPr>
        <p:txBody>
          <a:bodyPr wrap="none" rtlCol="0">
            <a:spAutoFit/>
          </a:bodyPr>
          <a:lstStyle/>
          <a:p>
            <a:r>
              <a:rPr lang="en-IN" dirty="0"/>
              <a:t>/(7+15+8)</a:t>
            </a:r>
          </a:p>
        </p:txBody>
      </p:sp>
      <p:sp>
        <p:nvSpPr>
          <p:cNvPr id="16" name="TextBox 15">
            <a:extLst>
              <a:ext uri="{FF2B5EF4-FFF2-40B4-BE49-F238E27FC236}">
                <a16:creationId xmlns:a16="http://schemas.microsoft.com/office/drawing/2014/main" id="{DA289C3C-3B73-477B-B8AC-58A8CCFFB6E9}"/>
              </a:ext>
            </a:extLst>
          </p:cNvPr>
          <p:cNvSpPr txBox="1"/>
          <p:nvPr/>
        </p:nvSpPr>
        <p:spPr>
          <a:xfrm>
            <a:off x="8729951" y="4891813"/>
            <a:ext cx="1144507" cy="369332"/>
          </a:xfrm>
          <a:prstGeom prst="rect">
            <a:avLst/>
          </a:prstGeom>
          <a:noFill/>
        </p:spPr>
        <p:txBody>
          <a:bodyPr wrap="square" rtlCol="0">
            <a:spAutoFit/>
          </a:bodyPr>
          <a:lstStyle/>
          <a:p>
            <a:r>
              <a:rPr lang="en-IN" dirty="0"/>
              <a:t>Recall C =</a:t>
            </a:r>
          </a:p>
        </p:txBody>
      </p:sp>
      <p:sp>
        <p:nvSpPr>
          <p:cNvPr id="17" name="TextBox 16">
            <a:extLst>
              <a:ext uri="{FF2B5EF4-FFF2-40B4-BE49-F238E27FC236}">
                <a16:creationId xmlns:a16="http://schemas.microsoft.com/office/drawing/2014/main" id="{7A41CA62-5589-434F-84E5-07D95ADCBB6D}"/>
              </a:ext>
            </a:extLst>
          </p:cNvPr>
          <p:cNvSpPr txBox="1"/>
          <p:nvPr/>
        </p:nvSpPr>
        <p:spPr>
          <a:xfrm>
            <a:off x="9686775" y="4878348"/>
            <a:ext cx="418704" cy="369332"/>
          </a:xfrm>
          <a:prstGeom prst="rect">
            <a:avLst/>
          </a:prstGeom>
          <a:noFill/>
        </p:spPr>
        <p:txBody>
          <a:bodyPr wrap="none" rtlCol="0">
            <a:spAutoFit/>
          </a:bodyPr>
          <a:lstStyle/>
          <a:p>
            <a:r>
              <a:rPr lang="en-IN" dirty="0"/>
              <a:t>45</a:t>
            </a:r>
          </a:p>
        </p:txBody>
      </p:sp>
      <p:sp>
        <p:nvSpPr>
          <p:cNvPr id="18" name="TextBox 17">
            <a:extLst>
              <a:ext uri="{FF2B5EF4-FFF2-40B4-BE49-F238E27FC236}">
                <a16:creationId xmlns:a16="http://schemas.microsoft.com/office/drawing/2014/main" id="{9DF5545E-A558-4786-862B-4737506CC33D}"/>
              </a:ext>
            </a:extLst>
          </p:cNvPr>
          <p:cNvSpPr txBox="1"/>
          <p:nvPr/>
        </p:nvSpPr>
        <p:spPr>
          <a:xfrm>
            <a:off x="9957791" y="4891813"/>
            <a:ext cx="1114408" cy="369332"/>
          </a:xfrm>
          <a:prstGeom prst="rect">
            <a:avLst/>
          </a:prstGeom>
          <a:noFill/>
        </p:spPr>
        <p:txBody>
          <a:bodyPr wrap="none" rtlCol="0">
            <a:spAutoFit/>
          </a:bodyPr>
          <a:lstStyle/>
          <a:p>
            <a:r>
              <a:rPr lang="en-IN" dirty="0"/>
              <a:t>/(2+3+45)</a:t>
            </a:r>
          </a:p>
        </p:txBody>
      </p:sp>
    </p:spTree>
    <p:extLst>
      <p:ext uri="{BB962C8B-B14F-4D97-AF65-F5344CB8AC3E}">
        <p14:creationId xmlns:p14="http://schemas.microsoft.com/office/powerpoint/2010/main" val="290579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4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7E3C-D78E-4591-AAFE-134D9D0AEEF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5BDF423-DE89-4577-98CD-EAEDD31FCE98}"/>
              </a:ext>
            </a:extLst>
          </p:cNvPr>
          <p:cNvSpPr>
            <a:spLocks noGrp="1"/>
          </p:cNvSpPr>
          <p:nvPr>
            <p:ph idx="1"/>
          </p:nvPr>
        </p:nvSpPr>
        <p:spPr/>
        <p:txBody>
          <a:bodyPr>
            <a:normAutofit lnSpcReduction="10000"/>
          </a:bodyPr>
          <a:lstStyle/>
          <a:p>
            <a:r>
              <a:rPr lang="en-IN" sz="2000" dirty="0">
                <a:hlinkClick r:id="rId2"/>
              </a:rPr>
              <a:t>https://www.geeksforgeeks.org/confusion-matrix-machine-learning/</a:t>
            </a:r>
            <a:endParaRPr lang="en-IN" sz="2000" dirty="0"/>
          </a:p>
          <a:p>
            <a:endParaRPr lang="en-IN" sz="2000" dirty="0"/>
          </a:p>
          <a:p>
            <a:r>
              <a:rPr lang="en-IN" sz="2000" dirty="0">
                <a:hlinkClick r:id="rId3"/>
              </a:rPr>
              <a:t>https://medium.com/thalus-ai/performance-metrics-for-classification-problems-in-machine-learning-part-i-b085d432082b</a:t>
            </a:r>
            <a:endParaRPr lang="en-IN" sz="2000" dirty="0"/>
          </a:p>
          <a:p>
            <a:endParaRPr lang="en-IN" sz="2000" dirty="0"/>
          </a:p>
          <a:p>
            <a:r>
              <a:rPr lang="en-IN" sz="2000" dirty="0">
                <a:hlinkClick r:id="rId4"/>
              </a:rPr>
              <a:t>https://towardsdatascience.com/evaluation-metrics-for-classification-problems-in-machine-learning-d9f9c7313190</a:t>
            </a:r>
            <a:endParaRPr lang="en-IN" sz="2000" dirty="0"/>
          </a:p>
          <a:p>
            <a:endParaRPr lang="en-IN" sz="2000" dirty="0"/>
          </a:p>
          <a:p>
            <a:r>
              <a:rPr lang="en-IN" sz="2000" dirty="0"/>
              <a:t>Han, Jiawei, and Micheline </a:t>
            </a:r>
            <a:r>
              <a:rPr lang="en-IN" sz="2000" dirty="0" err="1"/>
              <a:t>Kamber</a:t>
            </a:r>
            <a:r>
              <a:rPr lang="en-IN" sz="2000" dirty="0"/>
              <a:t>. Data Mining: Concepts and Techniques. San Francisco: Morgan Kaufmann Publishers, 2001. </a:t>
            </a:r>
          </a:p>
          <a:p>
            <a:endParaRPr lang="en-IN" sz="2000" dirty="0"/>
          </a:p>
          <a:p>
            <a:r>
              <a:rPr lang="en-IN" sz="2000" dirty="0">
                <a:hlinkClick r:id="rId5"/>
              </a:rPr>
              <a:t>https://www.slideshare.net/pierluca.lanzi/dmtm-lecture-06-classification-evaluation</a:t>
            </a:r>
            <a:endParaRPr lang="en-IN" sz="2000" dirty="0"/>
          </a:p>
        </p:txBody>
      </p:sp>
      <p:sp>
        <p:nvSpPr>
          <p:cNvPr id="4" name="Date Placeholder 3">
            <a:extLst>
              <a:ext uri="{FF2B5EF4-FFF2-40B4-BE49-F238E27FC236}">
                <a16:creationId xmlns:a16="http://schemas.microsoft.com/office/drawing/2014/main" id="{4E462B4F-4695-4876-AE4A-FED132260334}"/>
              </a:ext>
            </a:extLst>
          </p:cNvPr>
          <p:cNvSpPr>
            <a:spLocks noGrp="1"/>
          </p:cNvSpPr>
          <p:nvPr>
            <p:ph type="dt" sz="half" idx="10"/>
          </p:nvPr>
        </p:nvSpPr>
        <p:spPr/>
        <p:txBody>
          <a:bodyPr/>
          <a:lstStyle/>
          <a:p>
            <a:fld id="{444A562E-E124-4BDC-BA50-19D480EC27D0}" type="datetime1">
              <a:rPr lang="en-IN" smtClean="0"/>
              <a:t>22-04-2020</a:t>
            </a:fld>
            <a:endParaRPr lang="en-IN"/>
          </a:p>
        </p:txBody>
      </p:sp>
      <p:sp>
        <p:nvSpPr>
          <p:cNvPr id="5" name="Footer Placeholder 4">
            <a:extLst>
              <a:ext uri="{FF2B5EF4-FFF2-40B4-BE49-F238E27FC236}">
                <a16:creationId xmlns:a16="http://schemas.microsoft.com/office/drawing/2014/main" id="{A8D58D4A-0740-4CB8-B7D0-0441D306694E}"/>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81A99E73-58E3-4787-8AD9-C75CE4F12B7F}"/>
              </a:ext>
            </a:extLst>
          </p:cNvPr>
          <p:cNvSpPr>
            <a:spLocks noGrp="1"/>
          </p:cNvSpPr>
          <p:nvPr>
            <p:ph type="sldNum" sz="quarter" idx="12"/>
          </p:nvPr>
        </p:nvSpPr>
        <p:spPr/>
        <p:txBody>
          <a:bodyPr/>
          <a:lstStyle/>
          <a:p>
            <a:fld id="{B6C1865A-3EEE-4DCE-8D5F-1A09FDEDE4FF}" type="slidenum">
              <a:rPr lang="en-IN" smtClean="0"/>
              <a:t>21</a:t>
            </a:fld>
            <a:endParaRPr lang="en-IN"/>
          </a:p>
        </p:txBody>
      </p:sp>
    </p:spTree>
    <p:extLst>
      <p:ext uri="{BB962C8B-B14F-4D97-AF65-F5344CB8AC3E}">
        <p14:creationId xmlns:p14="http://schemas.microsoft.com/office/powerpoint/2010/main" val="390117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998F-1F19-4EF9-B9C1-3C33BB95754F}"/>
              </a:ext>
            </a:extLst>
          </p:cNvPr>
          <p:cNvSpPr>
            <a:spLocks noGrp="1"/>
          </p:cNvSpPr>
          <p:nvPr>
            <p:ph type="title"/>
          </p:nvPr>
        </p:nvSpPr>
        <p:spPr/>
        <p:txBody>
          <a:bodyPr/>
          <a:lstStyle/>
          <a:p>
            <a:r>
              <a:rPr lang="en-IN" b="1" dirty="0"/>
              <a:t>Why Evaluation..???</a:t>
            </a:r>
          </a:p>
        </p:txBody>
      </p:sp>
      <p:sp>
        <p:nvSpPr>
          <p:cNvPr id="3" name="Content Placeholder 2">
            <a:extLst>
              <a:ext uri="{FF2B5EF4-FFF2-40B4-BE49-F238E27FC236}">
                <a16:creationId xmlns:a16="http://schemas.microsoft.com/office/drawing/2014/main" id="{FBDCD044-5F4C-4B0A-B9B5-C049F8E8FDCB}"/>
              </a:ext>
            </a:extLst>
          </p:cNvPr>
          <p:cNvSpPr>
            <a:spLocks noGrp="1"/>
          </p:cNvSpPr>
          <p:nvPr>
            <p:ph idx="1"/>
          </p:nvPr>
        </p:nvSpPr>
        <p:spPr/>
        <p:txBody>
          <a:bodyPr/>
          <a:lstStyle/>
          <a:p>
            <a:r>
              <a:rPr lang="en-US" dirty="0">
                <a:solidFill>
                  <a:srgbClr val="FF0000"/>
                </a:solidFill>
              </a:rPr>
              <a:t>How to evaluate the performance of a model?</a:t>
            </a:r>
          </a:p>
          <a:p>
            <a:endParaRPr lang="en-US" dirty="0"/>
          </a:p>
          <a:p>
            <a:pPr algn="ctr"/>
            <a:r>
              <a:rPr lang="en-US" dirty="0">
                <a:solidFill>
                  <a:schemeClr val="accent6">
                    <a:lumMod val="50000"/>
                  </a:schemeClr>
                </a:solidFill>
              </a:rPr>
              <a:t>How to obtain reliable estimates?</a:t>
            </a:r>
          </a:p>
          <a:p>
            <a:endParaRPr lang="en-US" dirty="0"/>
          </a:p>
          <a:p>
            <a:r>
              <a:rPr lang="en-US" dirty="0">
                <a:solidFill>
                  <a:srgbClr val="FFC000"/>
                </a:solidFill>
              </a:rPr>
              <a:t>How to compare the relative </a:t>
            </a:r>
            <a:r>
              <a:rPr lang="en-IN" dirty="0">
                <a:solidFill>
                  <a:srgbClr val="FFC000"/>
                </a:solidFill>
              </a:rPr>
              <a:t>performance among competing models?</a:t>
            </a:r>
          </a:p>
          <a:p>
            <a:endParaRPr lang="en-IN" dirty="0"/>
          </a:p>
          <a:p>
            <a:pPr algn="ctr"/>
            <a:r>
              <a:rPr lang="en-US" dirty="0">
                <a:solidFill>
                  <a:srgbClr val="0070C0"/>
                </a:solidFill>
              </a:rPr>
              <a:t>Given two equally performing models,        </a:t>
            </a:r>
          </a:p>
          <a:p>
            <a:pPr marL="0" indent="0" algn="ctr">
              <a:buNone/>
            </a:pPr>
            <a:r>
              <a:rPr lang="en-US" dirty="0">
                <a:solidFill>
                  <a:srgbClr val="0070C0"/>
                </a:solidFill>
              </a:rPr>
              <a:t>which one should we prefer?</a:t>
            </a:r>
            <a:endParaRPr lang="en-IN" dirty="0">
              <a:solidFill>
                <a:srgbClr val="0070C0"/>
              </a:solidFill>
            </a:endParaRPr>
          </a:p>
        </p:txBody>
      </p:sp>
      <p:sp>
        <p:nvSpPr>
          <p:cNvPr id="4" name="Date Placeholder 3">
            <a:extLst>
              <a:ext uri="{FF2B5EF4-FFF2-40B4-BE49-F238E27FC236}">
                <a16:creationId xmlns:a16="http://schemas.microsoft.com/office/drawing/2014/main" id="{73DD8FE1-FD5B-4EE0-9EE1-93DFAF55BDFC}"/>
              </a:ext>
            </a:extLst>
          </p:cNvPr>
          <p:cNvSpPr>
            <a:spLocks noGrp="1"/>
          </p:cNvSpPr>
          <p:nvPr>
            <p:ph type="dt" sz="half" idx="10"/>
          </p:nvPr>
        </p:nvSpPr>
        <p:spPr/>
        <p:txBody>
          <a:bodyPr/>
          <a:lstStyle/>
          <a:p>
            <a:fld id="{625FA9A5-E264-4881-B18F-963CDB87D7AB}" type="datetime1">
              <a:rPr lang="en-IN" smtClean="0"/>
              <a:t>22-04-2020</a:t>
            </a:fld>
            <a:endParaRPr lang="en-IN"/>
          </a:p>
        </p:txBody>
      </p:sp>
      <p:sp>
        <p:nvSpPr>
          <p:cNvPr id="5" name="Footer Placeholder 4">
            <a:extLst>
              <a:ext uri="{FF2B5EF4-FFF2-40B4-BE49-F238E27FC236}">
                <a16:creationId xmlns:a16="http://schemas.microsoft.com/office/drawing/2014/main" id="{392D1372-9B69-49F4-B1CB-C8C7C7FDE609}"/>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2DA1F767-0AC9-4413-BE8B-D462778D41C0}"/>
              </a:ext>
            </a:extLst>
          </p:cNvPr>
          <p:cNvSpPr>
            <a:spLocks noGrp="1"/>
          </p:cNvSpPr>
          <p:nvPr>
            <p:ph type="sldNum" sz="quarter" idx="12"/>
          </p:nvPr>
        </p:nvSpPr>
        <p:spPr/>
        <p:txBody>
          <a:bodyPr/>
          <a:lstStyle/>
          <a:p>
            <a:fld id="{B6C1865A-3EEE-4DCE-8D5F-1A09FDEDE4FF}" type="slidenum">
              <a:rPr lang="en-IN" smtClean="0"/>
              <a:t>3</a:t>
            </a:fld>
            <a:endParaRPr lang="en-IN"/>
          </a:p>
        </p:txBody>
      </p:sp>
    </p:spTree>
    <p:extLst>
      <p:ext uri="{BB962C8B-B14F-4D97-AF65-F5344CB8AC3E}">
        <p14:creationId xmlns:p14="http://schemas.microsoft.com/office/powerpoint/2010/main" val="99805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3911-2B7C-4B5A-B83F-D47D4A269A30}"/>
              </a:ext>
            </a:extLst>
          </p:cNvPr>
          <p:cNvSpPr>
            <a:spLocks noGrp="1"/>
          </p:cNvSpPr>
          <p:nvPr>
            <p:ph type="title"/>
          </p:nvPr>
        </p:nvSpPr>
        <p:spPr/>
        <p:txBody>
          <a:bodyPr/>
          <a:lstStyle/>
          <a:p>
            <a:r>
              <a:rPr lang="en-IN" b="1" dirty="0"/>
              <a:t>Need</a:t>
            </a:r>
          </a:p>
        </p:txBody>
      </p:sp>
      <p:sp>
        <p:nvSpPr>
          <p:cNvPr id="3" name="Content Placeholder 2">
            <a:extLst>
              <a:ext uri="{FF2B5EF4-FFF2-40B4-BE49-F238E27FC236}">
                <a16:creationId xmlns:a16="http://schemas.microsoft.com/office/drawing/2014/main" id="{0FB351EA-0BBE-45F7-B966-076486EAFCF9}"/>
              </a:ext>
            </a:extLst>
          </p:cNvPr>
          <p:cNvSpPr>
            <a:spLocks noGrp="1"/>
          </p:cNvSpPr>
          <p:nvPr>
            <p:ph idx="1"/>
          </p:nvPr>
        </p:nvSpPr>
        <p:spPr/>
        <p:txBody>
          <a:bodyPr>
            <a:normAutofit lnSpcReduction="10000"/>
          </a:bodyPr>
          <a:lstStyle/>
          <a:p>
            <a:r>
              <a:rPr lang="en-US" dirty="0">
                <a:latin typeface="medium-content-serif-font"/>
              </a:rPr>
              <a:t> Evaluating the quality of our machine learning model is extremely important for continuing to improve our model until it performs as best as it can.</a:t>
            </a:r>
          </a:p>
          <a:p>
            <a:r>
              <a:rPr lang="en-US" dirty="0">
                <a:latin typeface="medium-content-serif-font"/>
              </a:rPr>
              <a:t> For </a:t>
            </a:r>
            <a:r>
              <a:rPr lang="en-US" b="1" i="1" dirty="0">
                <a:latin typeface="medium-content-serif-font"/>
              </a:rPr>
              <a:t>classification</a:t>
            </a:r>
            <a:r>
              <a:rPr lang="en-US" dirty="0">
                <a:latin typeface="medium-content-serif-font"/>
              </a:rPr>
              <a:t> problems, </a:t>
            </a:r>
            <a:r>
              <a:rPr lang="en-US" b="1" i="1" dirty="0">
                <a:latin typeface="medium-content-serif-font"/>
              </a:rPr>
              <a:t>evaluation metrics</a:t>
            </a:r>
            <a:r>
              <a:rPr lang="en-US" dirty="0">
                <a:latin typeface="medium-content-serif-font"/>
              </a:rPr>
              <a:t> compare the expected class label to the predicted class label or interpret the predicted probabilities for the class labels.</a:t>
            </a:r>
          </a:p>
          <a:p>
            <a:r>
              <a:rPr lang="en-US" dirty="0"/>
              <a:t>For example, suppose you used data from previous sales to train a classifier to predict customer purchasing behavior. You would like an estimate of how accurately the classifier can predict the purchasing behavior of future customers, that is, future customer data on which the classifier has not been trained.</a:t>
            </a:r>
            <a:endParaRPr lang="en-IN" dirty="0"/>
          </a:p>
        </p:txBody>
      </p:sp>
      <p:sp>
        <p:nvSpPr>
          <p:cNvPr id="4" name="Date Placeholder 3">
            <a:extLst>
              <a:ext uri="{FF2B5EF4-FFF2-40B4-BE49-F238E27FC236}">
                <a16:creationId xmlns:a16="http://schemas.microsoft.com/office/drawing/2014/main" id="{EA11D18C-2306-4E01-87B1-1C8844DD3D92}"/>
              </a:ext>
            </a:extLst>
          </p:cNvPr>
          <p:cNvSpPr>
            <a:spLocks noGrp="1"/>
          </p:cNvSpPr>
          <p:nvPr>
            <p:ph type="dt" sz="half" idx="10"/>
          </p:nvPr>
        </p:nvSpPr>
        <p:spPr/>
        <p:txBody>
          <a:bodyPr/>
          <a:lstStyle/>
          <a:p>
            <a:fld id="{3A5B2066-8A62-4888-A395-2AF18839CAF0}" type="datetime1">
              <a:rPr lang="en-IN" smtClean="0"/>
              <a:t>22-04-2020</a:t>
            </a:fld>
            <a:endParaRPr lang="en-IN"/>
          </a:p>
        </p:txBody>
      </p:sp>
      <p:sp>
        <p:nvSpPr>
          <p:cNvPr id="5" name="Footer Placeholder 4">
            <a:extLst>
              <a:ext uri="{FF2B5EF4-FFF2-40B4-BE49-F238E27FC236}">
                <a16:creationId xmlns:a16="http://schemas.microsoft.com/office/drawing/2014/main" id="{516C65DD-161A-48CD-9E42-AA12D4BAEF18}"/>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5BB9AC89-5AF4-4064-ADFE-7DCAF14EB9A9}"/>
              </a:ext>
            </a:extLst>
          </p:cNvPr>
          <p:cNvSpPr>
            <a:spLocks noGrp="1"/>
          </p:cNvSpPr>
          <p:nvPr>
            <p:ph type="sldNum" sz="quarter" idx="12"/>
          </p:nvPr>
        </p:nvSpPr>
        <p:spPr/>
        <p:txBody>
          <a:bodyPr/>
          <a:lstStyle/>
          <a:p>
            <a:fld id="{B6C1865A-3EEE-4DCE-8D5F-1A09FDEDE4FF}" type="slidenum">
              <a:rPr lang="en-IN" smtClean="0"/>
              <a:t>4</a:t>
            </a:fld>
            <a:endParaRPr lang="en-IN"/>
          </a:p>
        </p:txBody>
      </p:sp>
    </p:spTree>
    <p:extLst>
      <p:ext uri="{BB962C8B-B14F-4D97-AF65-F5344CB8AC3E}">
        <p14:creationId xmlns:p14="http://schemas.microsoft.com/office/powerpoint/2010/main" val="205934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B5E4-7060-4787-AE8E-95C836335C28}"/>
              </a:ext>
            </a:extLst>
          </p:cNvPr>
          <p:cNvSpPr>
            <a:spLocks noGrp="1"/>
          </p:cNvSpPr>
          <p:nvPr>
            <p:ph type="title"/>
          </p:nvPr>
        </p:nvSpPr>
        <p:spPr/>
        <p:txBody>
          <a:bodyPr/>
          <a:lstStyle/>
          <a:p>
            <a:r>
              <a:rPr lang="en-IN" b="1" dirty="0"/>
              <a:t>Metrics for Performance Evaluation</a:t>
            </a:r>
          </a:p>
        </p:txBody>
      </p:sp>
      <p:sp>
        <p:nvSpPr>
          <p:cNvPr id="3" name="Content Placeholder 2">
            <a:extLst>
              <a:ext uri="{FF2B5EF4-FFF2-40B4-BE49-F238E27FC236}">
                <a16:creationId xmlns:a16="http://schemas.microsoft.com/office/drawing/2014/main" id="{4647ECE8-5F3A-4A4D-BE50-020C58F6C0C7}"/>
              </a:ext>
            </a:extLst>
          </p:cNvPr>
          <p:cNvSpPr>
            <a:spLocks noGrp="1"/>
          </p:cNvSpPr>
          <p:nvPr>
            <p:ph idx="1"/>
          </p:nvPr>
        </p:nvSpPr>
        <p:spPr/>
        <p:txBody>
          <a:bodyPr/>
          <a:lstStyle/>
          <a:p>
            <a:pPr marL="0" indent="0">
              <a:buNone/>
            </a:pPr>
            <a:r>
              <a:rPr lang="en-IN" dirty="0"/>
              <a:t>1. Confusion Matrix</a:t>
            </a:r>
          </a:p>
          <a:p>
            <a:pPr marL="0" indent="0">
              <a:buNone/>
            </a:pPr>
            <a:r>
              <a:rPr lang="en-IN" dirty="0"/>
              <a:t>2. Precision</a:t>
            </a:r>
          </a:p>
          <a:p>
            <a:pPr marL="0" indent="0">
              <a:buNone/>
            </a:pPr>
            <a:r>
              <a:rPr lang="en-IN" dirty="0"/>
              <a:t>3. Recall</a:t>
            </a:r>
          </a:p>
          <a:p>
            <a:pPr marL="0" indent="0">
              <a:buNone/>
            </a:pPr>
            <a:r>
              <a:rPr lang="en-IN" dirty="0"/>
              <a:t>4. Accuracy</a:t>
            </a:r>
          </a:p>
          <a:p>
            <a:pPr marL="0" indent="0">
              <a:buNone/>
            </a:pPr>
            <a:r>
              <a:rPr lang="en-IN" dirty="0"/>
              <a:t>5. Specificity</a:t>
            </a:r>
          </a:p>
          <a:p>
            <a:pPr marL="0" indent="0">
              <a:buNone/>
            </a:pPr>
            <a:r>
              <a:rPr lang="en-IN" dirty="0"/>
              <a:t>6. F1-Score</a:t>
            </a:r>
          </a:p>
          <a:p>
            <a:endParaRPr lang="en-IN" dirty="0"/>
          </a:p>
        </p:txBody>
      </p:sp>
      <p:sp>
        <p:nvSpPr>
          <p:cNvPr id="4" name="Date Placeholder 3">
            <a:extLst>
              <a:ext uri="{FF2B5EF4-FFF2-40B4-BE49-F238E27FC236}">
                <a16:creationId xmlns:a16="http://schemas.microsoft.com/office/drawing/2014/main" id="{8187779B-C177-4E71-B906-E858A5003842}"/>
              </a:ext>
            </a:extLst>
          </p:cNvPr>
          <p:cNvSpPr>
            <a:spLocks noGrp="1"/>
          </p:cNvSpPr>
          <p:nvPr>
            <p:ph type="dt" sz="half" idx="10"/>
          </p:nvPr>
        </p:nvSpPr>
        <p:spPr/>
        <p:txBody>
          <a:bodyPr/>
          <a:lstStyle/>
          <a:p>
            <a:fld id="{DFA2E686-25C6-421F-A0D8-18F59191E75C}" type="datetime1">
              <a:rPr lang="en-IN" smtClean="0"/>
              <a:t>22-04-2020</a:t>
            </a:fld>
            <a:endParaRPr lang="en-IN"/>
          </a:p>
        </p:txBody>
      </p:sp>
      <p:sp>
        <p:nvSpPr>
          <p:cNvPr id="5" name="Footer Placeholder 4">
            <a:extLst>
              <a:ext uri="{FF2B5EF4-FFF2-40B4-BE49-F238E27FC236}">
                <a16:creationId xmlns:a16="http://schemas.microsoft.com/office/drawing/2014/main" id="{D0798541-C0F7-4173-B497-A16BF68B41F0}"/>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09D39D2B-0DFA-4FC3-8895-37D416D438CD}"/>
              </a:ext>
            </a:extLst>
          </p:cNvPr>
          <p:cNvSpPr>
            <a:spLocks noGrp="1"/>
          </p:cNvSpPr>
          <p:nvPr>
            <p:ph type="sldNum" sz="quarter" idx="12"/>
          </p:nvPr>
        </p:nvSpPr>
        <p:spPr/>
        <p:txBody>
          <a:bodyPr/>
          <a:lstStyle/>
          <a:p>
            <a:fld id="{B6C1865A-3EEE-4DCE-8D5F-1A09FDEDE4FF}" type="slidenum">
              <a:rPr lang="en-IN" smtClean="0"/>
              <a:t>5</a:t>
            </a:fld>
            <a:endParaRPr lang="en-IN"/>
          </a:p>
        </p:txBody>
      </p:sp>
    </p:spTree>
    <p:extLst>
      <p:ext uri="{BB962C8B-B14F-4D97-AF65-F5344CB8AC3E}">
        <p14:creationId xmlns:p14="http://schemas.microsoft.com/office/powerpoint/2010/main" val="346308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8A2E-C2BE-4AF8-A875-6549D05B29CB}"/>
              </a:ext>
            </a:extLst>
          </p:cNvPr>
          <p:cNvSpPr>
            <a:spLocks noGrp="1"/>
          </p:cNvSpPr>
          <p:nvPr>
            <p:ph type="title"/>
          </p:nvPr>
        </p:nvSpPr>
        <p:spPr/>
        <p:txBody>
          <a:bodyPr/>
          <a:lstStyle/>
          <a:p>
            <a:r>
              <a:rPr lang="en-IN" b="1" dirty="0"/>
              <a:t>Confusion Matrix</a:t>
            </a:r>
          </a:p>
        </p:txBody>
      </p:sp>
      <p:sp>
        <p:nvSpPr>
          <p:cNvPr id="3" name="Content Placeholder 2">
            <a:extLst>
              <a:ext uri="{FF2B5EF4-FFF2-40B4-BE49-F238E27FC236}">
                <a16:creationId xmlns:a16="http://schemas.microsoft.com/office/drawing/2014/main" id="{A423CFDA-6A42-4212-8FCB-F6E4BD661B02}"/>
              </a:ext>
            </a:extLst>
          </p:cNvPr>
          <p:cNvSpPr>
            <a:spLocks noGrp="1"/>
          </p:cNvSpPr>
          <p:nvPr>
            <p:ph idx="1"/>
          </p:nvPr>
        </p:nvSpPr>
        <p:spPr/>
        <p:txBody>
          <a:bodyPr>
            <a:normAutofit fontScale="92500"/>
          </a:bodyPr>
          <a:lstStyle/>
          <a:p>
            <a:r>
              <a:rPr lang="en-US" dirty="0"/>
              <a:t>The confusion matrix is a useful tool for analyzing how well your classifier can recognize tuples of different classes.</a:t>
            </a:r>
          </a:p>
          <a:p>
            <a:r>
              <a:rPr lang="en-US" dirty="0"/>
              <a:t>A confusion matrix is a table with four different combinations of predicted and actual values. </a:t>
            </a:r>
          </a:p>
          <a:p>
            <a:r>
              <a:rPr lang="en-US" dirty="0"/>
              <a:t>Given m classes, a confusion matrix is a table of at least size m by m. An entry, </a:t>
            </a:r>
            <a:r>
              <a:rPr lang="en-US" dirty="0" err="1"/>
              <a:t>CM</a:t>
            </a:r>
            <a:r>
              <a:rPr lang="en-US" sz="1900" dirty="0" err="1"/>
              <a:t>i</a:t>
            </a:r>
            <a:r>
              <a:rPr lang="en-US" sz="1900" dirty="0"/>
              <a:t>, j </a:t>
            </a:r>
            <a:r>
              <a:rPr lang="en-US" dirty="0"/>
              <a:t>in the first m rows and m columns indicates the number of tuples of class </a:t>
            </a:r>
            <a:r>
              <a:rPr lang="en-US" dirty="0" err="1"/>
              <a:t>i</a:t>
            </a:r>
            <a:r>
              <a:rPr lang="en-US" dirty="0"/>
              <a:t> that were labeled by the classifier as class j. </a:t>
            </a:r>
          </a:p>
          <a:p>
            <a:r>
              <a:rPr lang="en-US" dirty="0"/>
              <a:t>For a classifier to have good accuracy, ideally most of the tuples would be represented along the diagonal of the confusion matrix, from entry CM1, 1 to entry </a:t>
            </a:r>
            <a:r>
              <a:rPr lang="en-US" dirty="0" err="1"/>
              <a:t>CM</a:t>
            </a:r>
            <a:r>
              <a:rPr lang="en-US" sz="1900" dirty="0" err="1"/>
              <a:t>m</a:t>
            </a:r>
            <a:r>
              <a:rPr lang="en-US" sz="1900" dirty="0"/>
              <a:t>, m</a:t>
            </a:r>
            <a:r>
              <a:rPr lang="en-US" dirty="0"/>
              <a:t>, with the rest of the entries being close to zero.</a:t>
            </a:r>
            <a:endParaRPr lang="en-IN" dirty="0"/>
          </a:p>
        </p:txBody>
      </p:sp>
      <p:sp>
        <p:nvSpPr>
          <p:cNvPr id="4" name="Date Placeholder 3">
            <a:extLst>
              <a:ext uri="{FF2B5EF4-FFF2-40B4-BE49-F238E27FC236}">
                <a16:creationId xmlns:a16="http://schemas.microsoft.com/office/drawing/2014/main" id="{0FBD7DA9-01F0-40E6-BC35-078825D7EC02}"/>
              </a:ext>
            </a:extLst>
          </p:cNvPr>
          <p:cNvSpPr>
            <a:spLocks noGrp="1"/>
          </p:cNvSpPr>
          <p:nvPr>
            <p:ph type="dt" sz="half" idx="10"/>
          </p:nvPr>
        </p:nvSpPr>
        <p:spPr/>
        <p:txBody>
          <a:bodyPr/>
          <a:lstStyle/>
          <a:p>
            <a:fld id="{34851673-A2BA-4D89-839A-4779B2CCCC8D}" type="datetime1">
              <a:rPr lang="en-IN" smtClean="0"/>
              <a:t>22-04-2020</a:t>
            </a:fld>
            <a:endParaRPr lang="en-IN"/>
          </a:p>
        </p:txBody>
      </p:sp>
      <p:sp>
        <p:nvSpPr>
          <p:cNvPr id="5" name="Footer Placeholder 4">
            <a:extLst>
              <a:ext uri="{FF2B5EF4-FFF2-40B4-BE49-F238E27FC236}">
                <a16:creationId xmlns:a16="http://schemas.microsoft.com/office/drawing/2014/main" id="{E0C69D68-F934-40B5-A45B-F7884A347099}"/>
              </a:ext>
            </a:extLst>
          </p:cNvPr>
          <p:cNvSpPr>
            <a:spLocks noGrp="1"/>
          </p:cNvSpPr>
          <p:nvPr>
            <p:ph type="ftr" sz="quarter" idx="11"/>
          </p:nvPr>
        </p:nvSpPr>
        <p:spPr/>
        <p:txBody>
          <a:bodyPr/>
          <a:lstStyle/>
          <a:p>
            <a:r>
              <a:rPr lang="en-IN"/>
              <a:t>Utkarsh Sharma</a:t>
            </a:r>
          </a:p>
        </p:txBody>
      </p:sp>
      <p:sp>
        <p:nvSpPr>
          <p:cNvPr id="6" name="Slide Number Placeholder 5">
            <a:extLst>
              <a:ext uri="{FF2B5EF4-FFF2-40B4-BE49-F238E27FC236}">
                <a16:creationId xmlns:a16="http://schemas.microsoft.com/office/drawing/2014/main" id="{3AAEBBBD-518F-485D-835E-94E753024B3E}"/>
              </a:ext>
            </a:extLst>
          </p:cNvPr>
          <p:cNvSpPr>
            <a:spLocks noGrp="1"/>
          </p:cNvSpPr>
          <p:nvPr>
            <p:ph type="sldNum" sz="quarter" idx="12"/>
          </p:nvPr>
        </p:nvSpPr>
        <p:spPr/>
        <p:txBody>
          <a:bodyPr/>
          <a:lstStyle/>
          <a:p>
            <a:fld id="{B6C1865A-3EEE-4DCE-8D5F-1A09FDEDE4FF}" type="slidenum">
              <a:rPr lang="en-IN" smtClean="0"/>
              <a:t>6</a:t>
            </a:fld>
            <a:endParaRPr lang="en-IN"/>
          </a:p>
        </p:txBody>
      </p:sp>
    </p:spTree>
    <p:extLst>
      <p:ext uri="{BB962C8B-B14F-4D97-AF65-F5344CB8AC3E}">
        <p14:creationId xmlns:p14="http://schemas.microsoft.com/office/powerpoint/2010/main" val="68053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46B0-D6AC-4A27-A4B9-5546BA5AEC04}"/>
              </a:ext>
            </a:extLst>
          </p:cNvPr>
          <p:cNvSpPr>
            <a:spLocks noGrp="1"/>
          </p:cNvSpPr>
          <p:nvPr>
            <p:ph type="title"/>
          </p:nvPr>
        </p:nvSpPr>
        <p:spPr/>
        <p:txBody>
          <a:bodyPr/>
          <a:lstStyle/>
          <a:p>
            <a:r>
              <a:rPr lang="en-IN" dirty="0"/>
              <a:t>Confusion Matrix Example</a:t>
            </a:r>
            <a:r>
              <a:rPr lang="en-IN" sz="2400" dirty="0"/>
              <a:t>(Binary Classification)</a:t>
            </a:r>
            <a:endParaRPr lang="en-IN" dirty="0"/>
          </a:p>
        </p:txBody>
      </p:sp>
      <p:pic>
        <p:nvPicPr>
          <p:cNvPr id="4" name="Content Placeholder 3">
            <a:extLst>
              <a:ext uri="{FF2B5EF4-FFF2-40B4-BE49-F238E27FC236}">
                <a16:creationId xmlns:a16="http://schemas.microsoft.com/office/drawing/2014/main" id="{72360A71-90EC-473F-A092-684738B943F6}"/>
              </a:ext>
            </a:extLst>
          </p:cNvPr>
          <p:cNvPicPr>
            <a:picLocks noGrp="1" noChangeAspect="1"/>
          </p:cNvPicPr>
          <p:nvPr>
            <p:ph idx="1"/>
          </p:nvPr>
        </p:nvPicPr>
        <p:blipFill>
          <a:blip r:embed="rId2"/>
          <a:stretch>
            <a:fillRect/>
          </a:stretch>
        </p:blipFill>
        <p:spPr>
          <a:xfrm>
            <a:off x="355107" y="1690688"/>
            <a:ext cx="5740893" cy="3973265"/>
          </a:xfrm>
          <a:prstGeom prst="rect">
            <a:avLst/>
          </a:prstGeom>
        </p:spPr>
      </p:pic>
      <p:sp>
        <p:nvSpPr>
          <p:cNvPr id="5" name="Rectangle 4">
            <a:extLst>
              <a:ext uri="{FF2B5EF4-FFF2-40B4-BE49-F238E27FC236}">
                <a16:creationId xmlns:a16="http://schemas.microsoft.com/office/drawing/2014/main" id="{AFFCF9BA-44C3-4A90-852B-69BBA81CA756}"/>
              </a:ext>
            </a:extLst>
          </p:cNvPr>
          <p:cNvSpPr/>
          <p:nvPr/>
        </p:nvSpPr>
        <p:spPr>
          <a:xfrm>
            <a:off x="6096001" y="1502417"/>
            <a:ext cx="5879236" cy="4893647"/>
          </a:xfrm>
          <a:prstGeom prst="rect">
            <a:avLst/>
          </a:prstGeom>
        </p:spPr>
        <p:txBody>
          <a:bodyPr wrap="square">
            <a:spAutoFit/>
          </a:bodyPr>
          <a:lstStyle/>
          <a:p>
            <a:r>
              <a:rPr lang="en-US" sz="2400" b="1" dirty="0"/>
              <a:t>True Positives (TP) : </a:t>
            </a:r>
            <a:r>
              <a:rPr lang="en-US" sz="2400" dirty="0"/>
              <a:t>The number of times our model predicted YES and the actual output was also YES.</a:t>
            </a:r>
          </a:p>
          <a:p>
            <a:r>
              <a:rPr lang="en-US" sz="2400" b="1" dirty="0"/>
              <a:t>True Negatives (TN): </a:t>
            </a:r>
            <a:r>
              <a:rPr lang="en-US" sz="2400" dirty="0"/>
              <a:t>The number of times our model predicted NO and the actual output was NO.</a:t>
            </a:r>
          </a:p>
          <a:p>
            <a:r>
              <a:rPr lang="en-US" sz="2400" b="1" dirty="0"/>
              <a:t>False Positives (FP):</a:t>
            </a:r>
            <a:r>
              <a:rPr lang="en-US" sz="2400" dirty="0"/>
              <a:t> The number of times our model predicted YES and the actual output was NO. This is known as a Type 1 Error.</a:t>
            </a:r>
          </a:p>
          <a:p>
            <a:r>
              <a:rPr lang="en-US" sz="2400" b="1" dirty="0"/>
              <a:t>False Negatives (FN): </a:t>
            </a:r>
            <a:r>
              <a:rPr lang="en-US" sz="2400" dirty="0"/>
              <a:t>The number of times our model predicted NO and the actual output was YES. This is known as a Type 2 Error.</a:t>
            </a:r>
            <a:endParaRPr lang="en-IN" sz="2400" dirty="0"/>
          </a:p>
        </p:txBody>
      </p:sp>
      <p:sp>
        <p:nvSpPr>
          <p:cNvPr id="3" name="Date Placeholder 2">
            <a:extLst>
              <a:ext uri="{FF2B5EF4-FFF2-40B4-BE49-F238E27FC236}">
                <a16:creationId xmlns:a16="http://schemas.microsoft.com/office/drawing/2014/main" id="{A3F48E4F-A292-472B-B102-4E15AC28E68C}"/>
              </a:ext>
            </a:extLst>
          </p:cNvPr>
          <p:cNvSpPr>
            <a:spLocks noGrp="1"/>
          </p:cNvSpPr>
          <p:nvPr>
            <p:ph type="dt" sz="half" idx="10"/>
          </p:nvPr>
        </p:nvSpPr>
        <p:spPr/>
        <p:txBody>
          <a:bodyPr/>
          <a:lstStyle/>
          <a:p>
            <a:fld id="{4BE4142E-BEFF-4F29-80A4-B83BF0614094}" type="datetime1">
              <a:rPr lang="en-IN" smtClean="0"/>
              <a:t>22-04-2020</a:t>
            </a:fld>
            <a:endParaRPr lang="en-IN"/>
          </a:p>
        </p:txBody>
      </p:sp>
      <p:sp>
        <p:nvSpPr>
          <p:cNvPr id="6" name="Footer Placeholder 5">
            <a:extLst>
              <a:ext uri="{FF2B5EF4-FFF2-40B4-BE49-F238E27FC236}">
                <a16:creationId xmlns:a16="http://schemas.microsoft.com/office/drawing/2014/main" id="{DA1EAB66-77D3-4933-BD97-6011BCFED370}"/>
              </a:ext>
            </a:extLst>
          </p:cNvPr>
          <p:cNvSpPr>
            <a:spLocks noGrp="1"/>
          </p:cNvSpPr>
          <p:nvPr>
            <p:ph type="ftr" sz="quarter" idx="11"/>
          </p:nvPr>
        </p:nvSpPr>
        <p:spPr/>
        <p:txBody>
          <a:bodyPr/>
          <a:lstStyle/>
          <a:p>
            <a:r>
              <a:rPr lang="en-IN"/>
              <a:t>Utkarsh Sharma</a:t>
            </a:r>
          </a:p>
        </p:txBody>
      </p:sp>
      <p:sp>
        <p:nvSpPr>
          <p:cNvPr id="7" name="Slide Number Placeholder 6">
            <a:extLst>
              <a:ext uri="{FF2B5EF4-FFF2-40B4-BE49-F238E27FC236}">
                <a16:creationId xmlns:a16="http://schemas.microsoft.com/office/drawing/2014/main" id="{3ABF6DF5-4B8B-4F01-B337-D7A88F3B8927}"/>
              </a:ext>
            </a:extLst>
          </p:cNvPr>
          <p:cNvSpPr>
            <a:spLocks noGrp="1"/>
          </p:cNvSpPr>
          <p:nvPr>
            <p:ph type="sldNum" sz="quarter" idx="12"/>
          </p:nvPr>
        </p:nvSpPr>
        <p:spPr/>
        <p:txBody>
          <a:bodyPr/>
          <a:lstStyle/>
          <a:p>
            <a:fld id="{B6C1865A-3EEE-4DCE-8D5F-1A09FDEDE4FF}" type="slidenum">
              <a:rPr lang="en-IN" smtClean="0"/>
              <a:t>7</a:t>
            </a:fld>
            <a:endParaRPr lang="en-IN"/>
          </a:p>
        </p:txBody>
      </p:sp>
    </p:spTree>
    <p:extLst>
      <p:ext uri="{BB962C8B-B14F-4D97-AF65-F5344CB8AC3E}">
        <p14:creationId xmlns:p14="http://schemas.microsoft.com/office/powerpoint/2010/main" val="128252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8A2C-8EB1-48ED-9BFE-3908399A880E}"/>
              </a:ext>
            </a:extLst>
          </p:cNvPr>
          <p:cNvSpPr>
            <a:spLocks noGrp="1"/>
          </p:cNvSpPr>
          <p:nvPr>
            <p:ph type="title"/>
          </p:nvPr>
        </p:nvSpPr>
        <p:spPr/>
        <p:txBody>
          <a:bodyPr/>
          <a:lstStyle/>
          <a:p>
            <a:r>
              <a:rPr lang="fr-FR" dirty="0"/>
              <a:t>Example to Read confusion matrix:</a:t>
            </a:r>
            <a:endParaRPr lang="en-IN" dirty="0"/>
          </a:p>
        </p:txBody>
      </p:sp>
      <p:pic>
        <p:nvPicPr>
          <p:cNvPr id="4" name="Content Placeholder 3">
            <a:extLst>
              <a:ext uri="{FF2B5EF4-FFF2-40B4-BE49-F238E27FC236}">
                <a16:creationId xmlns:a16="http://schemas.microsoft.com/office/drawing/2014/main" id="{E5D3C198-E56B-4D38-B537-E1446388CE3B}"/>
              </a:ext>
            </a:extLst>
          </p:cNvPr>
          <p:cNvPicPr>
            <a:picLocks noGrp="1" noChangeAspect="1"/>
          </p:cNvPicPr>
          <p:nvPr>
            <p:ph idx="1"/>
          </p:nvPr>
        </p:nvPicPr>
        <p:blipFill>
          <a:blip r:embed="rId2"/>
          <a:stretch>
            <a:fillRect/>
          </a:stretch>
        </p:blipFill>
        <p:spPr>
          <a:xfrm>
            <a:off x="1660956" y="2233019"/>
            <a:ext cx="4591050" cy="2790825"/>
          </a:xfrm>
          <a:prstGeom prst="rect">
            <a:avLst/>
          </a:prstGeom>
        </p:spPr>
      </p:pic>
      <p:sp>
        <p:nvSpPr>
          <p:cNvPr id="3" name="TextBox 2">
            <a:extLst>
              <a:ext uri="{FF2B5EF4-FFF2-40B4-BE49-F238E27FC236}">
                <a16:creationId xmlns:a16="http://schemas.microsoft.com/office/drawing/2014/main" id="{239A69B9-9F9D-4E60-95F2-7F2378C956FF}"/>
              </a:ext>
            </a:extLst>
          </p:cNvPr>
          <p:cNvSpPr txBox="1"/>
          <p:nvPr/>
        </p:nvSpPr>
        <p:spPr>
          <a:xfrm>
            <a:off x="7917772" y="1944210"/>
            <a:ext cx="1258678" cy="461665"/>
          </a:xfrm>
          <a:prstGeom prst="rect">
            <a:avLst/>
          </a:prstGeom>
          <a:noFill/>
        </p:spPr>
        <p:txBody>
          <a:bodyPr wrap="none" rtlCol="0">
            <a:spAutoFit/>
          </a:bodyPr>
          <a:lstStyle/>
          <a:p>
            <a:r>
              <a:rPr lang="en-IN" sz="2400" b="1" dirty="0"/>
              <a:t>TP = 100</a:t>
            </a:r>
          </a:p>
        </p:txBody>
      </p:sp>
      <p:sp>
        <p:nvSpPr>
          <p:cNvPr id="5" name="TextBox 4">
            <a:extLst>
              <a:ext uri="{FF2B5EF4-FFF2-40B4-BE49-F238E27FC236}">
                <a16:creationId xmlns:a16="http://schemas.microsoft.com/office/drawing/2014/main" id="{7F25F533-D568-4C2A-97AA-DC655821C3B4}"/>
              </a:ext>
            </a:extLst>
          </p:cNvPr>
          <p:cNvSpPr txBox="1"/>
          <p:nvPr/>
        </p:nvSpPr>
        <p:spPr>
          <a:xfrm>
            <a:off x="7917772" y="2698812"/>
            <a:ext cx="1141659" cy="461665"/>
          </a:xfrm>
          <a:prstGeom prst="rect">
            <a:avLst/>
          </a:prstGeom>
          <a:noFill/>
        </p:spPr>
        <p:txBody>
          <a:bodyPr wrap="none" rtlCol="0">
            <a:spAutoFit/>
          </a:bodyPr>
          <a:lstStyle/>
          <a:p>
            <a:r>
              <a:rPr lang="en-IN" sz="2400" b="1" dirty="0"/>
              <a:t>TN = 50</a:t>
            </a:r>
          </a:p>
        </p:txBody>
      </p:sp>
      <p:sp>
        <p:nvSpPr>
          <p:cNvPr id="6" name="TextBox 5">
            <a:extLst>
              <a:ext uri="{FF2B5EF4-FFF2-40B4-BE49-F238E27FC236}">
                <a16:creationId xmlns:a16="http://schemas.microsoft.com/office/drawing/2014/main" id="{ECDF371B-39C4-4056-A55B-6722AA6925EA}"/>
              </a:ext>
            </a:extLst>
          </p:cNvPr>
          <p:cNvSpPr txBox="1"/>
          <p:nvPr/>
        </p:nvSpPr>
        <p:spPr>
          <a:xfrm>
            <a:off x="7963270" y="3524435"/>
            <a:ext cx="1091966" cy="461665"/>
          </a:xfrm>
          <a:prstGeom prst="rect">
            <a:avLst/>
          </a:prstGeom>
          <a:noFill/>
        </p:spPr>
        <p:txBody>
          <a:bodyPr wrap="none" rtlCol="0">
            <a:spAutoFit/>
          </a:bodyPr>
          <a:lstStyle/>
          <a:p>
            <a:r>
              <a:rPr lang="en-IN" sz="2400" b="1" dirty="0"/>
              <a:t>FP = 10</a:t>
            </a:r>
          </a:p>
        </p:txBody>
      </p:sp>
      <p:sp>
        <p:nvSpPr>
          <p:cNvPr id="7" name="TextBox 6">
            <a:extLst>
              <a:ext uri="{FF2B5EF4-FFF2-40B4-BE49-F238E27FC236}">
                <a16:creationId xmlns:a16="http://schemas.microsoft.com/office/drawing/2014/main" id="{A6FC1BBD-20D9-4282-AFB1-0055E5442A0B}"/>
              </a:ext>
            </a:extLst>
          </p:cNvPr>
          <p:cNvSpPr txBox="1"/>
          <p:nvPr/>
        </p:nvSpPr>
        <p:spPr>
          <a:xfrm>
            <a:off x="7979489" y="4279037"/>
            <a:ext cx="971741" cy="461665"/>
          </a:xfrm>
          <a:prstGeom prst="rect">
            <a:avLst/>
          </a:prstGeom>
          <a:noFill/>
        </p:spPr>
        <p:txBody>
          <a:bodyPr wrap="none" rtlCol="0">
            <a:spAutoFit/>
          </a:bodyPr>
          <a:lstStyle/>
          <a:p>
            <a:r>
              <a:rPr lang="en-IN" sz="2400" b="1" dirty="0"/>
              <a:t>FN = 5</a:t>
            </a:r>
          </a:p>
        </p:txBody>
      </p:sp>
      <p:sp>
        <p:nvSpPr>
          <p:cNvPr id="8" name="Date Placeholder 7">
            <a:extLst>
              <a:ext uri="{FF2B5EF4-FFF2-40B4-BE49-F238E27FC236}">
                <a16:creationId xmlns:a16="http://schemas.microsoft.com/office/drawing/2014/main" id="{04B5F611-7B70-4A3B-BDCF-3FE44F26A592}"/>
              </a:ext>
            </a:extLst>
          </p:cNvPr>
          <p:cNvSpPr>
            <a:spLocks noGrp="1"/>
          </p:cNvSpPr>
          <p:nvPr>
            <p:ph type="dt" sz="half" idx="10"/>
          </p:nvPr>
        </p:nvSpPr>
        <p:spPr/>
        <p:txBody>
          <a:bodyPr/>
          <a:lstStyle/>
          <a:p>
            <a:fld id="{6C712D36-8918-4848-95F3-34B2881CF795}" type="datetime1">
              <a:rPr lang="en-IN" smtClean="0"/>
              <a:t>22-04-2020</a:t>
            </a:fld>
            <a:endParaRPr lang="en-IN"/>
          </a:p>
        </p:txBody>
      </p:sp>
      <p:sp>
        <p:nvSpPr>
          <p:cNvPr id="9" name="Footer Placeholder 8">
            <a:extLst>
              <a:ext uri="{FF2B5EF4-FFF2-40B4-BE49-F238E27FC236}">
                <a16:creationId xmlns:a16="http://schemas.microsoft.com/office/drawing/2014/main" id="{4AE3981F-23E5-4A42-9D62-1A98194F0C8A}"/>
              </a:ext>
            </a:extLst>
          </p:cNvPr>
          <p:cNvSpPr>
            <a:spLocks noGrp="1"/>
          </p:cNvSpPr>
          <p:nvPr>
            <p:ph type="ftr" sz="quarter" idx="11"/>
          </p:nvPr>
        </p:nvSpPr>
        <p:spPr/>
        <p:txBody>
          <a:bodyPr/>
          <a:lstStyle/>
          <a:p>
            <a:r>
              <a:rPr lang="en-IN"/>
              <a:t>Utkarsh Sharma</a:t>
            </a:r>
          </a:p>
        </p:txBody>
      </p:sp>
      <p:sp>
        <p:nvSpPr>
          <p:cNvPr id="10" name="Slide Number Placeholder 9">
            <a:extLst>
              <a:ext uri="{FF2B5EF4-FFF2-40B4-BE49-F238E27FC236}">
                <a16:creationId xmlns:a16="http://schemas.microsoft.com/office/drawing/2014/main" id="{38C421DE-B44C-4BB8-81C0-4676EA7573A1}"/>
              </a:ext>
            </a:extLst>
          </p:cNvPr>
          <p:cNvSpPr>
            <a:spLocks noGrp="1"/>
          </p:cNvSpPr>
          <p:nvPr>
            <p:ph type="sldNum" sz="quarter" idx="12"/>
          </p:nvPr>
        </p:nvSpPr>
        <p:spPr/>
        <p:txBody>
          <a:bodyPr/>
          <a:lstStyle/>
          <a:p>
            <a:fld id="{B6C1865A-3EEE-4DCE-8D5F-1A09FDEDE4FF}" type="slidenum">
              <a:rPr lang="en-IN" smtClean="0"/>
              <a:t>8</a:t>
            </a:fld>
            <a:endParaRPr lang="en-IN"/>
          </a:p>
        </p:txBody>
      </p:sp>
    </p:spTree>
    <p:extLst>
      <p:ext uri="{BB962C8B-B14F-4D97-AF65-F5344CB8AC3E}">
        <p14:creationId xmlns:p14="http://schemas.microsoft.com/office/powerpoint/2010/main" val="23175982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443B-7A69-42EF-A9F6-D5539EF5905E}"/>
              </a:ext>
            </a:extLst>
          </p:cNvPr>
          <p:cNvSpPr>
            <a:spLocks noGrp="1"/>
          </p:cNvSpPr>
          <p:nvPr>
            <p:ph type="title"/>
          </p:nvPr>
        </p:nvSpPr>
        <p:spPr/>
        <p:txBody>
          <a:bodyPr/>
          <a:lstStyle/>
          <a:p>
            <a:r>
              <a:rPr lang="en-US" b="1" dirty="0"/>
              <a:t>Accuracy</a:t>
            </a:r>
            <a:endParaRPr lang="en-IN" b="1" dirty="0"/>
          </a:p>
        </p:txBody>
      </p:sp>
      <p:sp>
        <p:nvSpPr>
          <p:cNvPr id="3" name="Content Placeholder 2">
            <a:extLst>
              <a:ext uri="{FF2B5EF4-FFF2-40B4-BE49-F238E27FC236}">
                <a16:creationId xmlns:a16="http://schemas.microsoft.com/office/drawing/2014/main" id="{AF479E6D-5E75-41BE-BFA3-49D4BC0BED1B}"/>
              </a:ext>
            </a:extLst>
          </p:cNvPr>
          <p:cNvSpPr>
            <a:spLocks noGrp="1"/>
          </p:cNvSpPr>
          <p:nvPr>
            <p:ph idx="1"/>
          </p:nvPr>
        </p:nvSpPr>
        <p:spPr>
          <a:xfrm>
            <a:off x="838200" y="1825625"/>
            <a:ext cx="10515600" cy="4667250"/>
          </a:xfrm>
        </p:spPr>
        <p:txBody>
          <a:bodyPr>
            <a:normAutofit/>
          </a:bodyPr>
          <a:lstStyle/>
          <a:p>
            <a:r>
              <a:rPr lang="en-US" dirty="0"/>
              <a:t>Accuracy is determining out of all the classifications, how many did we classify correctly? This can be represented mathematically as:</a:t>
            </a:r>
          </a:p>
          <a:p>
            <a:endParaRPr lang="en-US" dirty="0"/>
          </a:p>
          <a:p>
            <a:endParaRPr lang="en-US" dirty="0"/>
          </a:p>
          <a:p>
            <a:r>
              <a:rPr lang="en-US" sz="2000" dirty="0"/>
              <a:t>Using our confusion matrix terms, this equation is written as:</a:t>
            </a:r>
          </a:p>
          <a:p>
            <a:endParaRPr lang="en-US" sz="2000" dirty="0"/>
          </a:p>
          <a:p>
            <a:endParaRPr lang="en-US" dirty="0"/>
          </a:p>
          <a:p>
            <a:endParaRPr lang="en-US" sz="2000" dirty="0"/>
          </a:p>
          <a:p>
            <a:r>
              <a:rPr lang="en-US" sz="2000" dirty="0"/>
              <a:t>We want the accuracy score to be as high as possible. It is important to note that accuracy may not always be the best metric to use, especially in cases of a class-imbalanced data set. This is when the distribution of data is not equal across all classes.</a:t>
            </a:r>
            <a:endParaRPr lang="en-IN" sz="2000" dirty="0"/>
          </a:p>
        </p:txBody>
      </p:sp>
      <p:pic>
        <p:nvPicPr>
          <p:cNvPr id="4" name="Picture 3">
            <a:extLst>
              <a:ext uri="{FF2B5EF4-FFF2-40B4-BE49-F238E27FC236}">
                <a16:creationId xmlns:a16="http://schemas.microsoft.com/office/drawing/2014/main" id="{C88C7783-ABA1-4AA4-B59B-25F7364BDE55}"/>
              </a:ext>
            </a:extLst>
          </p:cNvPr>
          <p:cNvPicPr>
            <a:picLocks noChangeAspect="1"/>
          </p:cNvPicPr>
          <p:nvPr/>
        </p:nvPicPr>
        <p:blipFill>
          <a:blip r:embed="rId2"/>
          <a:stretch>
            <a:fillRect/>
          </a:stretch>
        </p:blipFill>
        <p:spPr>
          <a:xfrm>
            <a:off x="1970842" y="2636668"/>
            <a:ext cx="7332955" cy="861134"/>
          </a:xfrm>
          <a:prstGeom prst="rect">
            <a:avLst/>
          </a:prstGeom>
        </p:spPr>
      </p:pic>
      <p:pic>
        <p:nvPicPr>
          <p:cNvPr id="5" name="Picture 4">
            <a:extLst>
              <a:ext uri="{FF2B5EF4-FFF2-40B4-BE49-F238E27FC236}">
                <a16:creationId xmlns:a16="http://schemas.microsoft.com/office/drawing/2014/main" id="{9FA378EF-80C0-433C-9EA5-04107A013C92}"/>
              </a:ext>
            </a:extLst>
          </p:cNvPr>
          <p:cNvPicPr>
            <a:picLocks noChangeAspect="1"/>
          </p:cNvPicPr>
          <p:nvPr/>
        </p:nvPicPr>
        <p:blipFill>
          <a:blip r:embed="rId3"/>
          <a:stretch>
            <a:fillRect/>
          </a:stretch>
        </p:blipFill>
        <p:spPr>
          <a:xfrm>
            <a:off x="2125092" y="4158432"/>
            <a:ext cx="7391400" cy="1106025"/>
          </a:xfrm>
          <a:prstGeom prst="rect">
            <a:avLst/>
          </a:prstGeom>
        </p:spPr>
      </p:pic>
      <p:sp>
        <p:nvSpPr>
          <p:cNvPr id="6" name="Date Placeholder 5">
            <a:extLst>
              <a:ext uri="{FF2B5EF4-FFF2-40B4-BE49-F238E27FC236}">
                <a16:creationId xmlns:a16="http://schemas.microsoft.com/office/drawing/2014/main" id="{BE92DB09-9122-4B4F-B381-17440C39B5B1}"/>
              </a:ext>
            </a:extLst>
          </p:cNvPr>
          <p:cNvSpPr>
            <a:spLocks noGrp="1"/>
          </p:cNvSpPr>
          <p:nvPr>
            <p:ph type="dt" sz="half" idx="10"/>
          </p:nvPr>
        </p:nvSpPr>
        <p:spPr/>
        <p:txBody>
          <a:bodyPr/>
          <a:lstStyle/>
          <a:p>
            <a:fld id="{4B1994F0-EF5B-47B3-98C3-4BBD6DBFD0B0}" type="datetime1">
              <a:rPr lang="en-IN" smtClean="0"/>
              <a:t>22-04-2020</a:t>
            </a:fld>
            <a:endParaRPr lang="en-IN"/>
          </a:p>
        </p:txBody>
      </p:sp>
      <p:sp>
        <p:nvSpPr>
          <p:cNvPr id="7" name="Footer Placeholder 6">
            <a:extLst>
              <a:ext uri="{FF2B5EF4-FFF2-40B4-BE49-F238E27FC236}">
                <a16:creationId xmlns:a16="http://schemas.microsoft.com/office/drawing/2014/main" id="{B6FF50F8-6E85-4132-9135-BA0EE38BDC01}"/>
              </a:ext>
            </a:extLst>
          </p:cNvPr>
          <p:cNvSpPr>
            <a:spLocks noGrp="1"/>
          </p:cNvSpPr>
          <p:nvPr>
            <p:ph type="ftr" sz="quarter" idx="11"/>
          </p:nvPr>
        </p:nvSpPr>
        <p:spPr/>
        <p:txBody>
          <a:bodyPr/>
          <a:lstStyle/>
          <a:p>
            <a:r>
              <a:rPr lang="en-IN"/>
              <a:t>Utkarsh Sharma</a:t>
            </a:r>
          </a:p>
        </p:txBody>
      </p:sp>
      <p:sp>
        <p:nvSpPr>
          <p:cNvPr id="8" name="Slide Number Placeholder 7">
            <a:extLst>
              <a:ext uri="{FF2B5EF4-FFF2-40B4-BE49-F238E27FC236}">
                <a16:creationId xmlns:a16="http://schemas.microsoft.com/office/drawing/2014/main" id="{6F0D3E97-170A-4C4D-BCE9-9A1EAF868391}"/>
              </a:ext>
            </a:extLst>
          </p:cNvPr>
          <p:cNvSpPr>
            <a:spLocks noGrp="1"/>
          </p:cNvSpPr>
          <p:nvPr>
            <p:ph type="sldNum" sz="quarter" idx="12"/>
          </p:nvPr>
        </p:nvSpPr>
        <p:spPr/>
        <p:txBody>
          <a:bodyPr/>
          <a:lstStyle/>
          <a:p>
            <a:fld id="{B6C1865A-3EEE-4DCE-8D5F-1A09FDEDE4FF}" type="slidenum">
              <a:rPr lang="en-IN" smtClean="0"/>
              <a:t>9</a:t>
            </a:fld>
            <a:endParaRPr lang="en-IN"/>
          </a:p>
        </p:txBody>
      </p:sp>
    </p:spTree>
    <p:extLst>
      <p:ext uri="{BB962C8B-B14F-4D97-AF65-F5344CB8AC3E}">
        <p14:creationId xmlns:p14="http://schemas.microsoft.com/office/powerpoint/2010/main" val="240866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1322</Words>
  <Application>Microsoft Office PowerPoint</Application>
  <PresentationFormat>Widescreen</PresentationFormat>
  <Paragraphs>263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GillSans-Bold</vt:lpstr>
      <vt:lpstr>medium-content-serif-font</vt:lpstr>
      <vt:lpstr>Office Theme</vt:lpstr>
      <vt:lpstr>Classifier Accuracy Measures</vt:lpstr>
      <vt:lpstr>Contents</vt:lpstr>
      <vt:lpstr>Why Evaluation..???</vt:lpstr>
      <vt:lpstr>Need</vt:lpstr>
      <vt:lpstr>Metrics for Performance Evaluation</vt:lpstr>
      <vt:lpstr>Confusion Matrix</vt:lpstr>
      <vt:lpstr>Confusion Matrix Example(Binary Classification)</vt:lpstr>
      <vt:lpstr>Example to Read confusion matrix:</vt:lpstr>
      <vt:lpstr>Accuracy</vt:lpstr>
      <vt:lpstr>Sometimes Accuracy is not Enough</vt:lpstr>
      <vt:lpstr>Precision</vt:lpstr>
      <vt:lpstr>Recall </vt:lpstr>
      <vt:lpstr>Specificity</vt:lpstr>
      <vt:lpstr>F1-Score </vt:lpstr>
      <vt:lpstr>K-Fold Cross Validation</vt:lpstr>
      <vt:lpstr>Example</vt:lpstr>
      <vt:lpstr>PowerPoint Presentation</vt:lpstr>
      <vt:lpstr>Accuracy</vt:lpstr>
      <vt:lpstr>Precision</vt:lpstr>
      <vt:lpstr>Recall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Classifier Accuracy Measures</dc:title>
  <dc:creator>Utkarsh Sharma</dc:creator>
  <cp:lastModifiedBy>Utkarsh Sharma</cp:lastModifiedBy>
  <cp:revision>30</cp:revision>
  <dcterms:created xsi:type="dcterms:W3CDTF">2020-04-14T17:52:39Z</dcterms:created>
  <dcterms:modified xsi:type="dcterms:W3CDTF">2020-04-22T05:44:05Z</dcterms:modified>
</cp:coreProperties>
</file>