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57" r:id="rId6"/>
    <p:sldId id="259" r:id="rId7"/>
    <p:sldId id="258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A183-BF9E-42A9-9236-237B589A9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4A7B5-4632-4506-94AD-FD0276A63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4E9A-35A4-4673-849D-2DA742285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D740-9261-415A-AB40-4E660720263E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A31DB-99E4-4035-94CB-7664D6720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D854-3FCF-4014-AFA4-BF598388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247C-99CC-485F-B1EF-D9DF76C9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7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F0BF2-DE53-42D1-ACC4-AF20D514B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3376F-6D45-43E2-B7A9-51CB83BAD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09133-6ED0-410F-976D-34948472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D740-9261-415A-AB40-4E660720263E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669CF-A5DF-4CA4-8ACC-EB960C55A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63802-95D3-4322-839C-8E15A7D6D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247C-99CC-485F-B1EF-D9DF76C9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33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5DD1EE-265C-40F5-9F00-1ACE7F351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D951A-31F8-4105-AD2F-2909F3A7B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994EB-4E97-4942-B7EC-1679B3981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D740-9261-415A-AB40-4E660720263E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89D41-D6F3-42FC-9FC1-EBA3DA2E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A3919-FD88-40FB-A00A-97953EED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247C-99CC-485F-B1EF-D9DF76C9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56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A3C0-8BFA-4AAA-B391-D1D134FF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8DFBF-700C-4EB2-91D0-0ACE2E16D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71CDB-C631-4B54-BE15-6FAF6AFA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D740-9261-415A-AB40-4E660720263E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8046E-76FD-4BC2-A381-F6E11A7CC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33B30-BCF4-467E-A750-EBF606BD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247C-99CC-485F-B1EF-D9DF76C9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91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DF5A-D720-46F2-9217-B0C23FB2D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A82AB-A028-4808-BA24-40D022D9B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F437A-D4DC-4120-A387-98995FDC3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D740-9261-415A-AB40-4E660720263E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F3902-1F52-4D4E-BC5F-C6BFEDAD9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AFC10-4BCB-4B1B-8520-AD10B10C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247C-99CC-485F-B1EF-D9DF76C9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496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7551-E92B-47DD-9E86-7C08FF9F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B74C1-CAD5-4731-B469-F19EA2330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9FF91-439C-4569-AD98-3019E5CC8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E491-AFA5-4864-B848-0A0415CFB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D740-9261-415A-AB40-4E660720263E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52307-98E6-4283-B1E0-DDADA6AFF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E52BF-E66A-4723-81F4-14758BAB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247C-99CC-485F-B1EF-D9DF76C9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463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D8A7F-271F-4C8E-8CE8-D3FF0300F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F258F-65A3-4CE8-A4B3-FC6279838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AB3E4-C7AF-4C77-91BB-F04C5E1E6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1F0DF0-6F36-479D-8ADB-AC76811BF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EC8D58-CFAA-41D7-9CFE-AA4FB8573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908095-0B8A-4F87-8CFC-737ED2221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D740-9261-415A-AB40-4E660720263E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CAC4E8-67DF-445A-B1CB-B9587A94D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AFCDA6-FD77-4CE8-956F-538E73FB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247C-99CC-485F-B1EF-D9DF76C9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617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517D7-C68F-48F2-BCCE-70FF1E6A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93A4C5-E918-423A-B2D8-821BDC60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D740-9261-415A-AB40-4E660720263E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7FAFF-7902-47A1-B138-C93F0A5CB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7B65F-7901-400C-AE78-CD55A9E0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247C-99CC-485F-B1EF-D9DF76C9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16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F4CF1C-2930-4604-8DBB-EB4F05282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D740-9261-415A-AB40-4E660720263E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AE7E0F-16DF-49B2-893D-427EED9FA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CA27A-C715-4E1C-A5BD-5C7A3BF9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247C-99CC-485F-B1EF-D9DF76C9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66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F33A3-74EE-4754-9BA6-D20EDC3C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7AA13-47B5-4ED3-ACE9-47FDA4421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46747-4EB8-4198-B147-7FE5423FB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F0A74-9EB4-4DFC-BA66-84F2F61B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D740-9261-415A-AB40-4E660720263E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72680-7AD0-4AA8-8714-03EE49B5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5F5CC-50AC-41DA-9C6A-723A2FAC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247C-99CC-485F-B1EF-D9DF76C9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89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2C893-E403-47EE-B51B-263B3C9F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2438AA-F411-4412-9BCA-6339FEAC9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77B5E-078C-451D-9B73-20542693E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042A1-659A-44F1-B026-D74FFF039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D740-9261-415A-AB40-4E660720263E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D4D88-9593-4042-9EE4-426F7300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72C35-42F2-4F04-9BBC-C6BCD3B20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247C-99CC-485F-B1EF-D9DF76C9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1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5DFCBA-C6A0-44D2-BCE7-B58063B6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851BA-21E0-499C-A99B-A7FECE82E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AABD4-9B12-4541-9BA0-AE3E60E74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AD740-9261-415A-AB40-4E660720263E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18BD5-74DF-4FC0-B9E9-D9015C865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037DB-DC9B-4572-B2F7-94121686B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6247C-99CC-485F-B1EF-D9DF76C9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31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6DA6-6C23-4D35-83FF-352565762A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Principle Component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A47D9-B44E-4313-8EA6-ED1D01282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82847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Dimensionality Reduction Technique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Utkarsh Sharma</a:t>
            </a:r>
          </a:p>
          <a:p>
            <a:r>
              <a:rPr lang="en-IN" b="1" dirty="0"/>
              <a:t>Asst. Prof CSE Dept.</a:t>
            </a:r>
          </a:p>
          <a:p>
            <a:r>
              <a:rPr lang="en-IN" b="1" dirty="0"/>
              <a:t>JUET(M.P.) India</a:t>
            </a:r>
          </a:p>
        </p:txBody>
      </p:sp>
    </p:spTree>
    <p:extLst>
      <p:ext uri="{BB962C8B-B14F-4D97-AF65-F5344CB8AC3E}">
        <p14:creationId xmlns:p14="http://schemas.microsoft.com/office/powerpoint/2010/main" val="3076033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A97B-01C6-4437-AB01-986D4297E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727"/>
          </a:xfrm>
        </p:spPr>
        <p:txBody>
          <a:bodyPr/>
          <a:lstStyle/>
          <a:p>
            <a:r>
              <a:rPr lang="en-IN" b="1" dirty="0"/>
              <a:t>Final data with two eigen vectors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3B68DE-61FC-4457-9BB4-5D58DA491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853" y="1690688"/>
            <a:ext cx="71437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97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B9A6-A320-4C72-A24A-005FC8C9D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9993"/>
          </a:xfrm>
        </p:spPr>
        <p:txBody>
          <a:bodyPr/>
          <a:lstStyle/>
          <a:p>
            <a:r>
              <a:rPr lang="en-IN" b="1" dirty="0"/>
              <a:t>Final data with one eigen vector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60C931-4F50-431E-8D59-67B33E295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8575" y="1962944"/>
            <a:ext cx="45148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62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4872-D46F-49A2-9464-3050755F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770"/>
          </a:xfrm>
        </p:spPr>
        <p:txBody>
          <a:bodyPr/>
          <a:lstStyle/>
          <a:p>
            <a:r>
              <a:rPr lang="en-IN" b="1" dirty="0"/>
              <a:t>Recover the original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965704-B13D-42A3-A841-4C05EDF64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5068" y="2406827"/>
            <a:ext cx="94488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1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9F98B4-68E6-4CA4-8526-FE1BCA000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151" y="434323"/>
            <a:ext cx="10652966" cy="574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8838-1C24-4C01-B5D9-1E8AF64ED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972"/>
          </a:xfrm>
        </p:spPr>
        <p:txBody>
          <a:bodyPr/>
          <a:lstStyle/>
          <a:p>
            <a:r>
              <a:rPr lang="en-IN" dirty="0"/>
              <a:t>Representation of PCA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48CB4A-9126-4997-A2A0-4E61ED606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63" y="1690688"/>
            <a:ext cx="9380665" cy="4301738"/>
          </a:xfrm>
        </p:spPr>
      </p:pic>
    </p:spTree>
    <p:extLst>
      <p:ext uri="{BB962C8B-B14F-4D97-AF65-F5344CB8AC3E}">
        <p14:creationId xmlns:p14="http://schemas.microsoft.com/office/powerpoint/2010/main" val="3955956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5E02-78C2-4022-AD35-579497BC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727"/>
          </a:xfrm>
        </p:spPr>
        <p:txBody>
          <a:bodyPr/>
          <a:lstStyle/>
          <a:p>
            <a:r>
              <a:rPr lang="en-IN" dirty="0"/>
              <a:t>Another Representation</a:t>
            </a:r>
            <a:r>
              <a:rPr lang="en-IN" sz="2800" dirty="0"/>
              <a:t>(A Simpler one…)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8D7F09-53A0-411A-A27C-CEC20326F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3" y="1331650"/>
            <a:ext cx="11945874" cy="5295015"/>
          </a:xfrm>
        </p:spPr>
      </p:pic>
    </p:spTree>
    <p:extLst>
      <p:ext uri="{BB962C8B-B14F-4D97-AF65-F5344CB8AC3E}">
        <p14:creationId xmlns:p14="http://schemas.microsoft.com/office/powerpoint/2010/main" val="2526310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F83C-00C8-4914-BAAC-8A861A60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Consider the data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8D8001-B0D6-4AFD-A4B3-3A0148CCA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3420" y="1921561"/>
            <a:ext cx="6829425" cy="38576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6AB4CB-5512-4CEA-A232-B200EE45CD55}"/>
              </a:ext>
            </a:extLst>
          </p:cNvPr>
          <p:cNvCxnSpPr/>
          <p:nvPr/>
        </p:nvCxnSpPr>
        <p:spPr>
          <a:xfrm flipV="1">
            <a:off x="8087557" y="1837678"/>
            <a:ext cx="816746" cy="310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D7701A2-3EB6-46F1-9F6F-3FC6E65BEB78}"/>
              </a:ext>
            </a:extLst>
          </p:cNvPr>
          <p:cNvSpPr txBox="1"/>
          <p:nvPr/>
        </p:nvSpPr>
        <p:spPr>
          <a:xfrm>
            <a:off x="9010835" y="1535837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Y- Mean(Y)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7D61B6-FBAD-43E8-8A0D-F326E5C1E219}"/>
              </a:ext>
            </a:extLst>
          </p:cNvPr>
          <p:cNvCxnSpPr>
            <a:cxnSpLocks/>
          </p:cNvCxnSpPr>
          <p:nvPr/>
        </p:nvCxnSpPr>
        <p:spPr>
          <a:xfrm flipH="1" flipV="1">
            <a:off x="6320901" y="1837678"/>
            <a:ext cx="365463" cy="37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312B87-150C-46E0-A967-4C59BD11943F}"/>
              </a:ext>
            </a:extLst>
          </p:cNvPr>
          <p:cNvSpPr txBox="1"/>
          <p:nvPr/>
        </p:nvSpPr>
        <p:spPr>
          <a:xfrm>
            <a:off x="6020695" y="1436793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X- Mean(X)</a:t>
            </a:r>
          </a:p>
        </p:txBody>
      </p:sp>
    </p:spTree>
    <p:extLst>
      <p:ext uri="{BB962C8B-B14F-4D97-AF65-F5344CB8AC3E}">
        <p14:creationId xmlns:p14="http://schemas.microsoft.com/office/powerpoint/2010/main" val="300682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7C86-F3C0-47CA-83F2-10308382B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98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Calculate the C0 variance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A69F4E-869F-43F7-93FD-74E322ACA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5" t="2122" r="6125"/>
          <a:stretch/>
        </p:blipFill>
        <p:spPr>
          <a:xfrm>
            <a:off x="1251751" y="914400"/>
            <a:ext cx="9303799" cy="5734975"/>
          </a:xfrm>
        </p:spPr>
      </p:pic>
    </p:spTree>
    <p:extLst>
      <p:ext uri="{BB962C8B-B14F-4D97-AF65-F5344CB8AC3E}">
        <p14:creationId xmlns:p14="http://schemas.microsoft.com/office/powerpoint/2010/main" val="1292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DFA4C-0971-4AFD-B07B-7907F4A2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162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Calculate the Eigen vectors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4DE7D5-FF1C-4F72-A7CB-90884EBDC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7" r="4901"/>
          <a:stretch/>
        </p:blipFill>
        <p:spPr>
          <a:xfrm>
            <a:off x="1553592" y="976544"/>
            <a:ext cx="8504808" cy="5708341"/>
          </a:xfrm>
        </p:spPr>
      </p:pic>
    </p:spTree>
    <p:extLst>
      <p:ext uri="{BB962C8B-B14F-4D97-AF65-F5344CB8AC3E}">
        <p14:creationId xmlns:p14="http://schemas.microsoft.com/office/powerpoint/2010/main" val="2859750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EB90-FA53-4552-8F18-5C1A53399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Choose Principle Component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0507D3-6818-4A12-BD04-61D06F739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475" y="2091531"/>
            <a:ext cx="99250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4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53C7F-935E-4F26-8997-60E3E3E3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Deriving the final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909DAF-C7AB-4006-844B-395F3E575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791" y="2100964"/>
            <a:ext cx="88773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73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76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Principle Component Analysis</vt:lpstr>
      <vt:lpstr>PowerPoint Presentation</vt:lpstr>
      <vt:lpstr>Representation of PCA</vt:lpstr>
      <vt:lpstr>Another Representation(A Simpler one…)</vt:lpstr>
      <vt:lpstr>Consider the data </vt:lpstr>
      <vt:lpstr>Calculate the C0 variance Matrix</vt:lpstr>
      <vt:lpstr>Calculate the Eigen vectors </vt:lpstr>
      <vt:lpstr>Choose Principle Component</vt:lpstr>
      <vt:lpstr>Deriving the final data</vt:lpstr>
      <vt:lpstr>Final data with two eigen vectors</vt:lpstr>
      <vt:lpstr>Final data with one eigen vector</vt:lpstr>
      <vt:lpstr>Recover the original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Utkarsh Sharma</dc:creator>
  <cp:lastModifiedBy>Utkarsh Sharma</cp:lastModifiedBy>
  <cp:revision>7</cp:revision>
  <dcterms:created xsi:type="dcterms:W3CDTF">2020-01-09T15:35:42Z</dcterms:created>
  <dcterms:modified xsi:type="dcterms:W3CDTF">2020-04-13T17:22:11Z</dcterms:modified>
</cp:coreProperties>
</file>