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8" r:id="rId4"/>
    <p:sldId id="26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405"/>
  </p:normalViewPr>
  <p:slideViewPr>
    <p:cSldViewPr snapToGrid="0">
      <p:cViewPr varScale="1">
        <p:scale>
          <a:sx n="119" d="100"/>
          <a:sy n="119" d="100"/>
        </p:scale>
        <p:origin x="213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3450-5F6E-B5E6-B436-61EF09965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C27D4-4CC9-C12E-CC56-5DF5F7CB9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A55BD-1973-A46A-33D9-2116AA73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047B9-C0F4-AE5C-EB2C-D5691135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E6572-5252-7BD9-553F-3B3C7BE3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8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B7EB-1B6F-977E-680B-99E06227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ADF36-5630-1210-1975-457051251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18751-24CC-DE8B-E80C-E7582EF5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9946-04B7-1F4E-121E-2B702F21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3EB44-C68B-F697-02F7-3D335034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8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59033-275E-9278-DEC3-33EE4EE1E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42BEF-3A81-5EA4-67F5-3ECBFA95F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05B91-BB0B-475D-4F05-447A8103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5FB6-40C3-0CF9-87CC-DBDF41B9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1E8E1-B7E5-823B-EFA8-904F9D29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4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275D-F018-EF09-5D00-6930EEFF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944D-8F6F-AD49-A635-F9932073F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13457-CF7E-5AFA-6C27-ABC7FFBC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B4A35-ABC5-1844-4CCD-DB384D93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FE4D-3E17-5A5F-AE6A-3FAC19EE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2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9836-BDEC-E4F3-229C-C8E6B9C1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026E2-0CA7-328C-9CB3-77EA9BD60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E7A4-492A-F454-A1E2-7CA01AC7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0BE8C-963B-71B4-16A7-1EBC72C0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D45D9-FBFC-43DF-531B-1AEBEA9E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3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C6E4-951E-B0C1-22FA-393D7333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74878-6661-AEAD-EFE6-181DD75C6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D4088-DA13-7C3E-956D-A6E86DA15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03913-246A-3604-C0DA-1752E1F2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9277E-738F-0C17-6FDA-CD07CA05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8A59A-B3B5-C387-1C07-DD983D8D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2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2D03-D716-ABCC-000D-C1F51706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C1BCE-E853-C2DB-94AC-61ED42DB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E0F41-798B-18D0-AEEC-B47955859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3CF08-5DBB-2B44-3D7A-180E59F18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E21-F64E-1282-D326-61C29FAF5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F4636-0289-CEAD-533C-6E515CEC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2C957-682E-083E-F835-613233A2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F5783-45A8-EBFD-873B-8301435D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8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288C-0BE7-A460-2B86-1B253DD8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7A64A-13C7-4930-856D-FC0CB11F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D5961-14E9-34AA-CB75-67E44340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67E20-D53B-E5D8-9D47-220BE945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31A13-BCE1-3A10-E94A-84F2EBAF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F5CA5-120C-4E6C-32DE-D9DAE8BD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62CA-931A-94AB-C5A3-612E9BC6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6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C43A-92C4-F1BC-2FDF-1340ABD4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A2B0-4C17-36A2-11CC-3CF5B1B6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FC05D-F6F8-85C9-E632-F0F0037F1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6BCB9-5A2F-243F-A0D2-A306AF96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B86A0-105D-DBE2-9A71-37B1F7A2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17AAD-F428-3942-F089-8783AF8C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9D32-6015-5D85-8A33-69C79E06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E5D54-E095-FA97-8C4C-DE562A0CE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34077-6313-7DDC-DC30-7994CB737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C81DC-4A13-D0DA-B217-445948EB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95B58-7E23-8B3B-C7E7-DA0E6917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6A816-4105-069F-3161-B970808C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D8CE8-3950-5556-EAAA-88E564A6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A9677-F980-241D-E7BB-D33B433BC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35ADB-B885-2B38-1E8B-BCBAD0F73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95362-BC1D-A343-84B3-AC4C737BDBA2}" type="datetimeFigureOut">
              <a:rPr lang="en-US" smtClean="0"/>
              <a:t>7/1/23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77C9-FE17-6977-4D48-A88956D4F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1D2A7-20DC-8D83-E4F9-1AC920CE4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8586-A273-244C-8EC7-29E2A616E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6737-1B21-D0B2-A4B1-A726CBD40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0075A-BB99-9AB5-5661-8FB7C8E3A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2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932F-023C-F0C3-F8AA-EFCAF005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47DCF-3211-EFC8-0A7C-DF1DE53A1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423" y="1836383"/>
            <a:ext cx="578398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45437-B464-58B3-26D6-ACE6B7B95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" y="787400"/>
            <a:ext cx="7772400" cy="40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4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A826-57C1-3792-7063-B7372616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FE2C-70AA-FAA4-3B9E-86F836E1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4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4ABF-E596-95AB-EB96-09F7C502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D2F1B-9CED-8CFD-B9D8-23A9DEFC9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AA3B-40E6-AEA7-FC11-4C444267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B31B4-A31C-C6CD-1B89-925FE2C1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133012" cy="524155"/>
          </a:xfrm>
        </p:spPr>
        <p:txBody>
          <a:bodyPr/>
          <a:lstStyle/>
          <a:p>
            <a:r>
              <a:rPr lang="en-US" dirty="0"/>
              <a:t>Top 10 Games based on global sales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A0F1FA2-296D-63D2-79BB-AF61C039C0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69626" y="2205318"/>
            <a:ext cx="6317789" cy="343168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A99835-4BCD-6B00-956D-0D71C60FD6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36608" y="2735204"/>
            <a:ext cx="3807516" cy="21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5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AA3B-40E6-AEA7-FC11-4C444267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B31B4-A31C-C6CD-1B89-925FE2C1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133012" cy="524155"/>
          </a:xfrm>
        </p:spPr>
        <p:txBody>
          <a:bodyPr/>
          <a:lstStyle/>
          <a:p>
            <a:r>
              <a:rPr lang="en-US" dirty="0"/>
              <a:t>Generation of Gaming Consoles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C171F7B1-74DB-C4B1-04D9-5C28248751A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179115" y="2432168"/>
            <a:ext cx="7454358" cy="3911817"/>
          </a:xfrm>
        </p:spPr>
      </p:pic>
    </p:spTree>
    <p:extLst>
      <p:ext uri="{BB962C8B-B14F-4D97-AF65-F5344CB8AC3E}">
        <p14:creationId xmlns:p14="http://schemas.microsoft.com/office/powerpoint/2010/main" val="321473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6E1A7C-A249-6425-5DAC-17E24C090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014" y="2073182"/>
            <a:ext cx="7772400" cy="41836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8ED7013-3144-1048-EF30-054D5671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Analysis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CF663B-B395-67FC-5C25-7664851B3C62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10133012" cy="524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Generation of Gaming Consoles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FD8C54-5D62-F231-D99D-AFD54169A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93" y="2322345"/>
            <a:ext cx="6591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6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19BB-DC21-BAD7-740C-5AC7418C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E7129-E066-FF47-97B9-698C26A18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071" y="1836382"/>
            <a:ext cx="8076729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A8607D-A24C-0768-BFA3-EBCA697F5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6382"/>
            <a:ext cx="57531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AD30-0237-4F71-13C8-070FD0E2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09689E-FC11-5BFF-4BF2-E2D207826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091" y="1825625"/>
            <a:ext cx="8121818" cy="4351338"/>
          </a:xfrm>
        </p:spPr>
      </p:pic>
    </p:spTree>
    <p:extLst>
      <p:ext uri="{BB962C8B-B14F-4D97-AF65-F5344CB8AC3E}">
        <p14:creationId xmlns:p14="http://schemas.microsoft.com/office/powerpoint/2010/main" val="195293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C4F9-74CE-9B61-A3F4-2AE4FEB0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C780B5-94FA-7071-8F71-CA3D3ED67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BC352E-107C-3B4D-67DC-E1A466A3A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54082"/>
            <a:ext cx="7772400" cy="414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1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0809-5ADD-6F08-1E2E-B337A22C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E02386-BDB7-07BB-AC51-FE494B0A1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406" y="1825624"/>
            <a:ext cx="814219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0786C-BA1F-06C0-FB93-28A996E7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858" y="1914711"/>
            <a:ext cx="7174977" cy="417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6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AF83-C34B-5DBB-68A5-04D5AECF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838C2B-7012-132B-5306-456017E47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091" y="1825625"/>
            <a:ext cx="8121818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1020FE-5A92-122E-6213-9D6212BB1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42" y="1120689"/>
            <a:ext cx="7772400" cy="415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1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</Words>
  <Application>Microsoft Macintosh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Video Game Analysis</vt:lpstr>
      <vt:lpstr>Video Game Analysis</vt:lpstr>
      <vt:lpstr>Video Game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 Thusoo</dc:creator>
  <cp:lastModifiedBy>Utkarsh Thusoo</cp:lastModifiedBy>
  <cp:revision>7</cp:revision>
  <dcterms:created xsi:type="dcterms:W3CDTF">2023-07-01T04:01:02Z</dcterms:created>
  <dcterms:modified xsi:type="dcterms:W3CDTF">2023-07-01T05:31:49Z</dcterms:modified>
</cp:coreProperties>
</file>