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70" r:id="rId4"/>
    <p:sldId id="286" r:id="rId5"/>
    <p:sldId id="285" r:id="rId6"/>
    <p:sldId id="268" r:id="rId7"/>
    <p:sldId id="271" r:id="rId8"/>
    <p:sldId id="272" r:id="rId9"/>
    <p:sldId id="280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405"/>
  </p:normalViewPr>
  <p:slideViewPr>
    <p:cSldViewPr snapToGrid="0">
      <p:cViewPr varScale="1">
        <p:scale>
          <a:sx n="110" d="100"/>
          <a:sy n="11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66BF69-02FA-9440-9D66-A4805F89D2D9}" type="doc">
      <dgm:prSet loTypeId="urn:microsoft.com/office/officeart/2008/layout/VerticalCurvedList" loCatId="" qsTypeId="urn:microsoft.com/office/officeart/2005/8/quickstyle/simple5" qsCatId="simple" csTypeId="urn:microsoft.com/office/officeart/2005/8/colors/accent0_3" csCatId="mainScheme" phldr="0"/>
      <dgm:spPr/>
      <dgm:t>
        <a:bodyPr/>
        <a:lstStyle/>
        <a:p>
          <a:endParaRPr lang="en-GB"/>
        </a:p>
      </dgm:t>
    </dgm:pt>
    <dgm:pt modelId="{B14C142B-8F33-2549-BBF2-7F972B1572E1}">
      <dgm:prSet phldrT="[Text]" phldr="1"/>
      <dgm:spPr/>
      <dgm:t>
        <a:bodyPr/>
        <a:lstStyle/>
        <a:p>
          <a:endParaRPr lang="en-GB"/>
        </a:p>
      </dgm:t>
    </dgm:pt>
    <dgm:pt modelId="{FAE5B1A1-1FE3-4940-9749-2DB580BA654B}" type="parTrans" cxnId="{EF9579E4-1DDF-4448-B8F9-E533580BF29D}">
      <dgm:prSet/>
      <dgm:spPr/>
      <dgm:t>
        <a:bodyPr/>
        <a:lstStyle/>
        <a:p>
          <a:endParaRPr lang="en-GB"/>
        </a:p>
      </dgm:t>
    </dgm:pt>
    <dgm:pt modelId="{84ED34A0-27AC-1B47-AE77-28A6645D55A6}" type="sibTrans" cxnId="{EF9579E4-1DDF-4448-B8F9-E533580BF29D}">
      <dgm:prSet/>
      <dgm:spPr/>
      <dgm:t>
        <a:bodyPr/>
        <a:lstStyle/>
        <a:p>
          <a:endParaRPr lang="en-GB"/>
        </a:p>
      </dgm:t>
    </dgm:pt>
    <dgm:pt modelId="{0533F1FE-ADD6-E149-8D28-89F1056D8F7E}">
      <dgm:prSet phldrT="[Text]" phldr="1"/>
      <dgm:spPr/>
      <dgm:t>
        <a:bodyPr/>
        <a:lstStyle/>
        <a:p>
          <a:endParaRPr lang="en-GB"/>
        </a:p>
      </dgm:t>
    </dgm:pt>
    <dgm:pt modelId="{67B21912-6E5F-5742-A3DD-74078D189E0A}" type="parTrans" cxnId="{22C75692-FFB2-6846-B931-F001615D01B6}">
      <dgm:prSet/>
      <dgm:spPr/>
      <dgm:t>
        <a:bodyPr/>
        <a:lstStyle/>
        <a:p>
          <a:endParaRPr lang="en-GB"/>
        </a:p>
      </dgm:t>
    </dgm:pt>
    <dgm:pt modelId="{A7FB60DB-2C71-FB48-B76D-EEEC676424A3}" type="sibTrans" cxnId="{22C75692-FFB2-6846-B931-F001615D01B6}">
      <dgm:prSet/>
      <dgm:spPr/>
      <dgm:t>
        <a:bodyPr/>
        <a:lstStyle/>
        <a:p>
          <a:endParaRPr lang="en-GB"/>
        </a:p>
      </dgm:t>
    </dgm:pt>
    <dgm:pt modelId="{1C9AD06D-ED60-1F4B-AA3F-E0F41A4FED64}">
      <dgm:prSet phldrT="[Text]" phldr="1"/>
      <dgm:spPr/>
      <dgm:t>
        <a:bodyPr/>
        <a:lstStyle/>
        <a:p>
          <a:endParaRPr lang="en-GB"/>
        </a:p>
      </dgm:t>
    </dgm:pt>
    <dgm:pt modelId="{8F4FF125-0ABB-3A4E-8D4C-7CC09CF99FFC}" type="parTrans" cxnId="{84C26914-FD22-0547-9CFB-AFFBF597E26D}">
      <dgm:prSet/>
      <dgm:spPr/>
      <dgm:t>
        <a:bodyPr/>
        <a:lstStyle/>
        <a:p>
          <a:endParaRPr lang="en-GB"/>
        </a:p>
      </dgm:t>
    </dgm:pt>
    <dgm:pt modelId="{7B0E6CA7-7FF1-EE4E-931D-53C421C19D4A}" type="sibTrans" cxnId="{84C26914-FD22-0547-9CFB-AFFBF597E26D}">
      <dgm:prSet/>
      <dgm:spPr/>
      <dgm:t>
        <a:bodyPr/>
        <a:lstStyle/>
        <a:p>
          <a:endParaRPr lang="en-GB"/>
        </a:p>
      </dgm:t>
    </dgm:pt>
    <dgm:pt modelId="{CC5F4922-CCA2-954A-A7CA-F93D0B5ACB5F}" type="pres">
      <dgm:prSet presAssocID="{5C66BF69-02FA-9440-9D66-A4805F89D2D9}" presName="Name0" presStyleCnt="0">
        <dgm:presLayoutVars>
          <dgm:chMax val="7"/>
          <dgm:chPref val="7"/>
          <dgm:dir/>
        </dgm:presLayoutVars>
      </dgm:prSet>
      <dgm:spPr/>
    </dgm:pt>
    <dgm:pt modelId="{EBA5D3F7-6F3C-D448-BC4D-AEA8C199534B}" type="pres">
      <dgm:prSet presAssocID="{5C66BF69-02FA-9440-9D66-A4805F89D2D9}" presName="Name1" presStyleCnt="0"/>
      <dgm:spPr/>
    </dgm:pt>
    <dgm:pt modelId="{95766E9C-77BA-554A-B1B2-E97D17F5679E}" type="pres">
      <dgm:prSet presAssocID="{5C66BF69-02FA-9440-9D66-A4805F89D2D9}" presName="cycle" presStyleCnt="0"/>
      <dgm:spPr/>
    </dgm:pt>
    <dgm:pt modelId="{AFB74C5D-993D-6F4F-959C-9484153B9B7A}" type="pres">
      <dgm:prSet presAssocID="{5C66BF69-02FA-9440-9D66-A4805F89D2D9}" presName="srcNode" presStyleLbl="node1" presStyleIdx="0" presStyleCnt="3"/>
      <dgm:spPr/>
    </dgm:pt>
    <dgm:pt modelId="{FDD1D77B-BA8B-BC40-919C-48E2DEDD11A8}" type="pres">
      <dgm:prSet presAssocID="{5C66BF69-02FA-9440-9D66-A4805F89D2D9}" presName="conn" presStyleLbl="parChTrans1D2" presStyleIdx="0" presStyleCnt="1"/>
      <dgm:spPr/>
    </dgm:pt>
    <dgm:pt modelId="{3882CD14-70E4-134F-9CDC-826FA77CA98A}" type="pres">
      <dgm:prSet presAssocID="{5C66BF69-02FA-9440-9D66-A4805F89D2D9}" presName="extraNode" presStyleLbl="node1" presStyleIdx="0" presStyleCnt="3"/>
      <dgm:spPr/>
    </dgm:pt>
    <dgm:pt modelId="{CF7C0C96-96C5-3C4B-9072-18104A305F7D}" type="pres">
      <dgm:prSet presAssocID="{5C66BF69-02FA-9440-9D66-A4805F89D2D9}" presName="dstNode" presStyleLbl="node1" presStyleIdx="0" presStyleCnt="3"/>
      <dgm:spPr/>
    </dgm:pt>
    <dgm:pt modelId="{D15EB61A-C1E4-1947-A491-77F9FC9EBE95}" type="pres">
      <dgm:prSet presAssocID="{B14C142B-8F33-2549-BBF2-7F972B1572E1}" presName="text_1" presStyleLbl="node1" presStyleIdx="0" presStyleCnt="3">
        <dgm:presLayoutVars>
          <dgm:bulletEnabled val="1"/>
        </dgm:presLayoutVars>
      </dgm:prSet>
      <dgm:spPr/>
    </dgm:pt>
    <dgm:pt modelId="{EEE24D76-E3BD-5B46-8B31-065268BB5BEE}" type="pres">
      <dgm:prSet presAssocID="{B14C142B-8F33-2549-BBF2-7F972B1572E1}" presName="accent_1" presStyleCnt="0"/>
      <dgm:spPr/>
    </dgm:pt>
    <dgm:pt modelId="{D7BA7733-265D-E141-9E17-55486E44D7B3}" type="pres">
      <dgm:prSet presAssocID="{B14C142B-8F33-2549-BBF2-7F972B1572E1}" presName="accentRepeatNode" presStyleLbl="solidFgAcc1" presStyleIdx="0" presStyleCnt="3"/>
      <dgm:spPr/>
    </dgm:pt>
    <dgm:pt modelId="{243354BC-A951-3D46-82CD-1354BACB09E9}" type="pres">
      <dgm:prSet presAssocID="{0533F1FE-ADD6-E149-8D28-89F1056D8F7E}" presName="text_2" presStyleLbl="node1" presStyleIdx="1" presStyleCnt="3">
        <dgm:presLayoutVars>
          <dgm:bulletEnabled val="1"/>
        </dgm:presLayoutVars>
      </dgm:prSet>
      <dgm:spPr/>
    </dgm:pt>
    <dgm:pt modelId="{10DD6544-60BA-8A4F-9C7A-2FCBA8E6E163}" type="pres">
      <dgm:prSet presAssocID="{0533F1FE-ADD6-E149-8D28-89F1056D8F7E}" presName="accent_2" presStyleCnt="0"/>
      <dgm:spPr/>
    </dgm:pt>
    <dgm:pt modelId="{41ECFC82-C2A2-9847-9641-7ED1760F42D0}" type="pres">
      <dgm:prSet presAssocID="{0533F1FE-ADD6-E149-8D28-89F1056D8F7E}" presName="accentRepeatNode" presStyleLbl="solidFgAcc1" presStyleIdx="1" presStyleCnt="3"/>
      <dgm:spPr/>
    </dgm:pt>
    <dgm:pt modelId="{0CCD3133-CB7D-0547-8EEC-16C5EFC43981}" type="pres">
      <dgm:prSet presAssocID="{1C9AD06D-ED60-1F4B-AA3F-E0F41A4FED64}" presName="text_3" presStyleLbl="node1" presStyleIdx="2" presStyleCnt="3">
        <dgm:presLayoutVars>
          <dgm:bulletEnabled val="1"/>
        </dgm:presLayoutVars>
      </dgm:prSet>
      <dgm:spPr/>
    </dgm:pt>
    <dgm:pt modelId="{559108E4-B7A1-FD41-9868-D2ADDF6CCF0D}" type="pres">
      <dgm:prSet presAssocID="{1C9AD06D-ED60-1F4B-AA3F-E0F41A4FED64}" presName="accent_3" presStyleCnt="0"/>
      <dgm:spPr/>
    </dgm:pt>
    <dgm:pt modelId="{22779067-3F03-E341-A72E-0D26F083C942}" type="pres">
      <dgm:prSet presAssocID="{1C9AD06D-ED60-1F4B-AA3F-E0F41A4FED64}" presName="accentRepeatNode" presStyleLbl="solidFgAcc1" presStyleIdx="2" presStyleCnt="3"/>
      <dgm:spPr/>
    </dgm:pt>
  </dgm:ptLst>
  <dgm:cxnLst>
    <dgm:cxn modelId="{84C26914-FD22-0547-9CFB-AFFBF597E26D}" srcId="{5C66BF69-02FA-9440-9D66-A4805F89D2D9}" destId="{1C9AD06D-ED60-1F4B-AA3F-E0F41A4FED64}" srcOrd="2" destOrd="0" parTransId="{8F4FF125-0ABB-3A4E-8D4C-7CC09CF99FFC}" sibTransId="{7B0E6CA7-7FF1-EE4E-931D-53C421C19D4A}"/>
    <dgm:cxn modelId="{E10E2E6A-ABFE-0745-9C44-0832EA3D6A7B}" type="presOf" srcId="{5C66BF69-02FA-9440-9D66-A4805F89D2D9}" destId="{CC5F4922-CCA2-954A-A7CA-F93D0B5ACB5F}" srcOrd="0" destOrd="0" presId="urn:microsoft.com/office/officeart/2008/layout/VerticalCurvedList"/>
    <dgm:cxn modelId="{22C75692-FFB2-6846-B931-F001615D01B6}" srcId="{5C66BF69-02FA-9440-9D66-A4805F89D2D9}" destId="{0533F1FE-ADD6-E149-8D28-89F1056D8F7E}" srcOrd="1" destOrd="0" parTransId="{67B21912-6E5F-5742-A3DD-74078D189E0A}" sibTransId="{A7FB60DB-2C71-FB48-B76D-EEEC676424A3}"/>
    <dgm:cxn modelId="{B7AECA93-C6D1-0441-985D-CEFFA707A8C2}" type="presOf" srcId="{1C9AD06D-ED60-1F4B-AA3F-E0F41A4FED64}" destId="{0CCD3133-CB7D-0547-8EEC-16C5EFC43981}" srcOrd="0" destOrd="0" presId="urn:microsoft.com/office/officeart/2008/layout/VerticalCurvedList"/>
    <dgm:cxn modelId="{C7503EC7-C059-5C44-BE96-EDB6A460B83A}" type="presOf" srcId="{B14C142B-8F33-2549-BBF2-7F972B1572E1}" destId="{D15EB61A-C1E4-1947-A491-77F9FC9EBE95}" srcOrd="0" destOrd="0" presId="urn:microsoft.com/office/officeart/2008/layout/VerticalCurvedList"/>
    <dgm:cxn modelId="{3698CFC7-C54F-D940-9C00-8CBC58CC7BE6}" type="presOf" srcId="{0533F1FE-ADD6-E149-8D28-89F1056D8F7E}" destId="{243354BC-A951-3D46-82CD-1354BACB09E9}" srcOrd="0" destOrd="0" presId="urn:microsoft.com/office/officeart/2008/layout/VerticalCurvedList"/>
    <dgm:cxn modelId="{EF9579E4-1DDF-4448-B8F9-E533580BF29D}" srcId="{5C66BF69-02FA-9440-9D66-A4805F89D2D9}" destId="{B14C142B-8F33-2549-BBF2-7F972B1572E1}" srcOrd="0" destOrd="0" parTransId="{FAE5B1A1-1FE3-4940-9749-2DB580BA654B}" sibTransId="{84ED34A0-27AC-1B47-AE77-28A6645D55A6}"/>
    <dgm:cxn modelId="{7129C3ED-21A6-EE4C-8E70-5990077E851B}" type="presOf" srcId="{84ED34A0-27AC-1B47-AE77-28A6645D55A6}" destId="{FDD1D77B-BA8B-BC40-919C-48E2DEDD11A8}" srcOrd="0" destOrd="0" presId="urn:microsoft.com/office/officeart/2008/layout/VerticalCurvedList"/>
    <dgm:cxn modelId="{AE72A871-C44F-D848-8935-76B934B424AA}" type="presParOf" srcId="{CC5F4922-CCA2-954A-A7CA-F93D0B5ACB5F}" destId="{EBA5D3F7-6F3C-D448-BC4D-AEA8C199534B}" srcOrd="0" destOrd="0" presId="urn:microsoft.com/office/officeart/2008/layout/VerticalCurvedList"/>
    <dgm:cxn modelId="{298BEA83-A963-D546-9622-10800E8C2551}" type="presParOf" srcId="{EBA5D3F7-6F3C-D448-BC4D-AEA8C199534B}" destId="{95766E9C-77BA-554A-B1B2-E97D17F5679E}" srcOrd="0" destOrd="0" presId="urn:microsoft.com/office/officeart/2008/layout/VerticalCurvedList"/>
    <dgm:cxn modelId="{09AB9A2A-25DD-CF4C-A022-E3320F1B5645}" type="presParOf" srcId="{95766E9C-77BA-554A-B1B2-E97D17F5679E}" destId="{AFB74C5D-993D-6F4F-959C-9484153B9B7A}" srcOrd="0" destOrd="0" presId="urn:microsoft.com/office/officeart/2008/layout/VerticalCurvedList"/>
    <dgm:cxn modelId="{FDA89443-DE12-1F4E-938E-09DCD0B98F7B}" type="presParOf" srcId="{95766E9C-77BA-554A-B1B2-E97D17F5679E}" destId="{FDD1D77B-BA8B-BC40-919C-48E2DEDD11A8}" srcOrd="1" destOrd="0" presId="urn:microsoft.com/office/officeart/2008/layout/VerticalCurvedList"/>
    <dgm:cxn modelId="{507BD507-DD44-7742-9410-48829CC94775}" type="presParOf" srcId="{95766E9C-77BA-554A-B1B2-E97D17F5679E}" destId="{3882CD14-70E4-134F-9CDC-826FA77CA98A}" srcOrd="2" destOrd="0" presId="urn:microsoft.com/office/officeart/2008/layout/VerticalCurvedList"/>
    <dgm:cxn modelId="{456327A9-0D1D-1E42-93BF-544E65E19042}" type="presParOf" srcId="{95766E9C-77BA-554A-B1B2-E97D17F5679E}" destId="{CF7C0C96-96C5-3C4B-9072-18104A305F7D}" srcOrd="3" destOrd="0" presId="urn:microsoft.com/office/officeart/2008/layout/VerticalCurvedList"/>
    <dgm:cxn modelId="{00C6C532-EA8B-0047-A11E-923F622658DF}" type="presParOf" srcId="{EBA5D3F7-6F3C-D448-BC4D-AEA8C199534B}" destId="{D15EB61A-C1E4-1947-A491-77F9FC9EBE95}" srcOrd="1" destOrd="0" presId="urn:microsoft.com/office/officeart/2008/layout/VerticalCurvedList"/>
    <dgm:cxn modelId="{87051055-9F30-8F44-8B1F-658DBB30933A}" type="presParOf" srcId="{EBA5D3F7-6F3C-D448-BC4D-AEA8C199534B}" destId="{EEE24D76-E3BD-5B46-8B31-065268BB5BEE}" srcOrd="2" destOrd="0" presId="urn:microsoft.com/office/officeart/2008/layout/VerticalCurvedList"/>
    <dgm:cxn modelId="{B868031E-91F9-E145-8AB0-5719541AF902}" type="presParOf" srcId="{EEE24D76-E3BD-5B46-8B31-065268BB5BEE}" destId="{D7BA7733-265D-E141-9E17-55486E44D7B3}" srcOrd="0" destOrd="0" presId="urn:microsoft.com/office/officeart/2008/layout/VerticalCurvedList"/>
    <dgm:cxn modelId="{1FCB377E-4C8B-AC49-BD19-1C4D70A8243A}" type="presParOf" srcId="{EBA5D3F7-6F3C-D448-BC4D-AEA8C199534B}" destId="{243354BC-A951-3D46-82CD-1354BACB09E9}" srcOrd="3" destOrd="0" presId="urn:microsoft.com/office/officeart/2008/layout/VerticalCurvedList"/>
    <dgm:cxn modelId="{3D4AF03E-14B4-7045-99F9-757749311318}" type="presParOf" srcId="{EBA5D3F7-6F3C-D448-BC4D-AEA8C199534B}" destId="{10DD6544-60BA-8A4F-9C7A-2FCBA8E6E163}" srcOrd="4" destOrd="0" presId="urn:microsoft.com/office/officeart/2008/layout/VerticalCurvedList"/>
    <dgm:cxn modelId="{BDBAA7D9-16D1-534B-B707-9C8868806D31}" type="presParOf" srcId="{10DD6544-60BA-8A4F-9C7A-2FCBA8E6E163}" destId="{41ECFC82-C2A2-9847-9641-7ED1760F42D0}" srcOrd="0" destOrd="0" presId="urn:microsoft.com/office/officeart/2008/layout/VerticalCurvedList"/>
    <dgm:cxn modelId="{1769857C-ACEF-4A43-80F0-49653992B217}" type="presParOf" srcId="{EBA5D3F7-6F3C-D448-BC4D-AEA8C199534B}" destId="{0CCD3133-CB7D-0547-8EEC-16C5EFC43981}" srcOrd="5" destOrd="0" presId="urn:microsoft.com/office/officeart/2008/layout/VerticalCurvedList"/>
    <dgm:cxn modelId="{CEFF9A3C-CA44-4B40-B3D0-4332CB389813}" type="presParOf" srcId="{EBA5D3F7-6F3C-D448-BC4D-AEA8C199534B}" destId="{559108E4-B7A1-FD41-9868-D2ADDF6CCF0D}" srcOrd="6" destOrd="0" presId="urn:microsoft.com/office/officeart/2008/layout/VerticalCurvedList"/>
    <dgm:cxn modelId="{39DC8FB2-38CF-5C4E-A566-0097A60FD844}" type="presParOf" srcId="{559108E4-B7A1-FD41-9868-D2ADDF6CCF0D}" destId="{22779067-3F03-E341-A72E-0D26F083C9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1D77B-BA8B-BC40-919C-48E2DEDD11A8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5EB61A-C1E4-1947-A491-77F9FC9EBE95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600" kern="1200"/>
        </a:p>
      </dsp:txBody>
      <dsp:txXfrm>
        <a:off x="752110" y="541866"/>
        <a:ext cx="7301111" cy="1083733"/>
      </dsp:txXfrm>
    </dsp:sp>
    <dsp:sp modelId="{D7BA7733-265D-E141-9E17-55486E44D7B3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3354BC-A951-3D46-82CD-1354BACB09E9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600" kern="1200"/>
        </a:p>
      </dsp:txBody>
      <dsp:txXfrm>
        <a:off x="1146048" y="2167466"/>
        <a:ext cx="6907174" cy="1083733"/>
      </dsp:txXfrm>
    </dsp:sp>
    <dsp:sp modelId="{41ECFC82-C2A2-9847-9641-7ED1760F42D0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CD3133-CB7D-0547-8EEC-16C5EFC43981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600" kern="1200"/>
        </a:p>
      </dsp:txBody>
      <dsp:txXfrm>
        <a:off x="752110" y="3793066"/>
        <a:ext cx="7301111" cy="1083733"/>
      </dsp:txXfrm>
    </dsp:sp>
    <dsp:sp modelId="{22779067-3F03-E341-A72E-0D26F083C942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3450-5F6E-B5E6-B436-61EF09965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C27D4-4CC9-C12E-CC56-5DF5F7CB9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A55BD-1973-A46A-33D9-2116AA73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047B9-C0F4-AE5C-EB2C-D5691135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E6572-5252-7BD9-553F-3B3C7BE3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8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B7EB-1B6F-977E-680B-99E06227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ADF36-5630-1210-1975-457051251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18751-24CC-DE8B-E80C-E7582EF5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A9946-04B7-1F4E-121E-2B702F21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3EB44-C68B-F697-02F7-3D335034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8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59033-275E-9278-DEC3-33EE4EE1E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42BEF-3A81-5EA4-67F5-3ECBFA95F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05B91-BB0B-475D-4F05-447A8103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5FB6-40C3-0CF9-87CC-DBDF41B9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1E8E1-B7E5-823B-EFA8-904F9D29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4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275D-F018-EF09-5D00-6930EEFF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944D-8F6F-AD49-A635-F9932073F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13457-CF7E-5AFA-6C27-ABC7FFBC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B4A35-ABC5-1844-4CCD-DB384D93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FE4D-3E17-5A5F-AE6A-3FAC19EE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2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9836-BDEC-E4F3-229C-C8E6B9C1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026E2-0CA7-328C-9CB3-77EA9BD60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E7A4-492A-F454-A1E2-7CA01AC7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0BE8C-963B-71B4-16A7-1EBC72C0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D45D9-FBFC-43DF-531B-1AEBEA9E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3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C6E4-951E-B0C1-22FA-393D7333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74878-6661-AEAD-EFE6-181DD75C6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D4088-DA13-7C3E-956D-A6E86DA15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03913-246A-3604-C0DA-1752E1F2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9277E-738F-0C17-6FDA-CD07CA05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8A59A-B3B5-C387-1C07-DD983D8D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2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2D03-D716-ABCC-000D-C1F51706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C1BCE-E853-C2DB-94AC-61ED42DB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E0F41-798B-18D0-AEEC-B47955859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3CF08-5DBB-2B44-3D7A-180E59F18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E21-F64E-1282-D326-61C29FAF5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F4636-0289-CEAD-533C-6E515CEC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2C957-682E-083E-F835-613233A2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F5783-45A8-EBFD-873B-8301435D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8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288C-0BE7-A460-2B86-1B253DD8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7A64A-13C7-4930-856D-FC0CB11F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D5961-14E9-34AA-CB75-67E44340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67E20-D53B-E5D8-9D47-220BE945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31A13-BCE1-3A10-E94A-84F2EBAF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F5CA5-120C-4E6C-32DE-D9DAE8BD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62CA-931A-94AB-C5A3-612E9BC6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6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C43A-92C4-F1BC-2FDF-1340ABD4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A2B0-4C17-36A2-11CC-3CF5B1B63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FC05D-F6F8-85C9-E632-F0F0037F1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6BCB9-5A2F-243F-A0D2-A306AF96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B86A0-105D-DBE2-9A71-37B1F7A2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17AAD-F428-3942-F089-8783AF8C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9D32-6015-5D85-8A33-69C79E06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E5D54-E095-FA97-8C4C-DE562A0CE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34077-6313-7DDC-DC30-7994CB737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C81DC-4A13-D0DA-B217-445948EB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95B58-7E23-8B3B-C7E7-DA0E6917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6A816-4105-069F-3161-B970808C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D8CE8-3950-5556-EAAA-88E564A6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A9677-F980-241D-E7BB-D33B433BC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35ADB-B885-2B38-1E8B-BCBAD0F73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77C9-FE17-6977-4D48-A88956D4F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1D2A7-20DC-8D83-E4F9-1AC920CE4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96737-1B21-D0B2-A4B1-A726CBD40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Video Game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0075A-BB99-9AB5-5661-8FB7C8E3A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7014" y="4857750"/>
            <a:ext cx="4805691" cy="372105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DV Project Submission</a:t>
            </a:r>
          </a:p>
        </p:txBody>
      </p:sp>
      <p:pic>
        <p:nvPicPr>
          <p:cNvPr id="27" name="Graphic 26" descr="Game controller">
            <a:extLst>
              <a:ext uri="{FF2B5EF4-FFF2-40B4-BE49-F238E27FC236}">
                <a16:creationId xmlns:a16="http://schemas.microsoft.com/office/drawing/2014/main" id="{1B0456C7-C484-A513-6891-DB675EE64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4E60AC6D-6B72-EEE3-438E-416C4EA8F6D8}"/>
              </a:ext>
            </a:extLst>
          </p:cNvPr>
          <p:cNvSpPr txBox="1">
            <a:spLocks/>
          </p:cNvSpPr>
          <p:nvPr/>
        </p:nvSpPr>
        <p:spPr>
          <a:xfrm>
            <a:off x="8381410" y="5083963"/>
            <a:ext cx="4805691" cy="755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1400" dirty="0">
                <a:solidFill>
                  <a:schemeClr val="tx2"/>
                </a:solidFill>
              </a:rPr>
              <a:t>Suresh Bojjam (M20AIE313)</a:t>
            </a:r>
          </a:p>
          <a:p>
            <a:pPr marL="342900" indent="-342900" algn="l">
              <a:buFontTx/>
              <a:buChar char="-"/>
            </a:pPr>
            <a:r>
              <a:rPr lang="en-US" sz="1400" dirty="0">
                <a:solidFill>
                  <a:schemeClr val="tx2"/>
                </a:solidFill>
              </a:rPr>
              <a:t>Utkarsh Thusoo (M20AIE318)</a:t>
            </a:r>
          </a:p>
        </p:txBody>
      </p:sp>
    </p:spTree>
    <p:extLst>
      <p:ext uri="{BB962C8B-B14F-4D97-AF65-F5344CB8AC3E}">
        <p14:creationId xmlns:p14="http://schemas.microsoft.com/office/powerpoint/2010/main" val="35208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EAA3B-40E6-AEA7-FC11-4C44426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Video Game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B31B4-A31C-C6CD-1B89-925FE2C1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4796" y="498698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Critic Score and Sales / Genre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751CB-67C7-AB24-7D2A-446F26AE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751201"/>
            <a:ext cx="3984842" cy="2410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9BCF2-35F1-BA15-BB63-ED63A8D44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2352674"/>
            <a:ext cx="6985958" cy="3865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60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EAA3B-40E6-AEA7-FC11-4C44426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Video Game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B31B4-A31C-C6CD-1B89-925FE2C1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4796" y="498698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Critic Score Distribution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24085-CF4E-B983-C880-879B5FAAD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142484"/>
            <a:ext cx="7877175" cy="4216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88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EAA3B-40E6-AEA7-FC11-4C44426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Video Game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B31B4-A31C-C6CD-1B89-925FE2C1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4796" y="498698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Mean Sales &amp; Sales / Platform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98818-3830-3ECA-F3A6-330F3DEE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2" y="2736265"/>
            <a:ext cx="5431536" cy="2919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A88A79D-47C6-75E2-23C3-13A6D5A63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2736265"/>
            <a:ext cx="5431536" cy="2905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552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EAA3B-40E6-AEA7-FC11-4C44426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Video Game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B31B4-A31C-C6CD-1B89-925FE2C1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4796" y="498698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Mean Sales &amp; Sales / Rating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0F525D75-60C3-EB86-09B4-F8DC8D70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741279"/>
            <a:ext cx="5431536" cy="2905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1C0CCA-3D40-108E-0649-05107A04A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2736265"/>
            <a:ext cx="5431536" cy="2905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094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11BE4-C29A-B241-9A82-C5547B11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Video Game Analysis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730F4C0-B71F-34F9-FB26-A1B6FE666DEC}"/>
              </a:ext>
            </a:extLst>
          </p:cNvPr>
          <p:cNvSpPr txBox="1">
            <a:spLocks/>
          </p:cNvSpPr>
          <p:nvPr/>
        </p:nvSpPr>
        <p:spPr>
          <a:xfrm>
            <a:off x="7924796" y="498698"/>
            <a:ext cx="2893382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Problem Definition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73479EC-3DE1-DB50-E575-1EB1EBA2E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8432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41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11BE4-C29A-B241-9A82-C5547B11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Video Game Analysis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730F4C0-B71F-34F9-FB26-A1B6FE666DEC}"/>
              </a:ext>
            </a:extLst>
          </p:cNvPr>
          <p:cNvSpPr txBox="1">
            <a:spLocks/>
          </p:cNvSpPr>
          <p:nvPr/>
        </p:nvSpPr>
        <p:spPr>
          <a:xfrm>
            <a:off x="7924796" y="498698"/>
            <a:ext cx="2893382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Data Source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FFE6B8-E388-D21E-A789-A709D6CEB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30536"/>
              </p:ext>
            </p:extLst>
          </p:nvPr>
        </p:nvGraphicFramePr>
        <p:xfrm>
          <a:off x="1405955" y="2101086"/>
          <a:ext cx="9171745" cy="4351339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909108">
                  <a:extLst>
                    <a:ext uri="{9D8B030D-6E8A-4147-A177-3AD203B41FA5}">
                      <a16:colId xmlns:a16="http://schemas.microsoft.com/office/drawing/2014/main" val="1611934974"/>
                    </a:ext>
                  </a:extLst>
                </a:gridCol>
                <a:gridCol w="569010">
                  <a:extLst>
                    <a:ext uri="{9D8B030D-6E8A-4147-A177-3AD203B41FA5}">
                      <a16:colId xmlns:a16="http://schemas.microsoft.com/office/drawing/2014/main" val="224758807"/>
                    </a:ext>
                  </a:extLst>
                </a:gridCol>
                <a:gridCol w="575550">
                  <a:extLst>
                    <a:ext uri="{9D8B030D-6E8A-4147-A177-3AD203B41FA5}">
                      <a16:colId xmlns:a16="http://schemas.microsoft.com/office/drawing/2014/main" val="367799988"/>
                    </a:ext>
                  </a:extLst>
                </a:gridCol>
                <a:gridCol w="568781">
                  <a:extLst>
                    <a:ext uri="{9D8B030D-6E8A-4147-A177-3AD203B41FA5}">
                      <a16:colId xmlns:a16="http://schemas.microsoft.com/office/drawing/2014/main" val="1777115294"/>
                    </a:ext>
                  </a:extLst>
                </a:gridCol>
                <a:gridCol w="610662">
                  <a:extLst>
                    <a:ext uri="{9D8B030D-6E8A-4147-A177-3AD203B41FA5}">
                      <a16:colId xmlns:a16="http://schemas.microsoft.com/office/drawing/2014/main" val="1458878248"/>
                    </a:ext>
                  </a:extLst>
                </a:gridCol>
                <a:gridCol w="569010">
                  <a:extLst>
                    <a:ext uri="{9D8B030D-6E8A-4147-A177-3AD203B41FA5}">
                      <a16:colId xmlns:a16="http://schemas.microsoft.com/office/drawing/2014/main" val="1087743245"/>
                    </a:ext>
                  </a:extLst>
                </a:gridCol>
                <a:gridCol w="706357">
                  <a:extLst>
                    <a:ext uri="{9D8B030D-6E8A-4147-A177-3AD203B41FA5}">
                      <a16:colId xmlns:a16="http://schemas.microsoft.com/office/drawing/2014/main" val="3894183709"/>
                    </a:ext>
                  </a:extLst>
                </a:gridCol>
                <a:gridCol w="741239">
                  <a:extLst>
                    <a:ext uri="{9D8B030D-6E8A-4147-A177-3AD203B41FA5}">
                      <a16:colId xmlns:a16="http://schemas.microsoft.com/office/drawing/2014/main" val="3483412369"/>
                    </a:ext>
                  </a:extLst>
                </a:gridCol>
                <a:gridCol w="688917">
                  <a:extLst>
                    <a:ext uri="{9D8B030D-6E8A-4147-A177-3AD203B41FA5}">
                      <a16:colId xmlns:a16="http://schemas.microsoft.com/office/drawing/2014/main" val="3087695445"/>
                    </a:ext>
                  </a:extLst>
                </a:gridCol>
                <a:gridCol w="699817">
                  <a:extLst>
                    <a:ext uri="{9D8B030D-6E8A-4147-A177-3AD203B41FA5}">
                      <a16:colId xmlns:a16="http://schemas.microsoft.com/office/drawing/2014/main" val="753046972"/>
                    </a:ext>
                  </a:extLst>
                </a:gridCol>
                <a:gridCol w="673656">
                  <a:extLst>
                    <a:ext uri="{9D8B030D-6E8A-4147-A177-3AD203B41FA5}">
                      <a16:colId xmlns:a16="http://schemas.microsoft.com/office/drawing/2014/main" val="4265598901"/>
                    </a:ext>
                  </a:extLst>
                </a:gridCol>
                <a:gridCol w="680196">
                  <a:extLst>
                    <a:ext uri="{9D8B030D-6E8A-4147-A177-3AD203B41FA5}">
                      <a16:colId xmlns:a16="http://schemas.microsoft.com/office/drawing/2014/main" val="2591070987"/>
                    </a:ext>
                  </a:extLst>
                </a:gridCol>
                <a:gridCol w="610432">
                  <a:extLst>
                    <a:ext uri="{9D8B030D-6E8A-4147-A177-3AD203B41FA5}">
                      <a16:colId xmlns:a16="http://schemas.microsoft.com/office/drawing/2014/main" val="249587963"/>
                    </a:ext>
                  </a:extLst>
                </a:gridCol>
                <a:gridCol w="569010">
                  <a:extLst>
                    <a:ext uri="{9D8B030D-6E8A-4147-A177-3AD203B41FA5}">
                      <a16:colId xmlns:a16="http://schemas.microsoft.com/office/drawing/2014/main" val="2310455545"/>
                    </a:ext>
                  </a:extLst>
                </a:gridCol>
              </a:tblGrid>
              <a:tr h="13976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Year_of_Release</a:t>
                      </a:r>
                      <a:endParaRPr lang="en-IN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Genre</a:t>
                      </a:r>
                      <a:endParaRPr lang="en-IN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Publisher</a:t>
                      </a:r>
                      <a:endParaRPr lang="en-IN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NA_Sales</a:t>
                      </a:r>
                      <a:endParaRPr lang="en-IN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EU_Sales</a:t>
                      </a:r>
                      <a:endParaRPr lang="en-IN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JP_Sales</a:t>
                      </a:r>
                      <a:endParaRPr lang="en-IN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Other_Sales</a:t>
                      </a:r>
                      <a:endParaRPr lang="en-IN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Global_Sales</a:t>
                      </a:r>
                      <a:endParaRPr lang="en-IN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Critic_Score</a:t>
                      </a:r>
                      <a:endParaRPr lang="en-IN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Critic_Count</a:t>
                      </a:r>
                      <a:endParaRPr lang="en-IN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User_Score</a:t>
                      </a:r>
                      <a:endParaRPr lang="en-IN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User_Count</a:t>
                      </a:r>
                      <a:endParaRPr lang="en-IN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Developer</a:t>
                      </a:r>
                      <a:endParaRPr lang="en-IN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Rating</a:t>
                      </a:r>
                      <a:endParaRPr lang="en-IN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2150213932"/>
                  </a:ext>
                </a:extLst>
              </a:tr>
              <a:tr h="139760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2006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Sports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41.36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28.96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3.77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8.45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82.53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322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4091441420"/>
                  </a:ext>
                </a:extLst>
              </a:tr>
              <a:tr h="139760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1985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Platform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29.08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3.58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6.81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0.77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40.24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3574822153"/>
                  </a:ext>
                </a:extLst>
              </a:tr>
              <a:tr h="139760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2008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Racing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15.68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12.76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3.79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3.29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35.52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8.3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709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3666292261"/>
                  </a:ext>
                </a:extLst>
              </a:tr>
              <a:tr h="139760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2009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Sports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15.61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10.93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3.28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2.95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32.77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192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2754598254"/>
                  </a:ext>
                </a:extLst>
              </a:tr>
              <a:tr h="139760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1996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Role-Playing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11.27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8.89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10.22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31.37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2077954351"/>
                  </a:ext>
                </a:extLst>
              </a:tr>
              <a:tr h="139760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1989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Puzzle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23.2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2.26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4.22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0.58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30.26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3647752017"/>
                  </a:ext>
                </a:extLst>
              </a:tr>
              <a:tr h="139760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2006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Platform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11.28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9.14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6.5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2.88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29.8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8.5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431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901537005"/>
                  </a:ext>
                </a:extLst>
              </a:tr>
              <a:tr h="139760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2006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Misc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13.96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9.18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2.93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2.84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28.92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6.6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129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3788628769"/>
                  </a:ext>
                </a:extLst>
              </a:tr>
              <a:tr h="139760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2009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Platform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14.44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6.94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4.7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2.24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28.32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8.4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594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2570302156"/>
                  </a:ext>
                </a:extLst>
              </a:tr>
              <a:tr h="139760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1984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Shooter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26.93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0.63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0.28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0.47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28.31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4081849359"/>
                  </a:ext>
                </a:extLst>
              </a:tr>
              <a:tr h="139760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Simulation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9.05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10.95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1.93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2.74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24.67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852837308"/>
                  </a:ext>
                </a:extLst>
              </a:tr>
              <a:tr h="139760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Racing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9.71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7.47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4.13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1.9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23.21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8.6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1921513068"/>
                  </a:ext>
                </a:extLst>
              </a:tr>
              <a:tr h="139760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1999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Role-Playing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6.18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7.2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0.71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23.1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2949959180"/>
                  </a:ext>
                </a:extLst>
              </a:tr>
              <a:tr h="139760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2007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Sports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8.92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3.6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2.15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22.7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7.7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146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3070369392"/>
                  </a:ext>
                </a:extLst>
              </a:tr>
              <a:tr h="383903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2010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Misc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Microsoft Game Studios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4.89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0.24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1.69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21.81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 dirty="0">
                          <a:effectLst/>
                        </a:rPr>
                        <a:t>45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6.3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106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Good Science Studio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2303717184"/>
                  </a:ext>
                </a:extLst>
              </a:tr>
              <a:tr h="139760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2009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Sports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8.49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2.53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1.77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21.79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7.4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242578709"/>
                  </a:ext>
                </a:extLst>
              </a:tr>
              <a:tr h="25811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2013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Action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Take-Two Interactive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7.02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9.09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3.96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21.04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8.2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3994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Rockstar North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1548040396"/>
                  </a:ext>
                </a:extLst>
              </a:tr>
              <a:tr h="25811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Action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Take-Two Interactive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9.43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0.41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10.57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20.81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1588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Rockstar North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890894329"/>
                  </a:ext>
                </a:extLst>
              </a:tr>
              <a:tr h="139760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1990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Platform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12.78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3.75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3.54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0.55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20.61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3726516803"/>
                  </a:ext>
                </a:extLst>
              </a:tr>
              <a:tr h="139760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Misc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4.74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9.2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4.16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20.15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7.9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3503955211"/>
                  </a:ext>
                </a:extLst>
              </a:tr>
              <a:tr h="139760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2006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Role-Playing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6.38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4.46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1.36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18.25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573721430"/>
                  </a:ext>
                </a:extLst>
              </a:tr>
              <a:tr h="139760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1989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Platform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10.83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2.71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4.18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0.42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18.14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3836781723"/>
                  </a:ext>
                </a:extLst>
              </a:tr>
              <a:tr h="139760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1988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Platform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Nintendo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9.54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3.44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3.84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0.46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17.28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178658414"/>
                  </a:ext>
                </a:extLst>
              </a:tr>
              <a:tr h="25811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2013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Action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Take-Two Interactive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9.66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5.14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1.41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16.27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8.1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3711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Rockstar North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3250641938"/>
                  </a:ext>
                </a:extLst>
              </a:tr>
              <a:tr h="25811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Action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Take-Two Interactive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8.41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5.49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0.47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1.78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16.15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8.7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730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Rockstar North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M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1" marR="6551" marT="6551" marB="0" anchor="b"/>
                </a:tc>
                <a:extLst>
                  <a:ext uri="{0D108BD9-81ED-4DB2-BD59-A6C34878D82A}">
                    <a16:rowId xmlns:a16="http://schemas.microsoft.com/office/drawing/2014/main" val="173473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3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11BE4-C29A-B241-9A82-C5547B11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Video Game Analysis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CD10BAD-B2A5-60E2-0455-F4497A3DB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013" y="2091095"/>
            <a:ext cx="7753438" cy="4206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730F4C0-B71F-34F9-FB26-A1B6FE666DEC}"/>
              </a:ext>
            </a:extLst>
          </p:cNvPr>
          <p:cNvSpPr txBox="1">
            <a:spLocks/>
          </p:cNvSpPr>
          <p:nvPr/>
        </p:nvSpPr>
        <p:spPr>
          <a:xfrm>
            <a:off x="7924796" y="498698"/>
            <a:ext cx="2893382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Top 10 Games based on global sales</a:t>
            </a:r>
          </a:p>
        </p:txBody>
      </p:sp>
    </p:spTree>
    <p:extLst>
      <p:ext uri="{BB962C8B-B14F-4D97-AF65-F5344CB8AC3E}">
        <p14:creationId xmlns:p14="http://schemas.microsoft.com/office/powerpoint/2010/main" val="160684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EAA3B-40E6-AEA7-FC11-4C44426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Video Game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B31B4-A31C-C6CD-1B89-925FE2C1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4796" y="498698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Top 10 Scores and Sales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FC10645-14D5-1B60-EE60-3FA0EA127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6" y="2236797"/>
            <a:ext cx="5175469" cy="3894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graph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895EF2B-B34B-F607-6BE8-CB0613FC5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99255"/>
            <a:ext cx="5378105" cy="3932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33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EAA3B-40E6-AEA7-FC11-4C44426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Video Game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B31B4-A31C-C6CD-1B89-925FE2C1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4796" y="498698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Generation of Gaming Consoles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C171F7B1-74DB-C4B1-04D9-5C28248751A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916771" y="2101023"/>
            <a:ext cx="8358458" cy="4351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473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EAA3B-40E6-AEA7-FC11-4C44426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Video Game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B31B4-A31C-C6CD-1B89-925FE2C1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4796" y="498698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Number of Games based on Genre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A27AE-E787-6E46-04CF-EE1164BA1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67" y="2182753"/>
            <a:ext cx="6858358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08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EAA3B-40E6-AEA7-FC11-4C44426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Video Game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B31B4-A31C-C6CD-1B89-925FE2C1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4796" y="498698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Number of Games based on Platform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8792F-0A29-3F22-5F61-A291358B4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38052"/>
            <a:ext cx="7886700" cy="4183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168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EAA3B-40E6-AEA7-FC11-4C44426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Video Game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B31B4-A31C-C6CD-1B89-925FE2C1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4796" y="498698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Critic Score and Sales / Publisher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983E08B-2A4B-DF8E-6FA6-9CB1A1046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234" y="2328176"/>
            <a:ext cx="6818708" cy="3682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6751CB-67C7-AB24-7D2A-446F26AE0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58" y="2751201"/>
            <a:ext cx="3984842" cy="2410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84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449</Words>
  <Application>Microsoft Macintosh PowerPoint</Application>
  <PresentationFormat>Widescreen</PresentationFormat>
  <Paragraphs>332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Video Game Analysis</vt:lpstr>
      <vt:lpstr>Video Game Analysis</vt:lpstr>
      <vt:lpstr>Video Game Analysis</vt:lpstr>
      <vt:lpstr>Video Game Analysis</vt:lpstr>
      <vt:lpstr>Video Game Analysis</vt:lpstr>
      <vt:lpstr>Video Game Analysis</vt:lpstr>
      <vt:lpstr>Video Game Analysis</vt:lpstr>
      <vt:lpstr>Video Game Analysis</vt:lpstr>
      <vt:lpstr>Video Game Analysis</vt:lpstr>
      <vt:lpstr>Video Game Analysis</vt:lpstr>
      <vt:lpstr>Video Game Analysis</vt:lpstr>
      <vt:lpstr>Video Game Analysis</vt:lpstr>
      <vt:lpstr>Video Game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 Thusoo</dc:creator>
  <cp:lastModifiedBy>Utkarsh Thusoo</cp:lastModifiedBy>
  <cp:revision>34</cp:revision>
  <dcterms:created xsi:type="dcterms:W3CDTF">2023-07-01T04:01:02Z</dcterms:created>
  <dcterms:modified xsi:type="dcterms:W3CDTF">2023-07-01T06:31:34Z</dcterms:modified>
</cp:coreProperties>
</file>