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62" r:id="rId3"/>
    <p:sldId id="267" r:id="rId4"/>
    <p:sldId id="26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2"/>
  </p:normalViewPr>
  <p:slideViewPr>
    <p:cSldViewPr snapToGrid="0">
      <p:cViewPr varScale="1">
        <p:scale>
          <a:sx n="102" d="100"/>
          <a:sy n="102" d="100"/>
        </p:scale>
        <p:origin x="14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57663-9BC2-4678-B05D-D58C2E50B4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9030146-6B49-4E01-8F00-73CDD65214B7}">
      <dgm:prSet phldrT="[Text]" custT="1"/>
      <dgm:spPr/>
      <dgm:t>
        <a:bodyPr/>
        <a:lstStyle/>
        <a:p>
          <a:r>
            <a:rPr lang="en-US" sz="1400" dirty="0"/>
            <a:t>Errors</a:t>
          </a:r>
        </a:p>
      </dgm:t>
    </dgm:pt>
    <dgm:pt modelId="{31FD6530-348C-48EA-A3E0-A9F4728A487A}" type="parTrans" cxnId="{96A7E22E-F294-475B-9E97-BAD1DFA9E779}">
      <dgm:prSet/>
      <dgm:spPr/>
      <dgm:t>
        <a:bodyPr/>
        <a:lstStyle/>
        <a:p>
          <a:endParaRPr lang="en-US"/>
        </a:p>
      </dgm:t>
    </dgm:pt>
    <dgm:pt modelId="{32E0FD3D-E935-4127-B75B-3C3638E520F9}" type="sibTrans" cxnId="{96A7E22E-F294-475B-9E97-BAD1DFA9E779}">
      <dgm:prSet/>
      <dgm:spPr/>
      <dgm:t>
        <a:bodyPr/>
        <a:lstStyle/>
        <a:p>
          <a:endParaRPr lang="en-US"/>
        </a:p>
      </dgm:t>
    </dgm:pt>
    <dgm:pt modelId="{0ACEEC0E-D12B-4145-AEB9-C4CCF26E2EED}">
      <dgm:prSet phldrT="[Text]" custT="1"/>
      <dgm:spPr/>
      <dgm:t>
        <a:bodyPr/>
        <a:lstStyle/>
        <a:p>
          <a:pPr>
            <a:buFont typeface="Arial" panose="020B0604020202020204" pitchFamily="34" charset="0"/>
            <a:buChar char="•"/>
          </a:pPr>
          <a:r>
            <a:rPr lang="en-US" sz="1050" dirty="0">
              <a:solidFill>
                <a:schemeClr val="tx1"/>
              </a:solidFill>
              <a:latin typeface="Calibri" panose="020F0502020204030204" pitchFamily="34" charset="0"/>
              <a:ea typeface="+mn-ea"/>
              <a:cs typeface="Calibri" panose="020F0502020204030204" pitchFamily="34" charset="0"/>
            </a:rPr>
            <a:t>Small shapes are notoriously challenging to color-code and map together.</a:t>
          </a:r>
          <a:endParaRPr lang="en-US" sz="1050" dirty="0"/>
        </a:p>
      </dgm:t>
    </dgm:pt>
    <dgm:pt modelId="{DC9DCCC7-39E7-4B89-96FE-B1C1F7AE79BC}" type="parTrans" cxnId="{4C6B2776-C5F4-4F90-A432-0C30DC625DAC}">
      <dgm:prSet/>
      <dgm:spPr/>
      <dgm:t>
        <a:bodyPr/>
        <a:lstStyle/>
        <a:p>
          <a:endParaRPr lang="en-US"/>
        </a:p>
      </dgm:t>
    </dgm:pt>
    <dgm:pt modelId="{A817A71F-4D26-4727-9309-2A451F811898}" type="sibTrans" cxnId="{4C6B2776-C5F4-4F90-A432-0C30DC625DAC}">
      <dgm:prSet/>
      <dgm:spPr/>
      <dgm:t>
        <a:bodyPr/>
        <a:lstStyle/>
        <a:p>
          <a:endParaRPr lang="en-US"/>
        </a:p>
      </dgm:t>
    </dgm:pt>
    <dgm:pt modelId="{207161EB-1CB6-49CE-A12C-94D8A04CCF4D}">
      <dgm:prSet phldrT="[Text]" custT="1"/>
      <dgm:spPr/>
      <dgm:t>
        <a:bodyPr/>
        <a:lstStyle/>
        <a:p>
          <a:pPr>
            <a:buFont typeface="Arial" panose="020B0604020202020204" pitchFamily="34" charset="0"/>
            <a:buChar char="•"/>
          </a:pPr>
          <a:r>
            <a:rPr lang="en-US" sz="1050" dirty="0">
              <a:solidFill>
                <a:schemeClr val="tx1"/>
              </a:solidFill>
              <a:latin typeface="Calibri" panose="020F0502020204030204" pitchFamily="34" charset="0"/>
              <a:ea typeface="+mn-ea"/>
              <a:cs typeface="Calibri" panose="020F0502020204030204" pitchFamily="34" charset="0"/>
            </a:rPr>
            <a:t>The legends and explanation text are too large for the graphic.</a:t>
          </a:r>
          <a:endParaRPr lang="en-US" sz="1050" dirty="0"/>
        </a:p>
      </dgm:t>
    </dgm:pt>
    <dgm:pt modelId="{9DBC48A8-12E8-4BB5-ABB3-C6D7766A652D}" type="parTrans" cxnId="{598B283E-596B-4AAB-8048-CA3A934930D5}">
      <dgm:prSet/>
      <dgm:spPr/>
      <dgm:t>
        <a:bodyPr/>
        <a:lstStyle/>
        <a:p>
          <a:endParaRPr lang="en-US"/>
        </a:p>
      </dgm:t>
    </dgm:pt>
    <dgm:pt modelId="{8DFFA4BC-C91F-4AEF-8F70-0E0B9643C285}" type="sibTrans" cxnId="{598B283E-596B-4AAB-8048-CA3A934930D5}">
      <dgm:prSet/>
      <dgm:spPr/>
      <dgm:t>
        <a:bodyPr/>
        <a:lstStyle/>
        <a:p>
          <a:endParaRPr lang="en-US"/>
        </a:p>
      </dgm:t>
    </dgm:pt>
    <dgm:pt modelId="{B656B565-C9D0-4710-B809-1E899E8CD478}">
      <dgm:prSet phldrT="[Text]" custT="1"/>
      <dgm:spPr/>
      <dgm:t>
        <a:bodyPr/>
        <a:lstStyle/>
        <a:p>
          <a:r>
            <a:rPr lang="en-US" sz="1050" dirty="0">
              <a:solidFill>
                <a:schemeClr val="tx1"/>
              </a:solidFill>
              <a:latin typeface="Calibri" panose="020F0502020204030204" pitchFamily="34" charset="0"/>
              <a:ea typeface="+mn-ea"/>
              <a:cs typeface="Calibri" panose="020F0502020204030204" pitchFamily="34" charset="0"/>
            </a:rPr>
            <a:t>It will be difficult for the reader to make sense of the visualizations due to the color combination and the choice of graphs.</a:t>
          </a:r>
          <a:endParaRPr lang="en-US" sz="1050" dirty="0"/>
        </a:p>
      </dgm:t>
    </dgm:pt>
    <dgm:pt modelId="{8685C001-26BD-4489-BAEE-ACEB70340406}" type="parTrans" cxnId="{68B0023E-65D4-4FD0-B933-8B36C131E141}">
      <dgm:prSet/>
      <dgm:spPr/>
      <dgm:t>
        <a:bodyPr/>
        <a:lstStyle/>
        <a:p>
          <a:endParaRPr lang="en-US"/>
        </a:p>
      </dgm:t>
    </dgm:pt>
    <dgm:pt modelId="{C0349F64-163A-41D1-9A47-892ED515B3FB}" type="sibTrans" cxnId="{68B0023E-65D4-4FD0-B933-8B36C131E141}">
      <dgm:prSet/>
      <dgm:spPr/>
      <dgm:t>
        <a:bodyPr/>
        <a:lstStyle/>
        <a:p>
          <a:endParaRPr lang="en-US"/>
        </a:p>
      </dgm:t>
    </dgm:pt>
    <dgm:pt modelId="{06C82951-288E-43F3-8D6F-B96230093D7C}">
      <dgm:prSet phldrT="[Text]" custT="1"/>
      <dgm:spPr/>
      <dgm:t>
        <a:bodyPr/>
        <a:lstStyle/>
        <a:p>
          <a:r>
            <a:rPr lang="en-US" sz="1400" dirty="0"/>
            <a:t>Improvements</a:t>
          </a:r>
        </a:p>
      </dgm:t>
    </dgm:pt>
    <dgm:pt modelId="{E06A5055-282D-451F-8EAA-91D52FDE764F}" type="parTrans" cxnId="{120E5D72-CE10-4F37-801F-88C4AE93902C}">
      <dgm:prSet/>
      <dgm:spPr/>
      <dgm:t>
        <a:bodyPr/>
        <a:lstStyle/>
        <a:p>
          <a:endParaRPr lang="en-US"/>
        </a:p>
      </dgm:t>
    </dgm:pt>
    <dgm:pt modelId="{B98F89C9-AC00-4FAF-809A-D19C21DEC8CC}" type="sibTrans" cxnId="{120E5D72-CE10-4F37-801F-88C4AE93902C}">
      <dgm:prSet/>
      <dgm:spPr/>
      <dgm:t>
        <a:bodyPr/>
        <a:lstStyle/>
        <a:p>
          <a:endParaRPr lang="en-US"/>
        </a:p>
      </dgm:t>
    </dgm:pt>
    <dgm:pt modelId="{51484169-F1AD-4CFD-9A48-63F031F4F9E3}">
      <dgm:prSet phldrT="[Text]" custT="1"/>
      <dgm:spPr/>
      <dgm:t>
        <a:bodyPr/>
        <a:lstStyle/>
        <a:p>
          <a:pPr>
            <a:buFont typeface="Arial" panose="020B0604020202020204" pitchFamily="34" charset="0"/>
            <a:buChar char="•"/>
          </a:pPr>
          <a:r>
            <a:rPr lang="en-US" sz="1050" dirty="0">
              <a:solidFill>
                <a:schemeClr val="tx1"/>
              </a:solidFill>
              <a:latin typeface="Calibri" panose="020F0502020204030204" pitchFamily="34" charset="0"/>
              <a:ea typeface="+mn-ea"/>
              <a:cs typeface="Calibri" panose="020F0502020204030204" pitchFamily="34" charset="0"/>
            </a:rPr>
            <a:t>Too many graphs are cluttered together for Sales and Quantity graphs.</a:t>
          </a:r>
          <a:endParaRPr lang="en-US" sz="1050" dirty="0"/>
        </a:p>
      </dgm:t>
    </dgm:pt>
    <dgm:pt modelId="{630A0E52-8D09-4828-BC5D-01E8B349D7CD}" type="parTrans" cxnId="{C6DEE8F9-8E75-4218-8ED5-4305AB52F1B2}">
      <dgm:prSet/>
      <dgm:spPr/>
      <dgm:t>
        <a:bodyPr/>
        <a:lstStyle/>
        <a:p>
          <a:endParaRPr lang="en-US"/>
        </a:p>
      </dgm:t>
    </dgm:pt>
    <dgm:pt modelId="{4B12E748-E9C5-4B1B-8B8B-8C20D714C218}" type="sibTrans" cxnId="{C6DEE8F9-8E75-4218-8ED5-4305AB52F1B2}">
      <dgm:prSet/>
      <dgm:spPr/>
      <dgm:t>
        <a:bodyPr/>
        <a:lstStyle/>
        <a:p>
          <a:endParaRPr lang="en-US"/>
        </a:p>
      </dgm:t>
    </dgm:pt>
    <dgm:pt modelId="{B1D65D3B-AA83-41B5-A802-5D41B67FE959}">
      <dgm:prSet phldrT="[Text]" custT="1"/>
      <dgm:spPr/>
      <dgm:t>
        <a:bodyPr/>
        <a:lstStyle/>
        <a:p>
          <a:pPr>
            <a:buFont typeface="Arial" panose="020B0604020202020204" pitchFamily="34" charset="0"/>
            <a:buChar char="•"/>
          </a:pPr>
          <a:r>
            <a:rPr lang="en-US" sz="1050" dirty="0">
              <a:solidFill>
                <a:schemeClr val="tx1"/>
              </a:solidFill>
              <a:latin typeface="Calibri" panose="020F0502020204030204" pitchFamily="34" charset="0"/>
              <a:ea typeface="+mn-ea"/>
              <a:cs typeface="Calibri" panose="020F0502020204030204" pitchFamily="34" charset="0"/>
            </a:rPr>
            <a:t>We should use bright colors like red to show critical items or losses while tamer colors like green should be used to profits or display business as usual items. </a:t>
          </a:r>
          <a:endParaRPr lang="en-US" sz="1050" dirty="0"/>
        </a:p>
      </dgm:t>
    </dgm:pt>
    <dgm:pt modelId="{44A70174-BF47-42AF-AB2C-449523C47305}" type="parTrans" cxnId="{1CB30427-369D-42D6-AABD-E233A6075F6E}">
      <dgm:prSet/>
      <dgm:spPr/>
      <dgm:t>
        <a:bodyPr/>
        <a:lstStyle/>
        <a:p>
          <a:endParaRPr lang="en-US"/>
        </a:p>
      </dgm:t>
    </dgm:pt>
    <dgm:pt modelId="{8EAA16CC-C246-4338-AFBD-7DC5A3181062}" type="sibTrans" cxnId="{1CB30427-369D-42D6-AABD-E233A6075F6E}">
      <dgm:prSet/>
      <dgm:spPr/>
      <dgm:t>
        <a:bodyPr/>
        <a:lstStyle/>
        <a:p>
          <a:endParaRPr lang="en-US"/>
        </a:p>
      </dgm:t>
    </dgm:pt>
    <dgm:pt modelId="{A2492477-8918-4149-A5A8-1DFBFEDF09E2}">
      <dgm:prSet custT="1"/>
      <dgm:spPr/>
      <dgm:t>
        <a:bodyPr/>
        <a:lstStyle/>
        <a:p>
          <a:pPr>
            <a:buFont typeface="Arial" panose="020B0604020202020204" pitchFamily="34" charset="0"/>
            <a:buChar char="•"/>
          </a:pPr>
          <a:r>
            <a:rPr lang="en-US" sz="1050" dirty="0">
              <a:solidFill>
                <a:schemeClr val="tx1"/>
              </a:solidFill>
              <a:latin typeface="Calibri" panose="020F0502020204030204" pitchFamily="34" charset="0"/>
              <a:ea typeface="+mn-ea"/>
              <a:cs typeface="Calibri" panose="020F0502020204030204" pitchFamily="34" charset="0"/>
            </a:rPr>
            <a:t>Bright colors should only be used to draw attention to important information. </a:t>
          </a:r>
        </a:p>
      </dgm:t>
    </dgm:pt>
    <dgm:pt modelId="{378614E6-FFAC-4A9D-91C9-4CA74930D4F5}" type="parTrans" cxnId="{88982FE5-FC55-4103-B933-DA866AD041B8}">
      <dgm:prSet/>
      <dgm:spPr/>
      <dgm:t>
        <a:bodyPr/>
        <a:lstStyle/>
        <a:p>
          <a:endParaRPr lang="en-US"/>
        </a:p>
      </dgm:t>
    </dgm:pt>
    <dgm:pt modelId="{F32425A8-DEEB-4719-9E10-3FD8E219E483}" type="sibTrans" cxnId="{88982FE5-FC55-4103-B933-DA866AD041B8}">
      <dgm:prSet/>
      <dgm:spPr/>
      <dgm:t>
        <a:bodyPr/>
        <a:lstStyle/>
        <a:p>
          <a:endParaRPr lang="en-US"/>
        </a:p>
      </dgm:t>
    </dgm:pt>
    <dgm:pt modelId="{030C2EC8-E9C0-4C28-938B-4C6B85350110}">
      <dgm:prSet custT="1"/>
      <dgm:spPr/>
      <dgm:t>
        <a:bodyPr/>
        <a:lstStyle/>
        <a:p>
          <a:pPr>
            <a:buFont typeface="Arial" panose="020B0604020202020204" pitchFamily="34" charset="0"/>
            <a:buChar char="•"/>
          </a:pPr>
          <a:r>
            <a:rPr lang="en-US" sz="1050" dirty="0">
              <a:solidFill>
                <a:schemeClr val="tx1"/>
              </a:solidFill>
              <a:latin typeface="Calibri" panose="020F0502020204030204" pitchFamily="34" charset="0"/>
              <a:ea typeface="+mn-ea"/>
              <a:cs typeface="Calibri" panose="020F0502020204030204" pitchFamily="34" charset="0"/>
            </a:rPr>
            <a:t>Too many pictures or white spaces can lead to gaps and make it difficult to understand.</a:t>
          </a:r>
        </a:p>
      </dgm:t>
    </dgm:pt>
    <dgm:pt modelId="{FEEF6348-FAF1-41DD-AFCB-00758CBE0D03}" type="parTrans" cxnId="{AC1AD1F1-642A-412E-8A70-549F7331AB96}">
      <dgm:prSet/>
      <dgm:spPr/>
      <dgm:t>
        <a:bodyPr/>
        <a:lstStyle/>
        <a:p>
          <a:endParaRPr lang="en-US"/>
        </a:p>
      </dgm:t>
    </dgm:pt>
    <dgm:pt modelId="{50BFA410-CDFC-4E70-908B-3682659DF357}" type="sibTrans" cxnId="{AC1AD1F1-642A-412E-8A70-549F7331AB96}">
      <dgm:prSet/>
      <dgm:spPr/>
      <dgm:t>
        <a:bodyPr/>
        <a:lstStyle/>
        <a:p>
          <a:endParaRPr lang="en-US"/>
        </a:p>
      </dgm:t>
    </dgm:pt>
    <dgm:pt modelId="{F95D0056-3A1C-42DE-AC1D-4B3AD7425960}">
      <dgm:prSet custT="1"/>
      <dgm:spPr/>
      <dgm:t>
        <a:bodyPr/>
        <a:lstStyle/>
        <a:p>
          <a:pPr>
            <a:buFont typeface="Arial" panose="020B0604020202020204" pitchFamily="34" charset="0"/>
            <a:buChar char="•"/>
          </a:pPr>
          <a:r>
            <a:rPr lang="en-US" sz="1050" dirty="0">
              <a:solidFill>
                <a:schemeClr val="tx1"/>
              </a:solidFill>
              <a:latin typeface="Calibri" panose="020F0502020204030204" pitchFamily="34" charset="0"/>
              <a:ea typeface="+mn-ea"/>
              <a:cs typeface="Calibri" panose="020F0502020204030204" pitchFamily="34" charset="0"/>
            </a:rPr>
            <a:t>Given graph proper spaces should be provided and it looks clattered. Also use same colors for representing similar items across various graphs.</a:t>
          </a:r>
        </a:p>
      </dgm:t>
    </dgm:pt>
    <dgm:pt modelId="{F26C4130-5B79-4A88-A521-C828D4C580FB}" type="parTrans" cxnId="{63BBF3E0-586F-4F10-8928-0AFA28D24623}">
      <dgm:prSet/>
      <dgm:spPr/>
      <dgm:t>
        <a:bodyPr/>
        <a:lstStyle/>
        <a:p>
          <a:endParaRPr lang="en-US"/>
        </a:p>
      </dgm:t>
    </dgm:pt>
    <dgm:pt modelId="{FEBFCDB3-7AB1-47DA-82D4-86251AFD88F5}" type="sibTrans" cxnId="{63BBF3E0-586F-4F10-8928-0AFA28D24623}">
      <dgm:prSet/>
      <dgm:spPr/>
      <dgm:t>
        <a:bodyPr/>
        <a:lstStyle/>
        <a:p>
          <a:endParaRPr lang="en-US"/>
        </a:p>
      </dgm:t>
    </dgm:pt>
    <dgm:pt modelId="{4D22D35A-1122-4768-9F52-0AB6FB98E6C7}" type="pres">
      <dgm:prSet presAssocID="{BAE57663-9BC2-4678-B05D-D58C2E50B43E}" presName="vert0" presStyleCnt="0">
        <dgm:presLayoutVars>
          <dgm:dir/>
          <dgm:animOne val="branch"/>
          <dgm:animLvl val="lvl"/>
        </dgm:presLayoutVars>
      </dgm:prSet>
      <dgm:spPr/>
    </dgm:pt>
    <dgm:pt modelId="{1A3E0868-00DE-41FF-BCC4-7E839B373B36}" type="pres">
      <dgm:prSet presAssocID="{A9030146-6B49-4E01-8F00-73CDD65214B7}" presName="thickLine" presStyleLbl="alignNode1" presStyleIdx="0" presStyleCnt="2"/>
      <dgm:spPr/>
    </dgm:pt>
    <dgm:pt modelId="{CE95B209-02DF-43B2-9B43-E2C394CAEDA0}" type="pres">
      <dgm:prSet presAssocID="{A9030146-6B49-4E01-8F00-73CDD65214B7}" presName="horz1" presStyleCnt="0"/>
      <dgm:spPr/>
    </dgm:pt>
    <dgm:pt modelId="{C1CCEA5F-DCBB-48DE-A95B-F87AADE0C44A}" type="pres">
      <dgm:prSet presAssocID="{A9030146-6B49-4E01-8F00-73CDD65214B7}" presName="tx1" presStyleLbl="revTx" presStyleIdx="0" presStyleCnt="10"/>
      <dgm:spPr/>
    </dgm:pt>
    <dgm:pt modelId="{F034D26B-1DA7-423B-B13F-822F94DC24F4}" type="pres">
      <dgm:prSet presAssocID="{A9030146-6B49-4E01-8F00-73CDD65214B7}" presName="vert1" presStyleCnt="0"/>
      <dgm:spPr/>
    </dgm:pt>
    <dgm:pt modelId="{1035AB94-B22E-4C1A-BA6C-388AEF0F6ABB}" type="pres">
      <dgm:prSet presAssocID="{0ACEEC0E-D12B-4145-AEB9-C4CCF26E2EED}" presName="vertSpace2a" presStyleCnt="0"/>
      <dgm:spPr/>
    </dgm:pt>
    <dgm:pt modelId="{3055AB5C-2D70-4179-B29F-4DB62359CC05}" type="pres">
      <dgm:prSet presAssocID="{0ACEEC0E-D12B-4145-AEB9-C4CCF26E2EED}" presName="horz2" presStyleCnt="0"/>
      <dgm:spPr/>
    </dgm:pt>
    <dgm:pt modelId="{C2560F9B-8907-4EB1-B0F2-961CDD9A20BF}" type="pres">
      <dgm:prSet presAssocID="{0ACEEC0E-D12B-4145-AEB9-C4CCF26E2EED}" presName="horzSpace2" presStyleCnt="0"/>
      <dgm:spPr/>
    </dgm:pt>
    <dgm:pt modelId="{81A6160F-9852-4B58-8BD4-C2766C66DEFE}" type="pres">
      <dgm:prSet presAssocID="{0ACEEC0E-D12B-4145-AEB9-C4CCF26E2EED}" presName="tx2" presStyleLbl="revTx" presStyleIdx="1" presStyleCnt="10"/>
      <dgm:spPr/>
    </dgm:pt>
    <dgm:pt modelId="{067AAD78-6545-43E0-97A8-21409A97BB8B}" type="pres">
      <dgm:prSet presAssocID="{0ACEEC0E-D12B-4145-AEB9-C4CCF26E2EED}" presName="vert2" presStyleCnt="0"/>
      <dgm:spPr/>
    </dgm:pt>
    <dgm:pt modelId="{26DA24F1-4A6B-42B2-BD06-C143A4071250}" type="pres">
      <dgm:prSet presAssocID="{0ACEEC0E-D12B-4145-AEB9-C4CCF26E2EED}" presName="thinLine2b" presStyleLbl="callout" presStyleIdx="0" presStyleCnt="8"/>
      <dgm:spPr/>
    </dgm:pt>
    <dgm:pt modelId="{D791D3C0-1FC4-4D20-A9D7-C02157E9BE1B}" type="pres">
      <dgm:prSet presAssocID="{0ACEEC0E-D12B-4145-AEB9-C4CCF26E2EED}" presName="vertSpace2b" presStyleCnt="0"/>
      <dgm:spPr/>
    </dgm:pt>
    <dgm:pt modelId="{A9CE2D47-167C-4C63-B36F-2612DB9C7C2A}" type="pres">
      <dgm:prSet presAssocID="{207161EB-1CB6-49CE-A12C-94D8A04CCF4D}" presName="horz2" presStyleCnt="0"/>
      <dgm:spPr/>
    </dgm:pt>
    <dgm:pt modelId="{6DF27E70-4DAA-4223-BFD9-5B40C3E3B4E4}" type="pres">
      <dgm:prSet presAssocID="{207161EB-1CB6-49CE-A12C-94D8A04CCF4D}" presName="horzSpace2" presStyleCnt="0"/>
      <dgm:spPr/>
    </dgm:pt>
    <dgm:pt modelId="{7EDDCBAD-C404-4B9A-A6EF-B68B78508288}" type="pres">
      <dgm:prSet presAssocID="{207161EB-1CB6-49CE-A12C-94D8A04CCF4D}" presName="tx2" presStyleLbl="revTx" presStyleIdx="2" presStyleCnt="10"/>
      <dgm:spPr/>
    </dgm:pt>
    <dgm:pt modelId="{292ED769-479C-4559-A458-AAA6C13AC6A9}" type="pres">
      <dgm:prSet presAssocID="{207161EB-1CB6-49CE-A12C-94D8A04CCF4D}" presName="vert2" presStyleCnt="0"/>
      <dgm:spPr/>
    </dgm:pt>
    <dgm:pt modelId="{9CC43D34-FD61-45CF-B8EC-03A5843513B5}" type="pres">
      <dgm:prSet presAssocID="{207161EB-1CB6-49CE-A12C-94D8A04CCF4D}" presName="thinLine2b" presStyleLbl="callout" presStyleIdx="1" presStyleCnt="8"/>
      <dgm:spPr/>
    </dgm:pt>
    <dgm:pt modelId="{18037F81-B0AE-4DDE-8C92-B9D13C532BB8}" type="pres">
      <dgm:prSet presAssocID="{207161EB-1CB6-49CE-A12C-94D8A04CCF4D}" presName="vertSpace2b" presStyleCnt="0"/>
      <dgm:spPr/>
    </dgm:pt>
    <dgm:pt modelId="{F5ECBA84-8477-4658-BB45-24638B3631CB}" type="pres">
      <dgm:prSet presAssocID="{B656B565-C9D0-4710-B809-1E899E8CD478}" presName="horz2" presStyleCnt="0"/>
      <dgm:spPr/>
    </dgm:pt>
    <dgm:pt modelId="{4A953396-8589-4430-A70A-7AE8B1021925}" type="pres">
      <dgm:prSet presAssocID="{B656B565-C9D0-4710-B809-1E899E8CD478}" presName="horzSpace2" presStyleCnt="0"/>
      <dgm:spPr/>
    </dgm:pt>
    <dgm:pt modelId="{004BD7A6-CD52-49D1-85A4-768CB900DD86}" type="pres">
      <dgm:prSet presAssocID="{B656B565-C9D0-4710-B809-1E899E8CD478}" presName="tx2" presStyleLbl="revTx" presStyleIdx="3" presStyleCnt="10"/>
      <dgm:spPr/>
    </dgm:pt>
    <dgm:pt modelId="{E65967B6-5CA1-4C54-921C-D2F8E8E42EE3}" type="pres">
      <dgm:prSet presAssocID="{B656B565-C9D0-4710-B809-1E899E8CD478}" presName="vert2" presStyleCnt="0"/>
      <dgm:spPr/>
    </dgm:pt>
    <dgm:pt modelId="{1A961AE0-DB89-4618-9BE0-E2928B0A4A48}" type="pres">
      <dgm:prSet presAssocID="{B656B565-C9D0-4710-B809-1E899E8CD478}" presName="thinLine2b" presStyleLbl="callout" presStyleIdx="2" presStyleCnt="8"/>
      <dgm:spPr/>
    </dgm:pt>
    <dgm:pt modelId="{88C5DF21-6DC7-460C-9D5B-D49B66129A33}" type="pres">
      <dgm:prSet presAssocID="{B656B565-C9D0-4710-B809-1E899E8CD478}" presName="vertSpace2b" presStyleCnt="0"/>
      <dgm:spPr/>
    </dgm:pt>
    <dgm:pt modelId="{70C9D0DF-BB68-4403-8A2F-08A736609D4C}" type="pres">
      <dgm:prSet presAssocID="{06C82951-288E-43F3-8D6F-B96230093D7C}" presName="thickLine" presStyleLbl="alignNode1" presStyleIdx="1" presStyleCnt="2"/>
      <dgm:spPr/>
    </dgm:pt>
    <dgm:pt modelId="{C87BEFB6-5CF6-438F-8D3B-CE7D62E0DC5C}" type="pres">
      <dgm:prSet presAssocID="{06C82951-288E-43F3-8D6F-B96230093D7C}" presName="horz1" presStyleCnt="0"/>
      <dgm:spPr/>
    </dgm:pt>
    <dgm:pt modelId="{C0BAE1E6-A7E8-4F5E-B29E-63EEEF224449}" type="pres">
      <dgm:prSet presAssocID="{06C82951-288E-43F3-8D6F-B96230093D7C}" presName="tx1" presStyleLbl="revTx" presStyleIdx="4" presStyleCnt="10"/>
      <dgm:spPr/>
    </dgm:pt>
    <dgm:pt modelId="{D65A42E9-BA07-4833-AAA7-655B743C5A55}" type="pres">
      <dgm:prSet presAssocID="{06C82951-288E-43F3-8D6F-B96230093D7C}" presName="vert1" presStyleCnt="0"/>
      <dgm:spPr/>
    </dgm:pt>
    <dgm:pt modelId="{2B158DA6-7CCB-4B59-8EC8-679FDA8CCBEB}" type="pres">
      <dgm:prSet presAssocID="{51484169-F1AD-4CFD-9A48-63F031F4F9E3}" presName="vertSpace2a" presStyleCnt="0"/>
      <dgm:spPr/>
    </dgm:pt>
    <dgm:pt modelId="{99FC14D5-28C4-4956-B236-953C35F13E8D}" type="pres">
      <dgm:prSet presAssocID="{51484169-F1AD-4CFD-9A48-63F031F4F9E3}" presName="horz2" presStyleCnt="0"/>
      <dgm:spPr/>
    </dgm:pt>
    <dgm:pt modelId="{9C49D3FE-5EA6-483B-B987-D5DFDE101CC8}" type="pres">
      <dgm:prSet presAssocID="{51484169-F1AD-4CFD-9A48-63F031F4F9E3}" presName="horzSpace2" presStyleCnt="0"/>
      <dgm:spPr/>
    </dgm:pt>
    <dgm:pt modelId="{BF108723-D2F9-4B70-AF29-BDF22B6607E5}" type="pres">
      <dgm:prSet presAssocID="{51484169-F1AD-4CFD-9A48-63F031F4F9E3}" presName="tx2" presStyleLbl="revTx" presStyleIdx="5" presStyleCnt="10"/>
      <dgm:spPr/>
    </dgm:pt>
    <dgm:pt modelId="{72141137-0273-43A9-98CA-F8FF74591F5B}" type="pres">
      <dgm:prSet presAssocID="{51484169-F1AD-4CFD-9A48-63F031F4F9E3}" presName="vert2" presStyleCnt="0"/>
      <dgm:spPr/>
    </dgm:pt>
    <dgm:pt modelId="{448ED580-7416-4DF5-A941-254209B59D20}" type="pres">
      <dgm:prSet presAssocID="{51484169-F1AD-4CFD-9A48-63F031F4F9E3}" presName="thinLine2b" presStyleLbl="callout" presStyleIdx="3" presStyleCnt="8"/>
      <dgm:spPr/>
    </dgm:pt>
    <dgm:pt modelId="{CDD11619-818D-4214-BEEF-1CCE1502671C}" type="pres">
      <dgm:prSet presAssocID="{51484169-F1AD-4CFD-9A48-63F031F4F9E3}" presName="vertSpace2b" presStyleCnt="0"/>
      <dgm:spPr/>
    </dgm:pt>
    <dgm:pt modelId="{AF6BACDA-B866-488C-998D-0FC70EB419E9}" type="pres">
      <dgm:prSet presAssocID="{B1D65D3B-AA83-41B5-A802-5D41B67FE959}" presName="horz2" presStyleCnt="0"/>
      <dgm:spPr/>
    </dgm:pt>
    <dgm:pt modelId="{C088094F-2F15-452B-B90D-A6183B342675}" type="pres">
      <dgm:prSet presAssocID="{B1D65D3B-AA83-41B5-A802-5D41B67FE959}" presName="horzSpace2" presStyleCnt="0"/>
      <dgm:spPr/>
    </dgm:pt>
    <dgm:pt modelId="{FC23085D-B598-4BBC-AAC5-8EE6C16489B5}" type="pres">
      <dgm:prSet presAssocID="{B1D65D3B-AA83-41B5-A802-5D41B67FE959}" presName="tx2" presStyleLbl="revTx" presStyleIdx="6" presStyleCnt="10"/>
      <dgm:spPr/>
    </dgm:pt>
    <dgm:pt modelId="{FE5EDED9-405B-4DD7-8455-0199F2C6DDAF}" type="pres">
      <dgm:prSet presAssocID="{B1D65D3B-AA83-41B5-A802-5D41B67FE959}" presName="vert2" presStyleCnt="0"/>
      <dgm:spPr/>
    </dgm:pt>
    <dgm:pt modelId="{DE29327F-2F66-47A2-9B1F-E0F05FFB7CAE}" type="pres">
      <dgm:prSet presAssocID="{B1D65D3B-AA83-41B5-A802-5D41B67FE959}" presName="thinLine2b" presStyleLbl="callout" presStyleIdx="4" presStyleCnt="8"/>
      <dgm:spPr/>
    </dgm:pt>
    <dgm:pt modelId="{A15C9617-6FDD-4DD5-A3FD-0D9182EAB6D8}" type="pres">
      <dgm:prSet presAssocID="{B1D65D3B-AA83-41B5-A802-5D41B67FE959}" presName="vertSpace2b" presStyleCnt="0"/>
      <dgm:spPr/>
    </dgm:pt>
    <dgm:pt modelId="{A24B59F1-491C-4203-AF7F-799998D2532F}" type="pres">
      <dgm:prSet presAssocID="{A2492477-8918-4149-A5A8-1DFBFEDF09E2}" presName="horz2" presStyleCnt="0"/>
      <dgm:spPr/>
    </dgm:pt>
    <dgm:pt modelId="{4F7AF346-D408-41B3-98A7-C811B72B5388}" type="pres">
      <dgm:prSet presAssocID="{A2492477-8918-4149-A5A8-1DFBFEDF09E2}" presName="horzSpace2" presStyleCnt="0"/>
      <dgm:spPr/>
    </dgm:pt>
    <dgm:pt modelId="{12F2AF68-04EA-4601-A462-96056AE7EC37}" type="pres">
      <dgm:prSet presAssocID="{A2492477-8918-4149-A5A8-1DFBFEDF09E2}" presName="tx2" presStyleLbl="revTx" presStyleIdx="7" presStyleCnt="10"/>
      <dgm:spPr/>
    </dgm:pt>
    <dgm:pt modelId="{E9D7B0BB-D36C-48A9-A282-CD80B48B67C7}" type="pres">
      <dgm:prSet presAssocID="{A2492477-8918-4149-A5A8-1DFBFEDF09E2}" presName="vert2" presStyleCnt="0"/>
      <dgm:spPr/>
    </dgm:pt>
    <dgm:pt modelId="{39ADD822-5ADD-4B7A-9FC0-3AEF577916D2}" type="pres">
      <dgm:prSet presAssocID="{A2492477-8918-4149-A5A8-1DFBFEDF09E2}" presName="thinLine2b" presStyleLbl="callout" presStyleIdx="5" presStyleCnt="8"/>
      <dgm:spPr/>
    </dgm:pt>
    <dgm:pt modelId="{20E3CACE-1E2C-4D82-858B-5346033E0C04}" type="pres">
      <dgm:prSet presAssocID="{A2492477-8918-4149-A5A8-1DFBFEDF09E2}" presName="vertSpace2b" presStyleCnt="0"/>
      <dgm:spPr/>
    </dgm:pt>
    <dgm:pt modelId="{19F99290-4F6D-46C2-9205-874E5BFF9E38}" type="pres">
      <dgm:prSet presAssocID="{030C2EC8-E9C0-4C28-938B-4C6B85350110}" presName="horz2" presStyleCnt="0"/>
      <dgm:spPr/>
    </dgm:pt>
    <dgm:pt modelId="{F12EE855-0A93-4BFE-B608-F19BB6CF98ED}" type="pres">
      <dgm:prSet presAssocID="{030C2EC8-E9C0-4C28-938B-4C6B85350110}" presName="horzSpace2" presStyleCnt="0"/>
      <dgm:spPr/>
    </dgm:pt>
    <dgm:pt modelId="{59FEC2A2-5C03-42ED-B915-444D71EC588A}" type="pres">
      <dgm:prSet presAssocID="{030C2EC8-E9C0-4C28-938B-4C6B85350110}" presName="tx2" presStyleLbl="revTx" presStyleIdx="8" presStyleCnt="10"/>
      <dgm:spPr/>
    </dgm:pt>
    <dgm:pt modelId="{F8A0B2A7-5D33-4E7D-A938-B2CFD7952704}" type="pres">
      <dgm:prSet presAssocID="{030C2EC8-E9C0-4C28-938B-4C6B85350110}" presName="vert2" presStyleCnt="0"/>
      <dgm:spPr/>
    </dgm:pt>
    <dgm:pt modelId="{BBEDFBD5-D589-4C92-B2DC-CC68E5B06722}" type="pres">
      <dgm:prSet presAssocID="{030C2EC8-E9C0-4C28-938B-4C6B85350110}" presName="thinLine2b" presStyleLbl="callout" presStyleIdx="6" presStyleCnt="8"/>
      <dgm:spPr/>
    </dgm:pt>
    <dgm:pt modelId="{148E3F94-A036-4149-8C54-53FE004DCAAE}" type="pres">
      <dgm:prSet presAssocID="{030C2EC8-E9C0-4C28-938B-4C6B85350110}" presName="vertSpace2b" presStyleCnt="0"/>
      <dgm:spPr/>
    </dgm:pt>
    <dgm:pt modelId="{D8C23084-536A-4DDC-A6E4-4756B1ECFC20}" type="pres">
      <dgm:prSet presAssocID="{F95D0056-3A1C-42DE-AC1D-4B3AD7425960}" presName="horz2" presStyleCnt="0"/>
      <dgm:spPr/>
    </dgm:pt>
    <dgm:pt modelId="{343C2D35-373E-484B-B15B-85893AC516EA}" type="pres">
      <dgm:prSet presAssocID="{F95D0056-3A1C-42DE-AC1D-4B3AD7425960}" presName="horzSpace2" presStyleCnt="0"/>
      <dgm:spPr/>
    </dgm:pt>
    <dgm:pt modelId="{BB9A1135-6522-4C24-85B2-B5C9B0DD6E6D}" type="pres">
      <dgm:prSet presAssocID="{F95D0056-3A1C-42DE-AC1D-4B3AD7425960}" presName="tx2" presStyleLbl="revTx" presStyleIdx="9" presStyleCnt="10"/>
      <dgm:spPr/>
    </dgm:pt>
    <dgm:pt modelId="{3F5228A5-6186-4BB8-94DA-4FF5E8BBFC1E}" type="pres">
      <dgm:prSet presAssocID="{F95D0056-3A1C-42DE-AC1D-4B3AD7425960}" presName="vert2" presStyleCnt="0"/>
      <dgm:spPr/>
    </dgm:pt>
    <dgm:pt modelId="{4974DD66-5DCA-4301-BE4C-E1FD12F253A9}" type="pres">
      <dgm:prSet presAssocID="{F95D0056-3A1C-42DE-AC1D-4B3AD7425960}" presName="thinLine2b" presStyleLbl="callout" presStyleIdx="7" presStyleCnt="8"/>
      <dgm:spPr/>
    </dgm:pt>
    <dgm:pt modelId="{1680A14F-84E6-44F9-947C-89E58409BE1F}" type="pres">
      <dgm:prSet presAssocID="{F95D0056-3A1C-42DE-AC1D-4B3AD7425960}" presName="vertSpace2b" presStyleCnt="0"/>
      <dgm:spPr/>
    </dgm:pt>
  </dgm:ptLst>
  <dgm:cxnLst>
    <dgm:cxn modelId="{2491BD15-320F-44EC-BA69-C722BCC0BDCA}" type="presOf" srcId="{B1D65D3B-AA83-41B5-A802-5D41B67FE959}" destId="{FC23085D-B598-4BBC-AAC5-8EE6C16489B5}" srcOrd="0" destOrd="0" presId="urn:microsoft.com/office/officeart/2008/layout/LinedList"/>
    <dgm:cxn modelId="{366A7C23-509B-4539-BC76-4BC6E79BEAFE}" type="presOf" srcId="{B656B565-C9D0-4710-B809-1E899E8CD478}" destId="{004BD7A6-CD52-49D1-85A4-768CB900DD86}" srcOrd="0" destOrd="0" presId="urn:microsoft.com/office/officeart/2008/layout/LinedList"/>
    <dgm:cxn modelId="{1CB30427-369D-42D6-AABD-E233A6075F6E}" srcId="{06C82951-288E-43F3-8D6F-B96230093D7C}" destId="{B1D65D3B-AA83-41B5-A802-5D41B67FE959}" srcOrd="1" destOrd="0" parTransId="{44A70174-BF47-42AF-AB2C-449523C47305}" sibTransId="{8EAA16CC-C246-4338-AFBD-7DC5A3181062}"/>
    <dgm:cxn modelId="{3600C528-CC6D-4137-A9B8-604906770F88}" type="presOf" srcId="{A9030146-6B49-4E01-8F00-73CDD65214B7}" destId="{C1CCEA5F-DCBB-48DE-A95B-F87AADE0C44A}" srcOrd="0" destOrd="0" presId="urn:microsoft.com/office/officeart/2008/layout/LinedList"/>
    <dgm:cxn modelId="{96A7E22E-F294-475B-9E97-BAD1DFA9E779}" srcId="{BAE57663-9BC2-4678-B05D-D58C2E50B43E}" destId="{A9030146-6B49-4E01-8F00-73CDD65214B7}" srcOrd="0" destOrd="0" parTransId="{31FD6530-348C-48EA-A3E0-A9F4728A487A}" sibTransId="{32E0FD3D-E935-4127-B75B-3C3638E520F9}"/>
    <dgm:cxn modelId="{0758E730-1474-4581-9C56-1B897C5B1302}" type="presOf" srcId="{207161EB-1CB6-49CE-A12C-94D8A04CCF4D}" destId="{7EDDCBAD-C404-4B9A-A6EF-B68B78508288}" srcOrd="0" destOrd="0" presId="urn:microsoft.com/office/officeart/2008/layout/LinedList"/>
    <dgm:cxn modelId="{692C5E34-8A34-4B02-96DF-214EAD25A60B}" type="presOf" srcId="{030C2EC8-E9C0-4C28-938B-4C6B85350110}" destId="{59FEC2A2-5C03-42ED-B915-444D71EC588A}" srcOrd="0" destOrd="0" presId="urn:microsoft.com/office/officeart/2008/layout/LinedList"/>
    <dgm:cxn modelId="{68B0023E-65D4-4FD0-B933-8B36C131E141}" srcId="{A9030146-6B49-4E01-8F00-73CDD65214B7}" destId="{B656B565-C9D0-4710-B809-1E899E8CD478}" srcOrd="2" destOrd="0" parTransId="{8685C001-26BD-4489-BAEE-ACEB70340406}" sibTransId="{C0349F64-163A-41D1-9A47-892ED515B3FB}"/>
    <dgm:cxn modelId="{598B283E-596B-4AAB-8048-CA3A934930D5}" srcId="{A9030146-6B49-4E01-8F00-73CDD65214B7}" destId="{207161EB-1CB6-49CE-A12C-94D8A04CCF4D}" srcOrd="1" destOrd="0" parTransId="{9DBC48A8-12E8-4BB5-ABB3-C6D7766A652D}" sibTransId="{8DFFA4BC-C91F-4AEF-8F70-0E0B9643C285}"/>
    <dgm:cxn modelId="{120E5D72-CE10-4F37-801F-88C4AE93902C}" srcId="{BAE57663-9BC2-4678-B05D-D58C2E50B43E}" destId="{06C82951-288E-43F3-8D6F-B96230093D7C}" srcOrd="1" destOrd="0" parTransId="{E06A5055-282D-451F-8EAA-91D52FDE764F}" sibTransId="{B98F89C9-AC00-4FAF-809A-D19C21DEC8CC}"/>
    <dgm:cxn modelId="{4C6B2776-C5F4-4F90-A432-0C30DC625DAC}" srcId="{A9030146-6B49-4E01-8F00-73CDD65214B7}" destId="{0ACEEC0E-D12B-4145-AEB9-C4CCF26E2EED}" srcOrd="0" destOrd="0" parTransId="{DC9DCCC7-39E7-4B89-96FE-B1C1F7AE79BC}" sibTransId="{A817A71F-4D26-4727-9309-2A451F811898}"/>
    <dgm:cxn modelId="{4C8C928A-8B64-406E-95EB-79D07C80B49F}" type="presOf" srcId="{51484169-F1AD-4CFD-9A48-63F031F4F9E3}" destId="{BF108723-D2F9-4B70-AF29-BDF22B6607E5}" srcOrd="0" destOrd="0" presId="urn:microsoft.com/office/officeart/2008/layout/LinedList"/>
    <dgm:cxn modelId="{A2E2939F-BC4C-4BB3-8CF9-35B1ABF9704E}" type="presOf" srcId="{BAE57663-9BC2-4678-B05D-D58C2E50B43E}" destId="{4D22D35A-1122-4768-9F52-0AB6FB98E6C7}" srcOrd="0" destOrd="0" presId="urn:microsoft.com/office/officeart/2008/layout/LinedList"/>
    <dgm:cxn modelId="{1432B8B0-EF19-4CD8-BB1D-0E94DADF2B28}" type="presOf" srcId="{06C82951-288E-43F3-8D6F-B96230093D7C}" destId="{C0BAE1E6-A7E8-4F5E-B29E-63EEEF224449}" srcOrd="0" destOrd="0" presId="urn:microsoft.com/office/officeart/2008/layout/LinedList"/>
    <dgm:cxn modelId="{4B1A72D5-130A-4DCD-8206-00D01DAA9ABA}" type="presOf" srcId="{F95D0056-3A1C-42DE-AC1D-4B3AD7425960}" destId="{BB9A1135-6522-4C24-85B2-B5C9B0DD6E6D}" srcOrd="0" destOrd="0" presId="urn:microsoft.com/office/officeart/2008/layout/LinedList"/>
    <dgm:cxn modelId="{3B5401DE-B7EC-47CA-A6A0-B84664BCCD27}" type="presOf" srcId="{0ACEEC0E-D12B-4145-AEB9-C4CCF26E2EED}" destId="{81A6160F-9852-4B58-8BD4-C2766C66DEFE}" srcOrd="0" destOrd="0" presId="urn:microsoft.com/office/officeart/2008/layout/LinedList"/>
    <dgm:cxn modelId="{63BBF3E0-586F-4F10-8928-0AFA28D24623}" srcId="{06C82951-288E-43F3-8D6F-B96230093D7C}" destId="{F95D0056-3A1C-42DE-AC1D-4B3AD7425960}" srcOrd="4" destOrd="0" parTransId="{F26C4130-5B79-4A88-A521-C828D4C580FB}" sibTransId="{FEBFCDB3-7AB1-47DA-82D4-86251AFD88F5}"/>
    <dgm:cxn modelId="{88982FE5-FC55-4103-B933-DA866AD041B8}" srcId="{06C82951-288E-43F3-8D6F-B96230093D7C}" destId="{A2492477-8918-4149-A5A8-1DFBFEDF09E2}" srcOrd="2" destOrd="0" parTransId="{378614E6-FFAC-4A9D-91C9-4CA74930D4F5}" sibTransId="{F32425A8-DEEB-4719-9E10-3FD8E219E483}"/>
    <dgm:cxn modelId="{AC1AD1F1-642A-412E-8A70-549F7331AB96}" srcId="{06C82951-288E-43F3-8D6F-B96230093D7C}" destId="{030C2EC8-E9C0-4C28-938B-4C6B85350110}" srcOrd="3" destOrd="0" parTransId="{FEEF6348-FAF1-41DD-AFCB-00758CBE0D03}" sibTransId="{50BFA410-CDFC-4E70-908B-3682659DF357}"/>
    <dgm:cxn modelId="{C3B758F7-ED37-448F-B322-A22ED855A0F9}" type="presOf" srcId="{A2492477-8918-4149-A5A8-1DFBFEDF09E2}" destId="{12F2AF68-04EA-4601-A462-96056AE7EC37}" srcOrd="0" destOrd="0" presId="urn:microsoft.com/office/officeart/2008/layout/LinedList"/>
    <dgm:cxn modelId="{C6DEE8F9-8E75-4218-8ED5-4305AB52F1B2}" srcId="{06C82951-288E-43F3-8D6F-B96230093D7C}" destId="{51484169-F1AD-4CFD-9A48-63F031F4F9E3}" srcOrd="0" destOrd="0" parTransId="{630A0E52-8D09-4828-BC5D-01E8B349D7CD}" sibTransId="{4B12E748-E9C5-4B1B-8B8B-8C20D714C218}"/>
    <dgm:cxn modelId="{AA3E3352-45F0-4F04-A0E6-9F302C9DB7C1}" type="presParOf" srcId="{4D22D35A-1122-4768-9F52-0AB6FB98E6C7}" destId="{1A3E0868-00DE-41FF-BCC4-7E839B373B36}" srcOrd="0" destOrd="0" presId="urn:microsoft.com/office/officeart/2008/layout/LinedList"/>
    <dgm:cxn modelId="{AE586155-8B84-42BC-BDE9-A981105FA381}" type="presParOf" srcId="{4D22D35A-1122-4768-9F52-0AB6FB98E6C7}" destId="{CE95B209-02DF-43B2-9B43-E2C394CAEDA0}" srcOrd="1" destOrd="0" presId="urn:microsoft.com/office/officeart/2008/layout/LinedList"/>
    <dgm:cxn modelId="{339DED85-048B-492A-B4DF-6C4C43DD7B36}" type="presParOf" srcId="{CE95B209-02DF-43B2-9B43-E2C394CAEDA0}" destId="{C1CCEA5F-DCBB-48DE-A95B-F87AADE0C44A}" srcOrd="0" destOrd="0" presId="urn:microsoft.com/office/officeart/2008/layout/LinedList"/>
    <dgm:cxn modelId="{866E50C1-FE6D-44FC-A145-4579A80D757F}" type="presParOf" srcId="{CE95B209-02DF-43B2-9B43-E2C394CAEDA0}" destId="{F034D26B-1DA7-423B-B13F-822F94DC24F4}" srcOrd="1" destOrd="0" presId="urn:microsoft.com/office/officeart/2008/layout/LinedList"/>
    <dgm:cxn modelId="{35EF3A0B-C77B-4E5F-97EA-1C79A3965959}" type="presParOf" srcId="{F034D26B-1DA7-423B-B13F-822F94DC24F4}" destId="{1035AB94-B22E-4C1A-BA6C-388AEF0F6ABB}" srcOrd="0" destOrd="0" presId="urn:microsoft.com/office/officeart/2008/layout/LinedList"/>
    <dgm:cxn modelId="{C414DB02-237E-4118-83C5-30103F8D46BD}" type="presParOf" srcId="{F034D26B-1DA7-423B-B13F-822F94DC24F4}" destId="{3055AB5C-2D70-4179-B29F-4DB62359CC05}" srcOrd="1" destOrd="0" presId="urn:microsoft.com/office/officeart/2008/layout/LinedList"/>
    <dgm:cxn modelId="{2F02FCD8-4BED-4DB3-98E1-A4C6BFB7538F}" type="presParOf" srcId="{3055AB5C-2D70-4179-B29F-4DB62359CC05}" destId="{C2560F9B-8907-4EB1-B0F2-961CDD9A20BF}" srcOrd="0" destOrd="0" presId="urn:microsoft.com/office/officeart/2008/layout/LinedList"/>
    <dgm:cxn modelId="{49FC934A-8884-405F-A0F6-6BE38DFE2368}" type="presParOf" srcId="{3055AB5C-2D70-4179-B29F-4DB62359CC05}" destId="{81A6160F-9852-4B58-8BD4-C2766C66DEFE}" srcOrd="1" destOrd="0" presId="urn:microsoft.com/office/officeart/2008/layout/LinedList"/>
    <dgm:cxn modelId="{9A1FD02D-048C-4DD3-8F04-8B35546493AF}" type="presParOf" srcId="{3055AB5C-2D70-4179-B29F-4DB62359CC05}" destId="{067AAD78-6545-43E0-97A8-21409A97BB8B}" srcOrd="2" destOrd="0" presId="urn:microsoft.com/office/officeart/2008/layout/LinedList"/>
    <dgm:cxn modelId="{576F2DBD-8385-4AC9-A507-F599D57F9A54}" type="presParOf" srcId="{F034D26B-1DA7-423B-B13F-822F94DC24F4}" destId="{26DA24F1-4A6B-42B2-BD06-C143A4071250}" srcOrd="2" destOrd="0" presId="urn:microsoft.com/office/officeart/2008/layout/LinedList"/>
    <dgm:cxn modelId="{8155D95A-899D-46BD-AB71-9D01E98C20D1}" type="presParOf" srcId="{F034D26B-1DA7-423B-B13F-822F94DC24F4}" destId="{D791D3C0-1FC4-4D20-A9D7-C02157E9BE1B}" srcOrd="3" destOrd="0" presId="urn:microsoft.com/office/officeart/2008/layout/LinedList"/>
    <dgm:cxn modelId="{78CF5394-1508-4EA9-B451-F54BAE2CED05}" type="presParOf" srcId="{F034D26B-1DA7-423B-B13F-822F94DC24F4}" destId="{A9CE2D47-167C-4C63-B36F-2612DB9C7C2A}" srcOrd="4" destOrd="0" presId="urn:microsoft.com/office/officeart/2008/layout/LinedList"/>
    <dgm:cxn modelId="{0F51240C-74A6-40DD-B431-7CA9DE2A20F2}" type="presParOf" srcId="{A9CE2D47-167C-4C63-B36F-2612DB9C7C2A}" destId="{6DF27E70-4DAA-4223-BFD9-5B40C3E3B4E4}" srcOrd="0" destOrd="0" presId="urn:microsoft.com/office/officeart/2008/layout/LinedList"/>
    <dgm:cxn modelId="{77EB23E4-6CA9-4841-A3C7-E263C8E97AC3}" type="presParOf" srcId="{A9CE2D47-167C-4C63-B36F-2612DB9C7C2A}" destId="{7EDDCBAD-C404-4B9A-A6EF-B68B78508288}" srcOrd="1" destOrd="0" presId="urn:microsoft.com/office/officeart/2008/layout/LinedList"/>
    <dgm:cxn modelId="{846826E5-96E7-4FE6-BD63-D59DDB0BAB55}" type="presParOf" srcId="{A9CE2D47-167C-4C63-B36F-2612DB9C7C2A}" destId="{292ED769-479C-4559-A458-AAA6C13AC6A9}" srcOrd="2" destOrd="0" presId="urn:microsoft.com/office/officeart/2008/layout/LinedList"/>
    <dgm:cxn modelId="{5B925F41-3662-4AAF-AE63-85D0C74AE3E3}" type="presParOf" srcId="{F034D26B-1DA7-423B-B13F-822F94DC24F4}" destId="{9CC43D34-FD61-45CF-B8EC-03A5843513B5}" srcOrd="5" destOrd="0" presId="urn:microsoft.com/office/officeart/2008/layout/LinedList"/>
    <dgm:cxn modelId="{0A83C418-851C-4F61-9AE2-59575FC2D773}" type="presParOf" srcId="{F034D26B-1DA7-423B-B13F-822F94DC24F4}" destId="{18037F81-B0AE-4DDE-8C92-B9D13C532BB8}" srcOrd="6" destOrd="0" presId="urn:microsoft.com/office/officeart/2008/layout/LinedList"/>
    <dgm:cxn modelId="{3CB0D53E-54F2-4152-BEC2-AC1C324E9D16}" type="presParOf" srcId="{F034D26B-1DA7-423B-B13F-822F94DC24F4}" destId="{F5ECBA84-8477-4658-BB45-24638B3631CB}" srcOrd="7" destOrd="0" presId="urn:microsoft.com/office/officeart/2008/layout/LinedList"/>
    <dgm:cxn modelId="{723ED4A1-47D9-4D3A-A5FC-820F68221E1C}" type="presParOf" srcId="{F5ECBA84-8477-4658-BB45-24638B3631CB}" destId="{4A953396-8589-4430-A70A-7AE8B1021925}" srcOrd="0" destOrd="0" presId="urn:microsoft.com/office/officeart/2008/layout/LinedList"/>
    <dgm:cxn modelId="{34D24ABE-FBE8-42AD-BA99-9D61E8844C51}" type="presParOf" srcId="{F5ECBA84-8477-4658-BB45-24638B3631CB}" destId="{004BD7A6-CD52-49D1-85A4-768CB900DD86}" srcOrd="1" destOrd="0" presId="urn:microsoft.com/office/officeart/2008/layout/LinedList"/>
    <dgm:cxn modelId="{24B5A870-FF5E-4FB7-80DE-F1A9671CB1C6}" type="presParOf" srcId="{F5ECBA84-8477-4658-BB45-24638B3631CB}" destId="{E65967B6-5CA1-4C54-921C-D2F8E8E42EE3}" srcOrd="2" destOrd="0" presId="urn:microsoft.com/office/officeart/2008/layout/LinedList"/>
    <dgm:cxn modelId="{8E349112-3687-4E92-9EAA-93724C8A1BAC}" type="presParOf" srcId="{F034D26B-1DA7-423B-B13F-822F94DC24F4}" destId="{1A961AE0-DB89-4618-9BE0-E2928B0A4A48}" srcOrd="8" destOrd="0" presId="urn:microsoft.com/office/officeart/2008/layout/LinedList"/>
    <dgm:cxn modelId="{B2876499-D4AD-46FA-AEB9-19A589E956E8}" type="presParOf" srcId="{F034D26B-1DA7-423B-B13F-822F94DC24F4}" destId="{88C5DF21-6DC7-460C-9D5B-D49B66129A33}" srcOrd="9" destOrd="0" presId="urn:microsoft.com/office/officeart/2008/layout/LinedList"/>
    <dgm:cxn modelId="{9DE6FD9F-87F2-42B2-935F-C541AE5B6A7E}" type="presParOf" srcId="{4D22D35A-1122-4768-9F52-0AB6FB98E6C7}" destId="{70C9D0DF-BB68-4403-8A2F-08A736609D4C}" srcOrd="2" destOrd="0" presId="urn:microsoft.com/office/officeart/2008/layout/LinedList"/>
    <dgm:cxn modelId="{BBFA98B0-13F4-41DF-ADA6-B4A4AE8FF496}" type="presParOf" srcId="{4D22D35A-1122-4768-9F52-0AB6FB98E6C7}" destId="{C87BEFB6-5CF6-438F-8D3B-CE7D62E0DC5C}" srcOrd="3" destOrd="0" presId="urn:microsoft.com/office/officeart/2008/layout/LinedList"/>
    <dgm:cxn modelId="{828B8AF0-BA14-4568-AA4D-5489AB41F438}" type="presParOf" srcId="{C87BEFB6-5CF6-438F-8D3B-CE7D62E0DC5C}" destId="{C0BAE1E6-A7E8-4F5E-B29E-63EEEF224449}" srcOrd="0" destOrd="0" presId="urn:microsoft.com/office/officeart/2008/layout/LinedList"/>
    <dgm:cxn modelId="{C6C1B812-94B1-4992-9065-1E351F00F2A2}" type="presParOf" srcId="{C87BEFB6-5CF6-438F-8D3B-CE7D62E0DC5C}" destId="{D65A42E9-BA07-4833-AAA7-655B743C5A55}" srcOrd="1" destOrd="0" presId="urn:microsoft.com/office/officeart/2008/layout/LinedList"/>
    <dgm:cxn modelId="{D6E6891B-0C2B-4954-957F-2B3828571340}" type="presParOf" srcId="{D65A42E9-BA07-4833-AAA7-655B743C5A55}" destId="{2B158DA6-7CCB-4B59-8EC8-679FDA8CCBEB}" srcOrd="0" destOrd="0" presId="urn:microsoft.com/office/officeart/2008/layout/LinedList"/>
    <dgm:cxn modelId="{BB410F49-65F6-4B77-B934-1BF2D8AA8878}" type="presParOf" srcId="{D65A42E9-BA07-4833-AAA7-655B743C5A55}" destId="{99FC14D5-28C4-4956-B236-953C35F13E8D}" srcOrd="1" destOrd="0" presId="urn:microsoft.com/office/officeart/2008/layout/LinedList"/>
    <dgm:cxn modelId="{982CEB8C-7428-4345-8645-335F049C90DC}" type="presParOf" srcId="{99FC14D5-28C4-4956-B236-953C35F13E8D}" destId="{9C49D3FE-5EA6-483B-B987-D5DFDE101CC8}" srcOrd="0" destOrd="0" presId="urn:microsoft.com/office/officeart/2008/layout/LinedList"/>
    <dgm:cxn modelId="{596355E2-6039-4D5D-B897-5B775E017EE5}" type="presParOf" srcId="{99FC14D5-28C4-4956-B236-953C35F13E8D}" destId="{BF108723-D2F9-4B70-AF29-BDF22B6607E5}" srcOrd="1" destOrd="0" presId="urn:microsoft.com/office/officeart/2008/layout/LinedList"/>
    <dgm:cxn modelId="{EED70314-CDF0-4AEE-93EE-F47B64EC99CE}" type="presParOf" srcId="{99FC14D5-28C4-4956-B236-953C35F13E8D}" destId="{72141137-0273-43A9-98CA-F8FF74591F5B}" srcOrd="2" destOrd="0" presId="urn:microsoft.com/office/officeart/2008/layout/LinedList"/>
    <dgm:cxn modelId="{8C2A22E5-AAF4-4DBB-9AA1-D90CD7B89DCB}" type="presParOf" srcId="{D65A42E9-BA07-4833-AAA7-655B743C5A55}" destId="{448ED580-7416-4DF5-A941-254209B59D20}" srcOrd="2" destOrd="0" presId="urn:microsoft.com/office/officeart/2008/layout/LinedList"/>
    <dgm:cxn modelId="{26AC8E4A-1F68-490F-A482-B235E7D5A47E}" type="presParOf" srcId="{D65A42E9-BA07-4833-AAA7-655B743C5A55}" destId="{CDD11619-818D-4214-BEEF-1CCE1502671C}" srcOrd="3" destOrd="0" presId="urn:microsoft.com/office/officeart/2008/layout/LinedList"/>
    <dgm:cxn modelId="{B7516CB8-275F-43DC-82AF-004E6CC9E380}" type="presParOf" srcId="{D65A42E9-BA07-4833-AAA7-655B743C5A55}" destId="{AF6BACDA-B866-488C-998D-0FC70EB419E9}" srcOrd="4" destOrd="0" presId="urn:microsoft.com/office/officeart/2008/layout/LinedList"/>
    <dgm:cxn modelId="{A2F32FB6-0AA3-4096-BF4F-7E7282898346}" type="presParOf" srcId="{AF6BACDA-B866-488C-998D-0FC70EB419E9}" destId="{C088094F-2F15-452B-B90D-A6183B342675}" srcOrd="0" destOrd="0" presId="urn:microsoft.com/office/officeart/2008/layout/LinedList"/>
    <dgm:cxn modelId="{B9D49698-3E5B-4F86-98ED-A54F409E3279}" type="presParOf" srcId="{AF6BACDA-B866-488C-998D-0FC70EB419E9}" destId="{FC23085D-B598-4BBC-AAC5-8EE6C16489B5}" srcOrd="1" destOrd="0" presId="urn:microsoft.com/office/officeart/2008/layout/LinedList"/>
    <dgm:cxn modelId="{FAB05F98-1477-4D9F-836D-89BB57EFB5CF}" type="presParOf" srcId="{AF6BACDA-B866-488C-998D-0FC70EB419E9}" destId="{FE5EDED9-405B-4DD7-8455-0199F2C6DDAF}" srcOrd="2" destOrd="0" presId="urn:microsoft.com/office/officeart/2008/layout/LinedList"/>
    <dgm:cxn modelId="{DC9722EF-306B-414A-8531-4016B2280742}" type="presParOf" srcId="{D65A42E9-BA07-4833-AAA7-655B743C5A55}" destId="{DE29327F-2F66-47A2-9B1F-E0F05FFB7CAE}" srcOrd="5" destOrd="0" presId="urn:microsoft.com/office/officeart/2008/layout/LinedList"/>
    <dgm:cxn modelId="{4AC559B7-567A-4642-9747-F212E13203B3}" type="presParOf" srcId="{D65A42E9-BA07-4833-AAA7-655B743C5A55}" destId="{A15C9617-6FDD-4DD5-A3FD-0D9182EAB6D8}" srcOrd="6" destOrd="0" presId="urn:microsoft.com/office/officeart/2008/layout/LinedList"/>
    <dgm:cxn modelId="{572A8C6D-894D-4ECD-AA56-882DB24375DA}" type="presParOf" srcId="{D65A42E9-BA07-4833-AAA7-655B743C5A55}" destId="{A24B59F1-491C-4203-AF7F-799998D2532F}" srcOrd="7" destOrd="0" presId="urn:microsoft.com/office/officeart/2008/layout/LinedList"/>
    <dgm:cxn modelId="{2D1F107D-BB25-4368-9471-65B1E2AE682E}" type="presParOf" srcId="{A24B59F1-491C-4203-AF7F-799998D2532F}" destId="{4F7AF346-D408-41B3-98A7-C811B72B5388}" srcOrd="0" destOrd="0" presId="urn:microsoft.com/office/officeart/2008/layout/LinedList"/>
    <dgm:cxn modelId="{100DA985-3106-4A7E-98BA-6D64B37843F3}" type="presParOf" srcId="{A24B59F1-491C-4203-AF7F-799998D2532F}" destId="{12F2AF68-04EA-4601-A462-96056AE7EC37}" srcOrd="1" destOrd="0" presId="urn:microsoft.com/office/officeart/2008/layout/LinedList"/>
    <dgm:cxn modelId="{826A40C4-AF05-4819-8315-190FE44DFE94}" type="presParOf" srcId="{A24B59F1-491C-4203-AF7F-799998D2532F}" destId="{E9D7B0BB-D36C-48A9-A282-CD80B48B67C7}" srcOrd="2" destOrd="0" presId="urn:microsoft.com/office/officeart/2008/layout/LinedList"/>
    <dgm:cxn modelId="{8EA4C651-33E3-4051-98B3-BE90B5714C97}" type="presParOf" srcId="{D65A42E9-BA07-4833-AAA7-655B743C5A55}" destId="{39ADD822-5ADD-4B7A-9FC0-3AEF577916D2}" srcOrd="8" destOrd="0" presId="urn:microsoft.com/office/officeart/2008/layout/LinedList"/>
    <dgm:cxn modelId="{410D33FC-3DE5-4B71-823D-1F9A490BC99E}" type="presParOf" srcId="{D65A42E9-BA07-4833-AAA7-655B743C5A55}" destId="{20E3CACE-1E2C-4D82-858B-5346033E0C04}" srcOrd="9" destOrd="0" presId="urn:microsoft.com/office/officeart/2008/layout/LinedList"/>
    <dgm:cxn modelId="{160B2FAC-E2C0-4F45-8DD9-9282656D7E67}" type="presParOf" srcId="{D65A42E9-BA07-4833-AAA7-655B743C5A55}" destId="{19F99290-4F6D-46C2-9205-874E5BFF9E38}" srcOrd="10" destOrd="0" presId="urn:microsoft.com/office/officeart/2008/layout/LinedList"/>
    <dgm:cxn modelId="{4DCB3B6C-74F1-4463-9E64-41BBED30E768}" type="presParOf" srcId="{19F99290-4F6D-46C2-9205-874E5BFF9E38}" destId="{F12EE855-0A93-4BFE-B608-F19BB6CF98ED}" srcOrd="0" destOrd="0" presId="urn:microsoft.com/office/officeart/2008/layout/LinedList"/>
    <dgm:cxn modelId="{803C12F3-A000-4CC5-84C1-52FFCBC17FFB}" type="presParOf" srcId="{19F99290-4F6D-46C2-9205-874E5BFF9E38}" destId="{59FEC2A2-5C03-42ED-B915-444D71EC588A}" srcOrd="1" destOrd="0" presId="urn:microsoft.com/office/officeart/2008/layout/LinedList"/>
    <dgm:cxn modelId="{9CCED5DB-9611-49A6-8B58-8DABC28EBAD2}" type="presParOf" srcId="{19F99290-4F6D-46C2-9205-874E5BFF9E38}" destId="{F8A0B2A7-5D33-4E7D-A938-B2CFD7952704}" srcOrd="2" destOrd="0" presId="urn:microsoft.com/office/officeart/2008/layout/LinedList"/>
    <dgm:cxn modelId="{267EAED3-0318-4374-9F25-5C516FA2E08A}" type="presParOf" srcId="{D65A42E9-BA07-4833-AAA7-655B743C5A55}" destId="{BBEDFBD5-D589-4C92-B2DC-CC68E5B06722}" srcOrd="11" destOrd="0" presId="urn:microsoft.com/office/officeart/2008/layout/LinedList"/>
    <dgm:cxn modelId="{640410EE-374C-4E5A-988B-22641BAB00CB}" type="presParOf" srcId="{D65A42E9-BA07-4833-AAA7-655B743C5A55}" destId="{148E3F94-A036-4149-8C54-53FE004DCAAE}" srcOrd="12" destOrd="0" presId="urn:microsoft.com/office/officeart/2008/layout/LinedList"/>
    <dgm:cxn modelId="{43C67B29-1EBD-4F39-AD84-960924C6F502}" type="presParOf" srcId="{D65A42E9-BA07-4833-AAA7-655B743C5A55}" destId="{D8C23084-536A-4DDC-A6E4-4756B1ECFC20}" srcOrd="13" destOrd="0" presId="urn:microsoft.com/office/officeart/2008/layout/LinedList"/>
    <dgm:cxn modelId="{F1136320-BA23-470B-9CE5-F6C2C37FFB41}" type="presParOf" srcId="{D8C23084-536A-4DDC-A6E4-4756B1ECFC20}" destId="{343C2D35-373E-484B-B15B-85893AC516EA}" srcOrd="0" destOrd="0" presId="urn:microsoft.com/office/officeart/2008/layout/LinedList"/>
    <dgm:cxn modelId="{5A7FEF81-55E9-42F2-92FC-85F72F324B7F}" type="presParOf" srcId="{D8C23084-536A-4DDC-A6E4-4756B1ECFC20}" destId="{BB9A1135-6522-4C24-85B2-B5C9B0DD6E6D}" srcOrd="1" destOrd="0" presId="urn:microsoft.com/office/officeart/2008/layout/LinedList"/>
    <dgm:cxn modelId="{38D7EB3C-9DC4-4567-AD89-CCA6D5DBDBAC}" type="presParOf" srcId="{D8C23084-536A-4DDC-A6E4-4756B1ECFC20}" destId="{3F5228A5-6186-4BB8-94DA-4FF5E8BBFC1E}" srcOrd="2" destOrd="0" presId="urn:microsoft.com/office/officeart/2008/layout/LinedList"/>
    <dgm:cxn modelId="{CD31DF75-A628-4390-B54E-42D663953583}" type="presParOf" srcId="{D65A42E9-BA07-4833-AAA7-655B743C5A55}" destId="{4974DD66-5DCA-4301-BE4C-E1FD12F253A9}" srcOrd="14" destOrd="0" presId="urn:microsoft.com/office/officeart/2008/layout/LinedList"/>
    <dgm:cxn modelId="{FED96662-031F-4880-902D-78967D5B5AB1}" type="presParOf" srcId="{D65A42E9-BA07-4833-AAA7-655B743C5A55}" destId="{1680A14F-84E6-44F9-947C-89E58409BE1F}"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1EB995-7813-4277-998E-4024C7354B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84760AD-1CF4-4314-A383-EDAE421C2CB8}">
      <dgm:prSet phldrT="[Text]"/>
      <dgm:spPr/>
      <dgm:t>
        <a:bodyPr/>
        <a:lstStyle/>
        <a:p>
          <a:r>
            <a:rPr lang="en-US" dirty="0">
              <a:latin typeface="Calibri" panose="020F0502020204030204" pitchFamily="34" charset="0"/>
              <a:cs typeface="Calibri" panose="020F0502020204030204" pitchFamily="34" charset="0"/>
            </a:rPr>
            <a:t>Errors</a:t>
          </a:r>
          <a:endParaRPr lang="en-US" dirty="0"/>
        </a:p>
      </dgm:t>
    </dgm:pt>
    <dgm:pt modelId="{FA0A07B3-D39A-46E1-9B01-0EE250814E86}" type="parTrans" cxnId="{B476C722-12F3-42A1-9333-478463AD49EC}">
      <dgm:prSet/>
      <dgm:spPr/>
      <dgm:t>
        <a:bodyPr/>
        <a:lstStyle/>
        <a:p>
          <a:endParaRPr lang="en-US"/>
        </a:p>
      </dgm:t>
    </dgm:pt>
    <dgm:pt modelId="{5B59914E-E815-459C-85C3-0096A763957A}" type="sibTrans" cxnId="{B476C722-12F3-42A1-9333-478463AD49EC}">
      <dgm:prSet/>
      <dgm:spPr/>
      <dgm:t>
        <a:bodyPr/>
        <a:lstStyle/>
        <a:p>
          <a:endParaRPr lang="en-US"/>
        </a:p>
      </dgm:t>
    </dgm:pt>
    <dgm:pt modelId="{6E0FC69E-3213-4AD1-837B-9FBC9C933577}">
      <dgm:prSet phldrT="[Text]"/>
      <dgm:spPr/>
      <dgm:t>
        <a:bodyPr/>
        <a:lstStyle/>
        <a:p>
          <a:r>
            <a:rPr lang="en-US" dirty="0">
              <a:solidFill>
                <a:schemeClr val="tx1"/>
              </a:solidFill>
              <a:latin typeface="Calibri" panose="020F0502020204030204" pitchFamily="34" charset="0"/>
              <a:ea typeface="+mn-ea"/>
              <a:cs typeface="Calibri" panose="020F0502020204030204" pitchFamily="34" charset="0"/>
            </a:rPr>
            <a:t>Improvements</a:t>
          </a:r>
          <a:endParaRPr lang="en-US" dirty="0"/>
        </a:p>
      </dgm:t>
    </dgm:pt>
    <dgm:pt modelId="{759C7E5F-BD48-47FA-89B8-02B195F29089}" type="parTrans" cxnId="{C3EEDF36-4198-437D-93B5-EB1C60BFC61C}">
      <dgm:prSet/>
      <dgm:spPr/>
      <dgm:t>
        <a:bodyPr/>
        <a:lstStyle/>
        <a:p>
          <a:endParaRPr lang="en-US"/>
        </a:p>
      </dgm:t>
    </dgm:pt>
    <dgm:pt modelId="{F2EAF60F-A114-4B94-919D-3DE85E6CAE05}" type="sibTrans" cxnId="{C3EEDF36-4198-437D-93B5-EB1C60BFC61C}">
      <dgm:prSet/>
      <dgm:spPr/>
      <dgm:t>
        <a:bodyPr/>
        <a:lstStyle/>
        <a:p>
          <a:endParaRPr lang="en-US"/>
        </a:p>
      </dgm:t>
    </dgm:pt>
    <dgm:pt modelId="{8F782636-45FC-42C2-9991-DE2CA312FBC9}">
      <dgm:prSet custT="1"/>
      <dgm:spPr/>
      <dgm:t>
        <a:bodyPr/>
        <a:lstStyle/>
        <a:p>
          <a:r>
            <a:rPr lang="en-US" sz="900" dirty="0">
              <a:latin typeface="Calibri" panose="020F0502020204030204" pitchFamily="34" charset="0"/>
              <a:cs typeface="Calibri" panose="020F0502020204030204" pitchFamily="34" charset="0"/>
            </a:rPr>
            <a:t>Scrollbar being part of the visualization.</a:t>
          </a:r>
        </a:p>
      </dgm:t>
    </dgm:pt>
    <dgm:pt modelId="{0BD969B8-DF34-49E2-9914-E55328AAD665}" type="parTrans" cxnId="{5001B2B3-A78C-4DAA-9A07-4963843E99A8}">
      <dgm:prSet/>
      <dgm:spPr/>
      <dgm:t>
        <a:bodyPr/>
        <a:lstStyle/>
        <a:p>
          <a:endParaRPr lang="en-US"/>
        </a:p>
      </dgm:t>
    </dgm:pt>
    <dgm:pt modelId="{A7E4E566-FBA4-4BBE-982B-F57596EEFE06}" type="sibTrans" cxnId="{5001B2B3-A78C-4DAA-9A07-4963843E99A8}">
      <dgm:prSet/>
      <dgm:spPr/>
      <dgm:t>
        <a:bodyPr/>
        <a:lstStyle/>
        <a:p>
          <a:endParaRPr lang="en-US"/>
        </a:p>
      </dgm:t>
    </dgm:pt>
    <dgm:pt modelId="{83B8CA3E-574A-42CA-AD5D-F961B8D01584}">
      <dgm:prSet custT="1"/>
      <dgm:spPr/>
      <dgm:t>
        <a:bodyPr/>
        <a:lstStyle/>
        <a:p>
          <a:r>
            <a:rPr lang="en-US" sz="900" dirty="0">
              <a:latin typeface="Calibri" panose="020F0502020204030204" pitchFamily="34" charset="0"/>
              <a:cs typeface="Calibri" panose="020F0502020204030204" pitchFamily="34" charset="0"/>
            </a:rPr>
            <a:t>The labels for the graphs need to be rethought ex Value for Shipping cost per country, Order Priority and amount of customers per month graph is missing</a:t>
          </a:r>
        </a:p>
      </dgm:t>
    </dgm:pt>
    <dgm:pt modelId="{8F770063-9754-44CA-8BB8-DC82408274C7}" type="parTrans" cxnId="{1C4BAF11-C169-468A-8B5E-34A768197196}">
      <dgm:prSet/>
      <dgm:spPr/>
      <dgm:t>
        <a:bodyPr/>
        <a:lstStyle/>
        <a:p>
          <a:endParaRPr lang="en-US"/>
        </a:p>
      </dgm:t>
    </dgm:pt>
    <dgm:pt modelId="{0CE2EF29-B310-44EC-B00B-16E072822A44}" type="sibTrans" cxnId="{1C4BAF11-C169-468A-8B5E-34A768197196}">
      <dgm:prSet/>
      <dgm:spPr/>
      <dgm:t>
        <a:bodyPr/>
        <a:lstStyle/>
        <a:p>
          <a:endParaRPr lang="en-US"/>
        </a:p>
      </dgm:t>
    </dgm:pt>
    <dgm:pt modelId="{7976D733-B4C4-43B1-A547-6501F3B2AED0}">
      <dgm:prSet custT="1"/>
      <dgm:spPr/>
      <dgm:t>
        <a:bodyPr/>
        <a:lstStyle/>
        <a:p>
          <a:r>
            <a:rPr lang="en-US" sz="900" dirty="0">
              <a:latin typeface="Calibri" panose="020F0502020204030204" pitchFamily="34" charset="0"/>
              <a:cs typeface="Calibri" panose="020F0502020204030204" pitchFamily="34" charset="0"/>
            </a:rPr>
            <a:t>Choose the right chards ex having a pie chart for Priority for values is not making things consistent.</a:t>
          </a:r>
        </a:p>
      </dgm:t>
    </dgm:pt>
    <dgm:pt modelId="{CC612D0E-2FB3-467E-9F78-ECF01B4AF104}" type="parTrans" cxnId="{9530BBC1-98E3-4F51-9178-FF4220E5D7CB}">
      <dgm:prSet/>
      <dgm:spPr/>
      <dgm:t>
        <a:bodyPr/>
        <a:lstStyle/>
        <a:p>
          <a:endParaRPr lang="en-US"/>
        </a:p>
      </dgm:t>
    </dgm:pt>
    <dgm:pt modelId="{68FCF738-764F-438D-B86F-917D5B3D0A5A}" type="sibTrans" cxnId="{9530BBC1-98E3-4F51-9178-FF4220E5D7CB}">
      <dgm:prSet/>
      <dgm:spPr/>
      <dgm:t>
        <a:bodyPr/>
        <a:lstStyle/>
        <a:p>
          <a:endParaRPr lang="en-US"/>
        </a:p>
      </dgm:t>
    </dgm:pt>
    <dgm:pt modelId="{43C11B11-86C0-4390-B8F4-F0295290031F}">
      <dgm:prSet custT="1"/>
      <dgm:spPr/>
      <dgm:t>
        <a:bodyPr/>
        <a:lstStyle/>
        <a:p>
          <a:r>
            <a:rPr lang="en-US" sz="900" dirty="0">
              <a:latin typeface="Calibri" panose="020F0502020204030204" pitchFamily="34" charset="0"/>
              <a:cs typeface="Calibri" panose="020F0502020204030204" pitchFamily="34" charset="0"/>
            </a:rPr>
            <a:t>Colors that are used are not consistent and not even matching the behavior ex Order Priority pie chart has Green color for High.</a:t>
          </a:r>
        </a:p>
      </dgm:t>
    </dgm:pt>
    <dgm:pt modelId="{DF619767-13B3-44C7-9C89-1E4369D9DF1D}" type="parTrans" cxnId="{B76CD3CE-6962-45C3-A26E-C80EB04D867E}">
      <dgm:prSet/>
      <dgm:spPr/>
      <dgm:t>
        <a:bodyPr/>
        <a:lstStyle/>
        <a:p>
          <a:endParaRPr lang="en-US"/>
        </a:p>
      </dgm:t>
    </dgm:pt>
    <dgm:pt modelId="{D2E9153D-03C1-465F-9FC7-9B622B3C9F29}" type="sibTrans" cxnId="{B76CD3CE-6962-45C3-A26E-C80EB04D867E}">
      <dgm:prSet/>
      <dgm:spPr/>
      <dgm:t>
        <a:bodyPr/>
        <a:lstStyle/>
        <a:p>
          <a:endParaRPr lang="en-US"/>
        </a:p>
      </dgm:t>
    </dgm:pt>
    <dgm:pt modelId="{6F3CC228-A900-4F71-8E36-0FE7F2D993D0}">
      <dgm:prSet custT="1"/>
      <dgm:spPr/>
      <dgm:t>
        <a:bodyPr/>
        <a:lstStyle/>
        <a:p>
          <a:r>
            <a:rPr lang="en-US" sz="900" dirty="0">
              <a:latin typeface="Calibri" panose="020F0502020204030204" pitchFamily="34" charset="0"/>
              <a:cs typeface="Calibri" panose="020F0502020204030204" pitchFamily="34" charset="0"/>
            </a:rPr>
            <a:t>Spelling mistakes ex month names in order date.</a:t>
          </a:r>
        </a:p>
      </dgm:t>
    </dgm:pt>
    <dgm:pt modelId="{B2B19F51-3C1B-488D-BB07-1D0C57A76198}" type="parTrans" cxnId="{DDF9C143-A9F3-46B6-A6FE-34D4CB2FB2B4}">
      <dgm:prSet/>
      <dgm:spPr/>
      <dgm:t>
        <a:bodyPr/>
        <a:lstStyle/>
        <a:p>
          <a:endParaRPr lang="en-US"/>
        </a:p>
      </dgm:t>
    </dgm:pt>
    <dgm:pt modelId="{03612EAC-337D-43DF-8296-098BFA7B1605}" type="sibTrans" cxnId="{DDF9C143-A9F3-46B6-A6FE-34D4CB2FB2B4}">
      <dgm:prSet/>
      <dgm:spPr/>
      <dgm:t>
        <a:bodyPr/>
        <a:lstStyle/>
        <a:p>
          <a:endParaRPr lang="en-US"/>
        </a:p>
      </dgm:t>
    </dgm:pt>
    <dgm:pt modelId="{CE0CAC7B-2010-4328-8650-F158624C31F2}">
      <dgm:prSet custT="1"/>
      <dgm:spPr/>
      <dgm:t>
        <a:bodyPr/>
        <a:lstStyle/>
        <a:p>
          <a:r>
            <a:rPr lang="en-US" sz="900" dirty="0">
              <a:latin typeface="Calibri" panose="020F0502020204030204" pitchFamily="34" charset="0"/>
              <a:cs typeface="Calibri" panose="020F0502020204030204" pitchFamily="34" charset="0"/>
            </a:rPr>
            <a:t>White spaces and background color needs to be improved as its not pleasing to the eyes.</a:t>
          </a:r>
        </a:p>
      </dgm:t>
    </dgm:pt>
    <dgm:pt modelId="{9483C618-24D7-46E1-9CAC-DD6D3D7A36AF}" type="parTrans" cxnId="{5E6FAB95-AC9A-4CD5-B8AC-AA4904D7534E}">
      <dgm:prSet/>
      <dgm:spPr/>
      <dgm:t>
        <a:bodyPr/>
        <a:lstStyle/>
        <a:p>
          <a:endParaRPr lang="en-US"/>
        </a:p>
      </dgm:t>
    </dgm:pt>
    <dgm:pt modelId="{94E2582F-25EC-4450-AF02-05E6CB99A843}" type="sibTrans" cxnId="{5E6FAB95-AC9A-4CD5-B8AC-AA4904D7534E}">
      <dgm:prSet/>
      <dgm:spPr/>
      <dgm:t>
        <a:bodyPr/>
        <a:lstStyle/>
        <a:p>
          <a:endParaRPr lang="en-US"/>
        </a:p>
      </dgm:t>
    </dgm:pt>
    <dgm:pt modelId="{0AC41E58-20D1-48E2-8363-9E9756F4C756}">
      <dgm:prSet custT="1"/>
      <dgm:spPr/>
      <dgm:t>
        <a:bodyPr/>
        <a:lstStyle/>
        <a:p>
          <a:r>
            <a:rPr lang="en-US" sz="900" dirty="0">
              <a:solidFill>
                <a:schemeClr val="tx1"/>
              </a:solidFill>
              <a:latin typeface="Calibri" panose="020F0502020204030204" pitchFamily="34" charset="0"/>
              <a:ea typeface="+mn-ea"/>
              <a:cs typeface="Calibri" panose="020F0502020204030204" pitchFamily="34" charset="0"/>
            </a:rPr>
            <a:t>Scrollbar should be avoided at all costs as the main idea behind a dashboard is everything should be visible in a single screen.</a:t>
          </a:r>
        </a:p>
      </dgm:t>
    </dgm:pt>
    <dgm:pt modelId="{EA81F308-EDB9-41DC-A0C4-54364A128D9C}" type="parTrans" cxnId="{3ED6A25B-CA31-44A4-A8A6-4C2E32F39B50}">
      <dgm:prSet/>
      <dgm:spPr/>
      <dgm:t>
        <a:bodyPr/>
        <a:lstStyle/>
        <a:p>
          <a:endParaRPr lang="en-US"/>
        </a:p>
      </dgm:t>
    </dgm:pt>
    <dgm:pt modelId="{0370FD32-CAF3-478E-AD18-BAE7A961D75E}" type="sibTrans" cxnId="{3ED6A25B-CA31-44A4-A8A6-4C2E32F39B50}">
      <dgm:prSet/>
      <dgm:spPr/>
      <dgm:t>
        <a:bodyPr/>
        <a:lstStyle/>
        <a:p>
          <a:endParaRPr lang="en-US"/>
        </a:p>
      </dgm:t>
    </dgm:pt>
    <dgm:pt modelId="{2B6D405B-1CB5-4ABD-9B96-A0ED3AA52C0C}">
      <dgm:prSet custT="1"/>
      <dgm:spPr/>
      <dgm:t>
        <a:bodyPr/>
        <a:lstStyle/>
        <a:p>
          <a:r>
            <a:rPr lang="en-US" sz="900" dirty="0">
              <a:solidFill>
                <a:schemeClr val="tx1"/>
              </a:solidFill>
              <a:latin typeface="Calibri" panose="020F0502020204030204" pitchFamily="34" charset="0"/>
              <a:ea typeface="+mn-ea"/>
              <a:cs typeface="Calibri" panose="020F0502020204030204" pitchFamily="34" charset="0"/>
            </a:rPr>
            <a:t>Try to have proper values present ex replace the values for the Shipping cost with the same currency value as in Amount of purchases per person and make it per thousand making it easily understandable to the viewer.</a:t>
          </a:r>
        </a:p>
      </dgm:t>
    </dgm:pt>
    <dgm:pt modelId="{BA36FE1D-326F-45C3-95B2-13F4031540E1}" type="parTrans" cxnId="{56FD7C73-7F71-40A2-B5DC-278E738085D9}">
      <dgm:prSet/>
      <dgm:spPr/>
      <dgm:t>
        <a:bodyPr/>
        <a:lstStyle/>
        <a:p>
          <a:endParaRPr lang="en-US"/>
        </a:p>
      </dgm:t>
    </dgm:pt>
    <dgm:pt modelId="{BB1B6312-7222-4E4C-B7D2-BF1E6842763C}" type="sibTrans" cxnId="{56FD7C73-7F71-40A2-B5DC-278E738085D9}">
      <dgm:prSet/>
      <dgm:spPr/>
      <dgm:t>
        <a:bodyPr/>
        <a:lstStyle/>
        <a:p>
          <a:endParaRPr lang="en-US"/>
        </a:p>
      </dgm:t>
    </dgm:pt>
    <dgm:pt modelId="{1C6F37D2-0880-4A0B-98CA-4AA4ECB508F7}">
      <dgm:prSet custT="1"/>
      <dgm:spPr/>
      <dgm:t>
        <a:bodyPr/>
        <a:lstStyle/>
        <a:p>
          <a:r>
            <a:rPr lang="en-US" sz="900" dirty="0">
              <a:solidFill>
                <a:schemeClr val="tx1"/>
              </a:solidFill>
              <a:latin typeface="Calibri" panose="020F0502020204030204" pitchFamily="34" charset="0"/>
              <a:ea typeface="+mn-ea"/>
              <a:cs typeface="Calibri" panose="020F0502020204030204" pitchFamily="34" charset="0"/>
            </a:rPr>
            <a:t>Try to reorganize to show same kind of a graph ex having Bar charts across all cases making overall behavior consistent.</a:t>
          </a:r>
        </a:p>
      </dgm:t>
    </dgm:pt>
    <dgm:pt modelId="{60CFA1F9-A9B9-420C-AC8B-BAB05FAA0D21}" type="parTrans" cxnId="{5E602601-F749-4485-88EA-EDBDFB52FD8E}">
      <dgm:prSet/>
      <dgm:spPr/>
      <dgm:t>
        <a:bodyPr/>
        <a:lstStyle/>
        <a:p>
          <a:endParaRPr lang="en-US"/>
        </a:p>
      </dgm:t>
    </dgm:pt>
    <dgm:pt modelId="{75A8F9FA-C1B0-4222-B945-BC4BD6FA8A55}" type="sibTrans" cxnId="{5E602601-F749-4485-88EA-EDBDFB52FD8E}">
      <dgm:prSet/>
      <dgm:spPr/>
      <dgm:t>
        <a:bodyPr/>
        <a:lstStyle/>
        <a:p>
          <a:endParaRPr lang="en-US"/>
        </a:p>
      </dgm:t>
    </dgm:pt>
    <dgm:pt modelId="{69C4FF53-2763-49C3-A503-C721087F13F5}">
      <dgm:prSet custT="1"/>
      <dgm:spPr/>
      <dgm:t>
        <a:bodyPr/>
        <a:lstStyle/>
        <a:p>
          <a:r>
            <a:rPr lang="en-US" sz="900" dirty="0">
              <a:solidFill>
                <a:schemeClr val="tx1"/>
              </a:solidFill>
              <a:latin typeface="Calibri" panose="020F0502020204030204" pitchFamily="34" charset="0"/>
              <a:ea typeface="+mn-ea"/>
              <a:cs typeface="Calibri" panose="020F0502020204030204" pitchFamily="34" charset="0"/>
            </a:rPr>
            <a:t>Try to choose colors more pleasing to human eye and make sure they represent the tone in which that author wants to portray the information to the reader.</a:t>
          </a:r>
        </a:p>
      </dgm:t>
    </dgm:pt>
    <dgm:pt modelId="{04B36230-64BC-4E74-A998-B1D7CDAEA12B}" type="parTrans" cxnId="{366F0412-CD50-4FF6-AFB9-16E2653EA2FE}">
      <dgm:prSet/>
      <dgm:spPr/>
      <dgm:t>
        <a:bodyPr/>
        <a:lstStyle/>
        <a:p>
          <a:endParaRPr lang="en-US"/>
        </a:p>
      </dgm:t>
    </dgm:pt>
    <dgm:pt modelId="{34838F2B-9151-459F-8E14-46BC18550192}" type="sibTrans" cxnId="{366F0412-CD50-4FF6-AFB9-16E2653EA2FE}">
      <dgm:prSet/>
      <dgm:spPr/>
      <dgm:t>
        <a:bodyPr/>
        <a:lstStyle/>
        <a:p>
          <a:endParaRPr lang="en-US"/>
        </a:p>
      </dgm:t>
    </dgm:pt>
    <dgm:pt modelId="{4F8F2D8B-2432-43DC-92BA-BE8D0C4A9946}">
      <dgm:prSet custT="1"/>
      <dgm:spPr/>
      <dgm:t>
        <a:bodyPr/>
        <a:lstStyle/>
        <a:p>
          <a:r>
            <a:rPr lang="en-US" sz="900" dirty="0">
              <a:solidFill>
                <a:schemeClr val="tx1"/>
              </a:solidFill>
              <a:latin typeface="Calibri" panose="020F0502020204030204" pitchFamily="34" charset="0"/>
              <a:ea typeface="+mn-ea"/>
              <a:cs typeface="Calibri" panose="020F0502020204030204" pitchFamily="34" charset="0"/>
            </a:rPr>
            <a:t>Make sure you use the proper spaces between graphs as symmetric data is clearly readable to the reader.</a:t>
          </a:r>
        </a:p>
      </dgm:t>
    </dgm:pt>
    <dgm:pt modelId="{7CB9E6A0-1AE5-45D8-A263-4D84F162B46D}" type="parTrans" cxnId="{ADF68002-0DEC-408C-810D-9AC5343D64A1}">
      <dgm:prSet/>
      <dgm:spPr/>
      <dgm:t>
        <a:bodyPr/>
        <a:lstStyle/>
        <a:p>
          <a:endParaRPr lang="en-US"/>
        </a:p>
      </dgm:t>
    </dgm:pt>
    <dgm:pt modelId="{0C8E70C1-6BC1-47AE-861F-F41490B8A92F}" type="sibTrans" cxnId="{ADF68002-0DEC-408C-810D-9AC5343D64A1}">
      <dgm:prSet/>
      <dgm:spPr/>
      <dgm:t>
        <a:bodyPr/>
        <a:lstStyle/>
        <a:p>
          <a:endParaRPr lang="en-US"/>
        </a:p>
      </dgm:t>
    </dgm:pt>
    <dgm:pt modelId="{A43B170E-8DE2-4301-B175-F88F8A4EF00B}" type="pres">
      <dgm:prSet presAssocID="{001EB995-7813-4277-998E-4024C7354B86}" presName="vert0" presStyleCnt="0">
        <dgm:presLayoutVars>
          <dgm:dir/>
          <dgm:animOne val="branch"/>
          <dgm:animLvl val="lvl"/>
        </dgm:presLayoutVars>
      </dgm:prSet>
      <dgm:spPr/>
    </dgm:pt>
    <dgm:pt modelId="{C6C26338-F27C-45A3-B3CC-F6463FA2DEEA}" type="pres">
      <dgm:prSet presAssocID="{584760AD-1CF4-4314-A383-EDAE421C2CB8}" presName="thickLine" presStyleLbl="alignNode1" presStyleIdx="0" presStyleCnt="2"/>
      <dgm:spPr/>
    </dgm:pt>
    <dgm:pt modelId="{895BB2B6-287D-4F4A-976B-9D1EC34486B2}" type="pres">
      <dgm:prSet presAssocID="{584760AD-1CF4-4314-A383-EDAE421C2CB8}" presName="horz1" presStyleCnt="0"/>
      <dgm:spPr/>
    </dgm:pt>
    <dgm:pt modelId="{BD354C0C-DE91-4B3E-885D-EB0E28908CAF}" type="pres">
      <dgm:prSet presAssocID="{584760AD-1CF4-4314-A383-EDAE421C2CB8}" presName="tx1" presStyleLbl="revTx" presStyleIdx="0" presStyleCnt="13"/>
      <dgm:spPr/>
    </dgm:pt>
    <dgm:pt modelId="{433A105A-6DB5-465A-959F-D5F70D1D2A2E}" type="pres">
      <dgm:prSet presAssocID="{584760AD-1CF4-4314-A383-EDAE421C2CB8}" presName="vert1" presStyleCnt="0"/>
      <dgm:spPr/>
    </dgm:pt>
    <dgm:pt modelId="{F050561B-CF79-4A80-9A44-9AA28A67EF50}" type="pres">
      <dgm:prSet presAssocID="{8F782636-45FC-42C2-9991-DE2CA312FBC9}" presName="vertSpace2a" presStyleCnt="0"/>
      <dgm:spPr/>
    </dgm:pt>
    <dgm:pt modelId="{60E8A9B8-2FE2-47EF-A72A-062865429275}" type="pres">
      <dgm:prSet presAssocID="{8F782636-45FC-42C2-9991-DE2CA312FBC9}" presName="horz2" presStyleCnt="0"/>
      <dgm:spPr/>
    </dgm:pt>
    <dgm:pt modelId="{5A88B38E-BF9C-4D1B-971D-D005DEC27D15}" type="pres">
      <dgm:prSet presAssocID="{8F782636-45FC-42C2-9991-DE2CA312FBC9}" presName="horzSpace2" presStyleCnt="0"/>
      <dgm:spPr/>
    </dgm:pt>
    <dgm:pt modelId="{4443C580-BDDD-46E8-A25E-7D9D2FBA4438}" type="pres">
      <dgm:prSet presAssocID="{8F782636-45FC-42C2-9991-DE2CA312FBC9}" presName="tx2" presStyleLbl="revTx" presStyleIdx="1" presStyleCnt="13"/>
      <dgm:spPr/>
    </dgm:pt>
    <dgm:pt modelId="{C2759B39-C309-46F7-9365-7C304585678C}" type="pres">
      <dgm:prSet presAssocID="{8F782636-45FC-42C2-9991-DE2CA312FBC9}" presName="vert2" presStyleCnt="0"/>
      <dgm:spPr/>
    </dgm:pt>
    <dgm:pt modelId="{F2E55F3C-E2E1-4F3F-B160-ACF5B0031838}" type="pres">
      <dgm:prSet presAssocID="{8F782636-45FC-42C2-9991-DE2CA312FBC9}" presName="thinLine2b" presStyleLbl="callout" presStyleIdx="0" presStyleCnt="11"/>
      <dgm:spPr/>
    </dgm:pt>
    <dgm:pt modelId="{A8CA6A7C-518B-44A2-92C0-4466BA906CCE}" type="pres">
      <dgm:prSet presAssocID="{8F782636-45FC-42C2-9991-DE2CA312FBC9}" presName="vertSpace2b" presStyleCnt="0"/>
      <dgm:spPr/>
    </dgm:pt>
    <dgm:pt modelId="{A988AF77-1F53-4A7B-BAD7-D0980C11F2FF}" type="pres">
      <dgm:prSet presAssocID="{83B8CA3E-574A-42CA-AD5D-F961B8D01584}" presName="horz2" presStyleCnt="0"/>
      <dgm:spPr/>
    </dgm:pt>
    <dgm:pt modelId="{F629286F-8637-4F65-82D2-DBF1CF16296E}" type="pres">
      <dgm:prSet presAssocID="{83B8CA3E-574A-42CA-AD5D-F961B8D01584}" presName="horzSpace2" presStyleCnt="0"/>
      <dgm:spPr/>
    </dgm:pt>
    <dgm:pt modelId="{AB359B57-5C52-43B1-8847-83E9E6425A3E}" type="pres">
      <dgm:prSet presAssocID="{83B8CA3E-574A-42CA-AD5D-F961B8D01584}" presName="tx2" presStyleLbl="revTx" presStyleIdx="2" presStyleCnt="13"/>
      <dgm:spPr/>
    </dgm:pt>
    <dgm:pt modelId="{CA17FA4E-FDA5-471D-A534-CCF60C03A373}" type="pres">
      <dgm:prSet presAssocID="{83B8CA3E-574A-42CA-AD5D-F961B8D01584}" presName="vert2" presStyleCnt="0"/>
      <dgm:spPr/>
    </dgm:pt>
    <dgm:pt modelId="{31009218-2EF2-4A2F-8EEF-9BB5533B9B23}" type="pres">
      <dgm:prSet presAssocID="{83B8CA3E-574A-42CA-AD5D-F961B8D01584}" presName="thinLine2b" presStyleLbl="callout" presStyleIdx="1" presStyleCnt="11"/>
      <dgm:spPr/>
    </dgm:pt>
    <dgm:pt modelId="{959FAA69-BA01-4560-8DD8-5D6476E0B9E4}" type="pres">
      <dgm:prSet presAssocID="{83B8CA3E-574A-42CA-AD5D-F961B8D01584}" presName="vertSpace2b" presStyleCnt="0"/>
      <dgm:spPr/>
    </dgm:pt>
    <dgm:pt modelId="{690F4456-5F12-44A1-8EEA-3954CDC2526C}" type="pres">
      <dgm:prSet presAssocID="{7976D733-B4C4-43B1-A547-6501F3B2AED0}" presName="horz2" presStyleCnt="0"/>
      <dgm:spPr/>
    </dgm:pt>
    <dgm:pt modelId="{1D683778-D191-4737-B823-3D46FB79C0EC}" type="pres">
      <dgm:prSet presAssocID="{7976D733-B4C4-43B1-A547-6501F3B2AED0}" presName="horzSpace2" presStyleCnt="0"/>
      <dgm:spPr/>
    </dgm:pt>
    <dgm:pt modelId="{9D09ACE5-BF35-4F52-8D4E-618CB2FB3EAB}" type="pres">
      <dgm:prSet presAssocID="{7976D733-B4C4-43B1-A547-6501F3B2AED0}" presName="tx2" presStyleLbl="revTx" presStyleIdx="3" presStyleCnt="13"/>
      <dgm:spPr/>
    </dgm:pt>
    <dgm:pt modelId="{1FD7D0B1-976A-4868-9A0D-7E12E1613D4E}" type="pres">
      <dgm:prSet presAssocID="{7976D733-B4C4-43B1-A547-6501F3B2AED0}" presName="vert2" presStyleCnt="0"/>
      <dgm:spPr/>
    </dgm:pt>
    <dgm:pt modelId="{54B3A2F4-9F70-455F-8C8D-62FDC19F83C1}" type="pres">
      <dgm:prSet presAssocID="{7976D733-B4C4-43B1-A547-6501F3B2AED0}" presName="thinLine2b" presStyleLbl="callout" presStyleIdx="2" presStyleCnt="11"/>
      <dgm:spPr/>
    </dgm:pt>
    <dgm:pt modelId="{A742F733-F138-4AA9-AFCC-9C4D3D6EE5A7}" type="pres">
      <dgm:prSet presAssocID="{7976D733-B4C4-43B1-A547-6501F3B2AED0}" presName="vertSpace2b" presStyleCnt="0"/>
      <dgm:spPr/>
    </dgm:pt>
    <dgm:pt modelId="{E7BE17F6-E199-4808-ABEC-B12E82FF02A3}" type="pres">
      <dgm:prSet presAssocID="{43C11B11-86C0-4390-B8F4-F0295290031F}" presName="horz2" presStyleCnt="0"/>
      <dgm:spPr/>
    </dgm:pt>
    <dgm:pt modelId="{AE6DA9C5-8ED6-43BB-ACB3-782E318DD001}" type="pres">
      <dgm:prSet presAssocID="{43C11B11-86C0-4390-B8F4-F0295290031F}" presName="horzSpace2" presStyleCnt="0"/>
      <dgm:spPr/>
    </dgm:pt>
    <dgm:pt modelId="{213A3054-2500-4326-899B-993C74D320D3}" type="pres">
      <dgm:prSet presAssocID="{43C11B11-86C0-4390-B8F4-F0295290031F}" presName="tx2" presStyleLbl="revTx" presStyleIdx="4" presStyleCnt="13"/>
      <dgm:spPr/>
    </dgm:pt>
    <dgm:pt modelId="{73528A17-914D-4AC5-AAC7-383D9A44505C}" type="pres">
      <dgm:prSet presAssocID="{43C11B11-86C0-4390-B8F4-F0295290031F}" presName="vert2" presStyleCnt="0"/>
      <dgm:spPr/>
    </dgm:pt>
    <dgm:pt modelId="{DB55D1A5-747C-4DED-B04B-AC55AF3632FE}" type="pres">
      <dgm:prSet presAssocID="{43C11B11-86C0-4390-B8F4-F0295290031F}" presName="thinLine2b" presStyleLbl="callout" presStyleIdx="3" presStyleCnt="11"/>
      <dgm:spPr/>
    </dgm:pt>
    <dgm:pt modelId="{1D845627-943B-4F98-AB30-B0B18DD273D1}" type="pres">
      <dgm:prSet presAssocID="{43C11B11-86C0-4390-B8F4-F0295290031F}" presName="vertSpace2b" presStyleCnt="0"/>
      <dgm:spPr/>
    </dgm:pt>
    <dgm:pt modelId="{D14C09E8-A01D-4836-A532-C41159A22BAA}" type="pres">
      <dgm:prSet presAssocID="{6F3CC228-A900-4F71-8E36-0FE7F2D993D0}" presName="horz2" presStyleCnt="0"/>
      <dgm:spPr/>
    </dgm:pt>
    <dgm:pt modelId="{51917240-9617-4984-9A20-9F186E686EBD}" type="pres">
      <dgm:prSet presAssocID="{6F3CC228-A900-4F71-8E36-0FE7F2D993D0}" presName="horzSpace2" presStyleCnt="0"/>
      <dgm:spPr/>
    </dgm:pt>
    <dgm:pt modelId="{FFFB685E-E2DC-430D-A8E4-FC83D1C537ED}" type="pres">
      <dgm:prSet presAssocID="{6F3CC228-A900-4F71-8E36-0FE7F2D993D0}" presName="tx2" presStyleLbl="revTx" presStyleIdx="5" presStyleCnt="13"/>
      <dgm:spPr/>
    </dgm:pt>
    <dgm:pt modelId="{75023F59-8371-4263-8690-99742B400A1C}" type="pres">
      <dgm:prSet presAssocID="{6F3CC228-A900-4F71-8E36-0FE7F2D993D0}" presName="vert2" presStyleCnt="0"/>
      <dgm:spPr/>
    </dgm:pt>
    <dgm:pt modelId="{79B540FC-3D8D-490B-BB6E-B2C9CB02751C}" type="pres">
      <dgm:prSet presAssocID="{6F3CC228-A900-4F71-8E36-0FE7F2D993D0}" presName="thinLine2b" presStyleLbl="callout" presStyleIdx="4" presStyleCnt="11"/>
      <dgm:spPr/>
    </dgm:pt>
    <dgm:pt modelId="{E6EAC00C-7949-47D9-BF4F-5D2C3EACAD26}" type="pres">
      <dgm:prSet presAssocID="{6F3CC228-A900-4F71-8E36-0FE7F2D993D0}" presName="vertSpace2b" presStyleCnt="0"/>
      <dgm:spPr/>
    </dgm:pt>
    <dgm:pt modelId="{EB9A66B1-5EDD-477B-A15B-A841B0AEF1C2}" type="pres">
      <dgm:prSet presAssocID="{CE0CAC7B-2010-4328-8650-F158624C31F2}" presName="horz2" presStyleCnt="0"/>
      <dgm:spPr/>
    </dgm:pt>
    <dgm:pt modelId="{96C9D597-0A82-451F-B89E-DBAF4EBB86A1}" type="pres">
      <dgm:prSet presAssocID="{CE0CAC7B-2010-4328-8650-F158624C31F2}" presName="horzSpace2" presStyleCnt="0"/>
      <dgm:spPr/>
    </dgm:pt>
    <dgm:pt modelId="{E8301F03-377F-4A38-B891-454EB85C6AF5}" type="pres">
      <dgm:prSet presAssocID="{CE0CAC7B-2010-4328-8650-F158624C31F2}" presName="tx2" presStyleLbl="revTx" presStyleIdx="6" presStyleCnt="13"/>
      <dgm:spPr/>
    </dgm:pt>
    <dgm:pt modelId="{C36664F7-3148-4F9E-9628-822D73C6CDD6}" type="pres">
      <dgm:prSet presAssocID="{CE0CAC7B-2010-4328-8650-F158624C31F2}" presName="vert2" presStyleCnt="0"/>
      <dgm:spPr/>
    </dgm:pt>
    <dgm:pt modelId="{67D58158-2C72-483C-A690-DA75CA98BA44}" type="pres">
      <dgm:prSet presAssocID="{CE0CAC7B-2010-4328-8650-F158624C31F2}" presName="thinLine2b" presStyleLbl="callout" presStyleIdx="5" presStyleCnt="11"/>
      <dgm:spPr/>
    </dgm:pt>
    <dgm:pt modelId="{45622824-19A7-4971-8168-4E229EE9C686}" type="pres">
      <dgm:prSet presAssocID="{CE0CAC7B-2010-4328-8650-F158624C31F2}" presName="vertSpace2b" presStyleCnt="0"/>
      <dgm:spPr/>
    </dgm:pt>
    <dgm:pt modelId="{28206344-CED5-4616-BB6C-67314BCD7DBF}" type="pres">
      <dgm:prSet presAssocID="{6E0FC69E-3213-4AD1-837B-9FBC9C933577}" presName="thickLine" presStyleLbl="alignNode1" presStyleIdx="1" presStyleCnt="2"/>
      <dgm:spPr/>
    </dgm:pt>
    <dgm:pt modelId="{B948C618-793A-4C6A-8DA9-CFE6889E72BF}" type="pres">
      <dgm:prSet presAssocID="{6E0FC69E-3213-4AD1-837B-9FBC9C933577}" presName="horz1" presStyleCnt="0"/>
      <dgm:spPr/>
    </dgm:pt>
    <dgm:pt modelId="{BA5604D5-9BD7-4BBE-96EE-8397FB2C622D}" type="pres">
      <dgm:prSet presAssocID="{6E0FC69E-3213-4AD1-837B-9FBC9C933577}" presName="tx1" presStyleLbl="revTx" presStyleIdx="7" presStyleCnt="13"/>
      <dgm:spPr/>
    </dgm:pt>
    <dgm:pt modelId="{C781E780-C348-4DF8-84C5-9A63CC54F8F4}" type="pres">
      <dgm:prSet presAssocID="{6E0FC69E-3213-4AD1-837B-9FBC9C933577}" presName="vert1" presStyleCnt="0"/>
      <dgm:spPr/>
    </dgm:pt>
    <dgm:pt modelId="{0A152AAE-8D6A-48DC-9C35-B92DD73E1661}" type="pres">
      <dgm:prSet presAssocID="{0AC41E58-20D1-48E2-8363-9E9756F4C756}" presName="vertSpace2a" presStyleCnt="0"/>
      <dgm:spPr/>
    </dgm:pt>
    <dgm:pt modelId="{E305DDF7-1490-4994-8371-118FDA061AB7}" type="pres">
      <dgm:prSet presAssocID="{0AC41E58-20D1-48E2-8363-9E9756F4C756}" presName="horz2" presStyleCnt="0"/>
      <dgm:spPr/>
    </dgm:pt>
    <dgm:pt modelId="{4EA1E9A8-6351-4E42-8A48-7026574D320A}" type="pres">
      <dgm:prSet presAssocID="{0AC41E58-20D1-48E2-8363-9E9756F4C756}" presName="horzSpace2" presStyleCnt="0"/>
      <dgm:spPr/>
    </dgm:pt>
    <dgm:pt modelId="{082D139D-AAD1-4812-999A-341C23EDC362}" type="pres">
      <dgm:prSet presAssocID="{0AC41E58-20D1-48E2-8363-9E9756F4C756}" presName="tx2" presStyleLbl="revTx" presStyleIdx="8" presStyleCnt="13"/>
      <dgm:spPr/>
    </dgm:pt>
    <dgm:pt modelId="{B038FC4E-590A-4485-A6BB-1DFCEE699B46}" type="pres">
      <dgm:prSet presAssocID="{0AC41E58-20D1-48E2-8363-9E9756F4C756}" presName="vert2" presStyleCnt="0"/>
      <dgm:spPr/>
    </dgm:pt>
    <dgm:pt modelId="{8C488B22-80F3-4BBF-92CC-D53DCCC4C875}" type="pres">
      <dgm:prSet presAssocID="{0AC41E58-20D1-48E2-8363-9E9756F4C756}" presName="thinLine2b" presStyleLbl="callout" presStyleIdx="6" presStyleCnt="11"/>
      <dgm:spPr/>
    </dgm:pt>
    <dgm:pt modelId="{275C9EA7-D937-448E-8C19-E409B55781AF}" type="pres">
      <dgm:prSet presAssocID="{0AC41E58-20D1-48E2-8363-9E9756F4C756}" presName="vertSpace2b" presStyleCnt="0"/>
      <dgm:spPr/>
    </dgm:pt>
    <dgm:pt modelId="{4D52B2B1-E5AE-40B6-BB85-101CAC06B1B5}" type="pres">
      <dgm:prSet presAssocID="{2B6D405B-1CB5-4ABD-9B96-A0ED3AA52C0C}" presName="horz2" presStyleCnt="0"/>
      <dgm:spPr/>
    </dgm:pt>
    <dgm:pt modelId="{73F5B78B-31F1-4E13-8381-DCF628FCCA45}" type="pres">
      <dgm:prSet presAssocID="{2B6D405B-1CB5-4ABD-9B96-A0ED3AA52C0C}" presName="horzSpace2" presStyleCnt="0"/>
      <dgm:spPr/>
    </dgm:pt>
    <dgm:pt modelId="{A76D0488-A498-40B8-A08B-3C90D11F4E8E}" type="pres">
      <dgm:prSet presAssocID="{2B6D405B-1CB5-4ABD-9B96-A0ED3AA52C0C}" presName="tx2" presStyleLbl="revTx" presStyleIdx="9" presStyleCnt="13"/>
      <dgm:spPr/>
    </dgm:pt>
    <dgm:pt modelId="{5FA5F170-BCCD-4079-81DF-FC4FA8A55912}" type="pres">
      <dgm:prSet presAssocID="{2B6D405B-1CB5-4ABD-9B96-A0ED3AA52C0C}" presName="vert2" presStyleCnt="0"/>
      <dgm:spPr/>
    </dgm:pt>
    <dgm:pt modelId="{D59CD6B4-F40A-4CD9-A4E4-7C6ED5521E7B}" type="pres">
      <dgm:prSet presAssocID="{2B6D405B-1CB5-4ABD-9B96-A0ED3AA52C0C}" presName="thinLine2b" presStyleLbl="callout" presStyleIdx="7" presStyleCnt="11"/>
      <dgm:spPr/>
    </dgm:pt>
    <dgm:pt modelId="{1C0E804C-56AC-4188-95D0-83597BB48F90}" type="pres">
      <dgm:prSet presAssocID="{2B6D405B-1CB5-4ABD-9B96-A0ED3AA52C0C}" presName="vertSpace2b" presStyleCnt="0"/>
      <dgm:spPr/>
    </dgm:pt>
    <dgm:pt modelId="{156FDAA9-F1F0-4A84-A2BA-8FDFA47E3E8E}" type="pres">
      <dgm:prSet presAssocID="{1C6F37D2-0880-4A0B-98CA-4AA4ECB508F7}" presName="horz2" presStyleCnt="0"/>
      <dgm:spPr/>
    </dgm:pt>
    <dgm:pt modelId="{E96B35F1-7803-4B5D-B725-C624BE04B629}" type="pres">
      <dgm:prSet presAssocID="{1C6F37D2-0880-4A0B-98CA-4AA4ECB508F7}" presName="horzSpace2" presStyleCnt="0"/>
      <dgm:spPr/>
    </dgm:pt>
    <dgm:pt modelId="{AB9B50FB-19CE-4A6D-960C-3F95E955BFB0}" type="pres">
      <dgm:prSet presAssocID="{1C6F37D2-0880-4A0B-98CA-4AA4ECB508F7}" presName="tx2" presStyleLbl="revTx" presStyleIdx="10" presStyleCnt="13"/>
      <dgm:spPr/>
    </dgm:pt>
    <dgm:pt modelId="{40D085F1-7822-48A9-BC91-8A94847B800A}" type="pres">
      <dgm:prSet presAssocID="{1C6F37D2-0880-4A0B-98CA-4AA4ECB508F7}" presName="vert2" presStyleCnt="0"/>
      <dgm:spPr/>
    </dgm:pt>
    <dgm:pt modelId="{B508DF5F-ED5F-413D-B406-9A2B54C78DB2}" type="pres">
      <dgm:prSet presAssocID="{1C6F37D2-0880-4A0B-98CA-4AA4ECB508F7}" presName="thinLine2b" presStyleLbl="callout" presStyleIdx="8" presStyleCnt="11"/>
      <dgm:spPr/>
    </dgm:pt>
    <dgm:pt modelId="{4112E213-6A25-437E-BB07-7E129908251D}" type="pres">
      <dgm:prSet presAssocID="{1C6F37D2-0880-4A0B-98CA-4AA4ECB508F7}" presName="vertSpace2b" presStyleCnt="0"/>
      <dgm:spPr/>
    </dgm:pt>
    <dgm:pt modelId="{A14BB3B1-E20E-413D-853A-8567DA9F7F04}" type="pres">
      <dgm:prSet presAssocID="{69C4FF53-2763-49C3-A503-C721087F13F5}" presName="horz2" presStyleCnt="0"/>
      <dgm:spPr/>
    </dgm:pt>
    <dgm:pt modelId="{89C2732C-D8B0-4A18-9DFC-CDB23CF5AEAA}" type="pres">
      <dgm:prSet presAssocID="{69C4FF53-2763-49C3-A503-C721087F13F5}" presName="horzSpace2" presStyleCnt="0"/>
      <dgm:spPr/>
    </dgm:pt>
    <dgm:pt modelId="{4999C3D8-94C6-4978-A7E4-14A688F78941}" type="pres">
      <dgm:prSet presAssocID="{69C4FF53-2763-49C3-A503-C721087F13F5}" presName="tx2" presStyleLbl="revTx" presStyleIdx="11" presStyleCnt="13"/>
      <dgm:spPr/>
    </dgm:pt>
    <dgm:pt modelId="{DA552950-0DF0-4CE8-A2F1-B1C4CAE39D01}" type="pres">
      <dgm:prSet presAssocID="{69C4FF53-2763-49C3-A503-C721087F13F5}" presName="vert2" presStyleCnt="0"/>
      <dgm:spPr/>
    </dgm:pt>
    <dgm:pt modelId="{CA64EC29-9C64-4F73-BA26-7625218E0C49}" type="pres">
      <dgm:prSet presAssocID="{69C4FF53-2763-49C3-A503-C721087F13F5}" presName="thinLine2b" presStyleLbl="callout" presStyleIdx="9" presStyleCnt="11"/>
      <dgm:spPr/>
    </dgm:pt>
    <dgm:pt modelId="{C314753D-7152-4052-A581-FCD5F6B77A2D}" type="pres">
      <dgm:prSet presAssocID="{69C4FF53-2763-49C3-A503-C721087F13F5}" presName="vertSpace2b" presStyleCnt="0"/>
      <dgm:spPr/>
    </dgm:pt>
    <dgm:pt modelId="{CD21F52D-B8FD-4EF4-A4C5-818A55939B4F}" type="pres">
      <dgm:prSet presAssocID="{4F8F2D8B-2432-43DC-92BA-BE8D0C4A9946}" presName="horz2" presStyleCnt="0"/>
      <dgm:spPr/>
    </dgm:pt>
    <dgm:pt modelId="{9059ABFE-4A80-49B4-AAA2-9BA8F463D42A}" type="pres">
      <dgm:prSet presAssocID="{4F8F2D8B-2432-43DC-92BA-BE8D0C4A9946}" presName="horzSpace2" presStyleCnt="0"/>
      <dgm:spPr/>
    </dgm:pt>
    <dgm:pt modelId="{4FA0BE78-250E-400A-9612-FFEC0262B886}" type="pres">
      <dgm:prSet presAssocID="{4F8F2D8B-2432-43DC-92BA-BE8D0C4A9946}" presName="tx2" presStyleLbl="revTx" presStyleIdx="12" presStyleCnt="13"/>
      <dgm:spPr/>
    </dgm:pt>
    <dgm:pt modelId="{D3BCC967-D4CB-4A45-80CD-14FDDA9BA192}" type="pres">
      <dgm:prSet presAssocID="{4F8F2D8B-2432-43DC-92BA-BE8D0C4A9946}" presName="vert2" presStyleCnt="0"/>
      <dgm:spPr/>
    </dgm:pt>
    <dgm:pt modelId="{8C26F6F0-19ED-4592-A7C8-F8DC339EBC02}" type="pres">
      <dgm:prSet presAssocID="{4F8F2D8B-2432-43DC-92BA-BE8D0C4A9946}" presName="thinLine2b" presStyleLbl="callout" presStyleIdx="10" presStyleCnt="11"/>
      <dgm:spPr/>
    </dgm:pt>
    <dgm:pt modelId="{0B40A91D-791A-495D-8945-3368A00A9C02}" type="pres">
      <dgm:prSet presAssocID="{4F8F2D8B-2432-43DC-92BA-BE8D0C4A9946}" presName="vertSpace2b" presStyleCnt="0"/>
      <dgm:spPr/>
    </dgm:pt>
  </dgm:ptLst>
  <dgm:cxnLst>
    <dgm:cxn modelId="{5E602601-F749-4485-88EA-EDBDFB52FD8E}" srcId="{6E0FC69E-3213-4AD1-837B-9FBC9C933577}" destId="{1C6F37D2-0880-4A0B-98CA-4AA4ECB508F7}" srcOrd="2" destOrd="0" parTransId="{60CFA1F9-A9B9-420C-AC8B-BAB05FAA0D21}" sibTransId="{75A8F9FA-C1B0-4222-B945-BC4BD6FA8A55}"/>
    <dgm:cxn modelId="{ADF68002-0DEC-408C-810D-9AC5343D64A1}" srcId="{6E0FC69E-3213-4AD1-837B-9FBC9C933577}" destId="{4F8F2D8B-2432-43DC-92BA-BE8D0C4A9946}" srcOrd="4" destOrd="0" parTransId="{7CB9E6A0-1AE5-45D8-A263-4D84F162B46D}" sibTransId="{0C8E70C1-6BC1-47AE-861F-F41490B8A92F}"/>
    <dgm:cxn modelId="{1C4BAF11-C169-468A-8B5E-34A768197196}" srcId="{584760AD-1CF4-4314-A383-EDAE421C2CB8}" destId="{83B8CA3E-574A-42CA-AD5D-F961B8D01584}" srcOrd="1" destOrd="0" parTransId="{8F770063-9754-44CA-8BB8-DC82408274C7}" sibTransId="{0CE2EF29-B310-44EC-B00B-16E072822A44}"/>
    <dgm:cxn modelId="{366F0412-CD50-4FF6-AFB9-16E2653EA2FE}" srcId="{6E0FC69E-3213-4AD1-837B-9FBC9C933577}" destId="{69C4FF53-2763-49C3-A503-C721087F13F5}" srcOrd="3" destOrd="0" parTransId="{04B36230-64BC-4E74-A998-B1D7CDAEA12B}" sibTransId="{34838F2B-9151-459F-8E14-46BC18550192}"/>
    <dgm:cxn modelId="{B476C722-12F3-42A1-9333-478463AD49EC}" srcId="{001EB995-7813-4277-998E-4024C7354B86}" destId="{584760AD-1CF4-4314-A383-EDAE421C2CB8}" srcOrd="0" destOrd="0" parTransId="{FA0A07B3-D39A-46E1-9B01-0EE250814E86}" sibTransId="{5B59914E-E815-459C-85C3-0096A763957A}"/>
    <dgm:cxn modelId="{ACAD122E-DD86-4DA3-AFD6-67329EA82B90}" type="presOf" srcId="{1C6F37D2-0880-4A0B-98CA-4AA4ECB508F7}" destId="{AB9B50FB-19CE-4A6D-960C-3F95E955BFB0}" srcOrd="0" destOrd="0" presId="urn:microsoft.com/office/officeart/2008/layout/LinedList"/>
    <dgm:cxn modelId="{EEA16D2F-A683-495E-9B07-6091DCA32816}" type="presOf" srcId="{8F782636-45FC-42C2-9991-DE2CA312FBC9}" destId="{4443C580-BDDD-46E8-A25E-7D9D2FBA4438}" srcOrd="0" destOrd="0" presId="urn:microsoft.com/office/officeart/2008/layout/LinedList"/>
    <dgm:cxn modelId="{C3EEDF36-4198-437D-93B5-EB1C60BFC61C}" srcId="{001EB995-7813-4277-998E-4024C7354B86}" destId="{6E0FC69E-3213-4AD1-837B-9FBC9C933577}" srcOrd="1" destOrd="0" parTransId="{759C7E5F-BD48-47FA-89B8-02B195F29089}" sibTransId="{F2EAF60F-A114-4B94-919D-3DE85E6CAE05}"/>
    <dgm:cxn modelId="{856ECA3D-9434-456F-9EA1-EB181EDB9005}" type="presOf" srcId="{6E0FC69E-3213-4AD1-837B-9FBC9C933577}" destId="{BA5604D5-9BD7-4BBE-96EE-8397FB2C622D}" srcOrd="0" destOrd="0" presId="urn:microsoft.com/office/officeart/2008/layout/LinedList"/>
    <dgm:cxn modelId="{87F8A340-26D6-4860-B1EE-0705B6582314}" type="presOf" srcId="{0AC41E58-20D1-48E2-8363-9E9756F4C756}" destId="{082D139D-AAD1-4812-999A-341C23EDC362}" srcOrd="0" destOrd="0" presId="urn:microsoft.com/office/officeart/2008/layout/LinedList"/>
    <dgm:cxn modelId="{3ED6A25B-CA31-44A4-A8A6-4C2E32F39B50}" srcId="{6E0FC69E-3213-4AD1-837B-9FBC9C933577}" destId="{0AC41E58-20D1-48E2-8363-9E9756F4C756}" srcOrd="0" destOrd="0" parTransId="{EA81F308-EDB9-41DC-A0C4-54364A128D9C}" sibTransId="{0370FD32-CAF3-478E-AD18-BAE7A961D75E}"/>
    <dgm:cxn modelId="{DDF9C143-A9F3-46B6-A6FE-34D4CB2FB2B4}" srcId="{584760AD-1CF4-4314-A383-EDAE421C2CB8}" destId="{6F3CC228-A900-4F71-8E36-0FE7F2D993D0}" srcOrd="4" destOrd="0" parTransId="{B2B19F51-3C1B-488D-BB07-1D0C57A76198}" sibTransId="{03612EAC-337D-43DF-8296-098BFA7B1605}"/>
    <dgm:cxn modelId="{4D172A68-EBD9-41C1-AA57-7A602AF9B793}" type="presOf" srcId="{83B8CA3E-574A-42CA-AD5D-F961B8D01584}" destId="{AB359B57-5C52-43B1-8847-83E9E6425A3E}" srcOrd="0" destOrd="0" presId="urn:microsoft.com/office/officeart/2008/layout/LinedList"/>
    <dgm:cxn modelId="{56FD7C73-7F71-40A2-B5DC-278E738085D9}" srcId="{6E0FC69E-3213-4AD1-837B-9FBC9C933577}" destId="{2B6D405B-1CB5-4ABD-9B96-A0ED3AA52C0C}" srcOrd="1" destOrd="0" parTransId="{BA36FE1D-326F-45C3-95B2-13F4031540E1}" sibTransId="{BB1B6312-7222-4E4C-B7D2-BF1E6842763C}"/>
    <dgm:cxn modelId="{6DAD1455-F36E-4CCD-B689-2EA8CADBF38E}" type="presOf" srcId="{7976D733-B4C4-43B1-A547-6501F3B2AED0}" destId="{9D09ACE5-BF35-4F52-8D4E-618CB2FB3EAB}" srcOrd="0" destOrd="0" presId="urn:microsoft.com/office/officeart/2008/layout/LinedList"/>
    <dgm:cxn modelId="{70A5E058-921A-434C-B021-2B83A6323C31}" type="presOf" srcId="{001EB995-7813-4277-998E-4024C7354B86}" destId="{A43B170E-8DE2-4301-B175-F88F8A4EF00B}" srcOrd="0" destOrd="0" presId="urn:microsoft.com/office/officeart/2008/layout/LinedList"/>
    <dgm:cxn modelId="{5E6FAB95-AC9A-4CD5-B8AC-AA4904D7534E}" srcId="{584760AD-1CF4-4314-A383-EDAE421C2CB8}" destId="{CE0CAC7B-2010-4328-8650-F158624C31F2}" srcOrd="5" destOrd="0" parTransId="{9483C618-24D7-46E1-9CAC-DD6D3D7A36AF}" sibTransId="{94E2582F-25EC-4450-AF02-05E6CB99A843}"/>
    <dgm:cxn modelId="{ABD8BFAA-515F-40C8-8A07-6609AA6A5A93}" type="presOf" srcId="{69C4FF53-2763-49C3-A503-C721087F13F5}" destId="{4999C3D8-94C6-4978-A7E4-14A688F78941}" srcOrd="0" destOrd="0" presId="urn:microsoft.com/office/officeart/2008/layout/LinedList"/>
    <dgm:cxn modelId="{59E658AC-FCA0-43AF-9650-D3841910D612}" type="presOf" srcId="{CE0CAC7B-2010-4328-8650-F158624C31F2}" destId="{E8301F03-377F-4A38-B891-454EB85C6AF5}" srcOrd="0" destOrd="0" presId="urn:microsoft.com/office/officeart/2008/layout/LinedList"/>
    <dgm:cxn modelId="{DA4D88B2-AB21-42D2-8B02-90ABFAFCC2CE}" type="presOf" srcId="{4F8F2D8B-2432-43DC-92BA-BE8D0C4A9946}" destId="{4FA0BE78-250E-400A-9612-FFEC0262B886}" srcOrd="0" destOrd="0" presId="urn:microsoft.com/office/officeart/2008/layout/LinedList"/>
    <dgm:cxn modelId="{5001B2B3-A78C-4DAA-9A07-4963843E99A8}" srcId="{584760AD-1CF4-4314-A383-EDAE421C2CB8}" destId="{8F782636-45FC-42C2-9991-DE2CA312FBC9}" srcOrd="0" destOrd="0" parTransId="{0BD969B8-DF34-49E2-9914-E55328AAD665}" sibTransId="{A7E4E566-FBA4-4BBE-982B-F57596EEFE06}"/>
    <dgm:cxn modelId="{B628D7B9-42C9-45FC-B3AD-F9BD8C1D7FA4}" type="presOf" srcId="{6F3CC228-A900-4F71-8E36-0FE7F2D993D0}" destId="{FFFB685E-E2DC-430D-A8E4-FC83D1C537ED}" srcOrd="0" destOrd="0" presId="urn:microsoft.com/office/officeart/2008/layout/LinedList"/>
    <dgm:cxn modelId="{9530BBC1-98E3-4F51-9178-FF4220E5D7CB}" srcId="{584760AD-1CF4-4314-A383-EDAE421C2CB8}" destId="{7976D733-B4C4-43B1-A547-6501F3B2AED0}" srcOrd="2" destOrd="0" parTransId="{CC612D0E-2FB3-467E-9F78-ECF01B4AF104}" sibTransId="{68FCF738-764F-438D-B86F-917D5B3D0A5A}"/>
    <dgm:cxn modelId="{B76CD3CE-6962-45C3-A26E-C80EB04D867E}" srcId="{584760AD-1CF4-4314-A383-EDAE421C2CB8}" destId="{43C11B11-86C0-4390-B8F4-F0295290031F}" srcOrd="3" destOrd="0" parTransId="{DF619767-13B3-44C7-9C89-1E4369D9DF1D}" sibTransId="{D2E9153D-03C1-465F-9FC7-9B622B3C9F29}"/>
    <dgm:cxn modelId="{238652F0-BD2E-4CB6-B1D8-C40ED1A7C94B}" type="presOf" srcId="{584760AD-1CF4-4314-A383-EDAE421C2CB8}" destId="{BD354C0C-DE91-4B3E-885D-EB0E28908CAF}" srcOrd="0" destOrd="0" presId="urn:microsoft.com/office/officeart/2008/layout/LinedList"/>
    <dgm:cxn modelId="{59AC94F3-47DB-4B06-AC58-AD7BEED3E187}" type="presOf" srcId="{43C11B11-86C0-4390-B8F4-F0295290031F}" destId="{213A3054-2500-4326-899B-993C74D320D3}" srcOrd="0" destOrd="0" presId="urn:microsoft.com/office/officeart/2008/layout/LinedList"/>
    <dgm:cxn modelId="{D15475F4-7DAA-4668-9F6B-CB4D4029AE52}" type="presOf" srcId="{2B6D405B-1CB5-4ABD-9B96-A0ED3AA52C0C}" destId="{A76D0488-A498-40B8-A08B-3C90D11F4E8E}" srcOrd="0" destOrd="0" presId="urn:microsoft.com/office/officeart/2008/layout/LinedList"/>
    <dgm:cxn modelId="{B01AC36E-0797-4FD8-826A-06A1D14A1E11}" type="presParOf" srcId="{A43B170E-8DE2-4301-B175-F88F8A4EF00B}" destId="{C6C26338-F27C-45A3-B3CC-F6463FA2DEEA}" srcOrd="0" destOrd="0" presId="urn:microsoft.com/office/officeart/2008/layout/LinedList"/>
    <dgm:cxn modelId="{456E7FE4-A2C8-45D4-B6BC-418882F9F6CF}" type="presParOf" srcId="{A43B170E-8DE2-4301-B175-F88F8A4EF00B}" destId="{895BB2B6-287D-4F4A-976B-9D1EC34486B2}" srcOrd="1" destOrd="0" presId="urn:microsoft.com/office/officeart/2008/layout/LinedList"/>
    <dgm:cxn modelId="{9DBFE491-1E77-4E2D-AA17-E84417FFD27E}" type="presParOf" srcId="{895BB2B6-287D-4F4A-976B-9D1EC34486B2}" destId="{BD354C0C-DE91-4B3E-885D-EB0E28908CAF}" srcOrd="0" destOrd="0" presId="urn:microsoft.com/office/officeart/2008/layout/LinedList"/>
    <dgm:cxn modelId="{AD8F56B3-ABAC-4850-B16F-1DAE9E4414C0}" type="presParOf" srcId="{895BB2B6-287D-4F4A-976B-9D1EC34486B2}" destId="{433A105A-6DB5-465A-959F-D5F70D1D2A2E}" srcOrd="1" destOrd="0" presId="urn:microsoft.com/office/officeart/2008/layout/LinedList"/>
    <dgm:cxn modelId="{136E1CB4-5CF0-40D4-B530-FFADD13B6F12}" type="presParOf" srcId="{433A105A-6DB5-465A-959F-D5F70D1D2A2E}" destId="{F050561B-CF79-4A80-9A44-9AA28A67EF50}" srcOrd="0" destOrd="0" presId="urn:microsoft.com/office/officeart/2008/layout/LinedList"/>
    <dgm:cxn modelId="{198F2F96-EC05-486E-A72E-E3FAD7103C7A}" type="presParOf" srcId="{433A105A-6DB5-465A-959F-D5F70D1D2A2E}" destId="{60E8A9B8-2FE2-47EF-A72A-062865429275}" srcOrd="1" destOrd="0" presId="urn:microsoft.com/office/officeart/2008/layout/LinedList"/>
    <dgm:cxn modelId="{4A57F667-B09F-4FF0-9FB9-696E758031B7}" type="presParOf" srcId="{60E8A9B8-2FE2-47EF-A72A-062865429275}" destId="{5A88B38E-BF9C-4D1B-971D-D005DEC27D15}" srcOrd="0" destOrd="0" presId="urn:microsoft.com/office/officeart/2008/layout/LinedList"/>
    <dgm:cxn modelId="{13BCF256-252D-406B-86CE-6EE7A1CBE52A}" type="presParOf" srcId="{60E8A9B8-2FE2-47EF-A72A-062865429275}" destId="{4443C580-BDDD-46E8-A25E-7D9D2FBA4438}" srcOrd="1" destOrd="0" presId="urn:microsoft.com/office/officeart/2008/layout/LinedList"/>
    <dgm:cxn modelId="{BC2901E2-3D59-49FA-847A-B4CAFFFF7DF1}" type="presParOf" srcId="{60E8A9B8-2FE2-47EF-A72A-062865429275}" destId="{C2759B39-C309-46F7-9365-7C304585678C}" srcOrd="2" destOrd="0" presId="urn:microsoft.com/office/officeart/2008/layout/LinedList"/>
    <dgm:cxn modelId="{5CEFC889-2894-4A27-B955-8DE84243A0AB}" type="presParOf" srcId="{433A105A-6DB5-465A-959F-D5F70D1D2A2E}" destId="{F2E55F3C-E2E1-4F3F-B160-ACF5B0031838}" srcOrd="2" destOrd="0" presId="urn:microsoft.com/office/officeart/2008/layout/LinedList"/>
    <dgm:cxn modelId="{3AEAC1EE-AD3B-429B-A854-C5C2D7E0774A}" type="presParOf" srcId="{433A105A-6DB5-465A-959F-D5F70D1D2A2E}" destId="{A8CA6A7C-518B-44A2-92C0-4466BA906CCE}" srcOrd="3" destOrd="0" presId="urn:microsoft.com/office/officeart/2008/layout/LinedList"/>
    <dgm:cxn modelId="{A95BFFD1-E756-4132-99BD-8D362E76CA5F}" type="presParOf" srcId="{433A105A-6DB5-465A-959F-D5F70D1D2A2E}" destId="{A988AF77-1F53-4A7B-BAD7-D0980C11F2FF}" srcOrd="4" destOrd="0" presId="urn:microsoft.com/office/officeart/2008/layout/LinedList"/>
    <dgm:cxn modelId="{71C71CFD-A76C-44C8-A3F8-E63D11CA5848}" type="presParOf" srcId="{A988AF77-1F53-4A7B-BAD7-D0980C11F2FF}" destId="{F629286F-8637-4F65-82D2-DBF1CF16296E}" srcOrd="0" destOrd="0" presId="urn:microsoft.com/office/officeart/2008/layout/LinedList"/>
    <dgm:cxn modelId="{AE3493F6-F913-4D86-A9E4-1443352A9C7D}" type="presParOf" srcId="{A988AF77-1F53-4A7B-BAD7-D0980C11F2FF}" destId="{AB359B57-5C52-43B1-8847-83E9E6425A3E}" srcOrd="1" destOrd="0" presId="urn:microsoft.com/office/officeart/2008/layout/LinedList"/>
    <dgm:cxn modelId="{42A74D70-B174-44ED-B255-5B03B57FDDE9}" type="presParOf" srcId="{A988AF77-1F53-4A7B-BAD7-D0980C11F2FF}" destId="{CA17FA4E-FDA5-471D-A534-CCF60C03A373}" srcOrd="2" destOrd="0" presId="urn:microsoft.com/office/officeart/2008/layout/LinedList"/>
    <dgm:cxn modelId="{B01F9474-EC86-41CA-B0E4-DD4680469FCA}" type="presParOf" srcId="{433A105A-6DB5-465A-959F-D5F70D1D2A2E}" destId="{31009218-2EF2-4A2F-8EEF-9BB5533B9B23}" srcOrd="5" destOrd="0" presId="urn:microsoft.com/office/officeart/2008/layout/LinedList"/>
    <dgm:cxn modelId="{ED68A001-0D20-4AF3-8FD4-0BA1FF7AB3AC}" type="presParOf" srcId="{433A105A-6DB5-465A-959F-D5F70D1D2A2E}" destId="{959FAA69-BA01-4560-8DD8-5D6476E0B9E4}" srcOrd="6" destOrd="0" presId="urn:microsoft.com/office/officeart/2008/layout/LinedList"/>
    <dgm:cxn modelId="{7511FDB3-6899-4D93-9A4B-D00ECD32E65D}" type="presParOf" srcId="{433A105A-6DB5-465A-959F-D5F70D1D2A2E}" destId="{690F4456-5F12-44A1-8EEA-3954CDC2526C}" srcOrd="7" destOrd="0" presId="urn:microsoft.com/office/officeart/2008/layout/LinedList"/>
    <dgm:cxn modelId="{80502D2A-7DB0-46CF-8251-27B6CFEE6E43}" type="presParOf" srcId="{690F4456-5F12-44A1-8EEA-3954CDC2526C}" destId="{1D683778-D191-4737-B823-3D46FB79C0EC}" srcOrd="0" destOrd="0" presId="urn:microsoft.com/office/officeart/2008/layout/LinedList"/>
    <dgm:cxn modelId="{8963A089-ED92-43F9-B0B7-9A17153FD7EC}" type="presParOf" srcId="{690F4456-5F12-44A1-8EEA-3954CDC2526C}" destId="{9D09ACE5-BF35-4F52-8D4E-618CB2FB3EAB}" srcOrd="1" destOrd="0" presId="urn:microsoft.com/office/officeart/2008/layout/LinedList"/>
    <dgm:cxn modelId="{9216B406-0993-4106-AAFF-B0D05CCA1F6F}" type="presParOf" srcId="{690F4456-5F12-44A1-8EEA-3954CDC2526C}" destId="{1FD7D0B1-976A-4868-9A0D-7E12E1613D4E}" srcOrd="2" destOrd="0" presId="urn:microsoft.com/office/officeart/2008/layout/LinedList"/>
    <dgm:cxn modelId="{DD462EC4-6601-4DAD-9FC3-0C8DFD9817F6}" type="presParOf" srcId="{433A105A-6DB5-465A-959F-D5F70D1D2A2E}" destId="{54B3A2F4-9F70-455F-8C8D-62FDC19F83C1}" srcOrd="8" destOrd="0" presId="urn:microsoft.com/office/officeart/2008/layout/LinedList"/>
    <dgm:cxn modelId="{AAB75B9D-3CB2-44FA-BDFD-EF8A7FBA8221}" type="presParOf" srcId="{433A105A-6DB5-465A-959F-D5F70D1D2A2E}" destId="{A742F733-F138-4AA9-AFCC-9C4D3D6EE5A7}" srcOrd="9" destOrd="0" presId="urn:microsoft.com/office/officeart/2008/layout/LinedList"/>
    <dgm:cxn modelId="{A250097C-E007-4DF5-BCD4-2CF546AE84E3}" type="presParOf" srcId="{433A105A-6DB5-465A-959F-D5F70D1D2A2E}" destId="{E7BE17F6-E199-4808-ABEC-B12E82FF02A3}" srcOrd="10" destOrd="0" presId="urn:microsoft.com/office/officeart/2008/layout/LinedList"/>
    <dgm:cxn modelId="{E37ADC02-0DDA-4A51-8378-69A982042E72}" type="presParOf" srcId="{E7BE17F6-E199-4808-ABEC-B12E82FF02A3}" destId="{AE6DA9C5-8ED6-43BB-ACB3-782E318DD001}" srcOrd="0" destOrd="0" presId="urn:microsoft.com/office/officeart/2008/layout/LinedList"/>
    <dgm:cxn modelId="{27C4E177-6C06-48F9-99D3-AFDF54DCDA3D}" type="presParOf" srcId="{E7BE17F6-E199-4808-ABEC-B12E82FF02A3}" destId="{213A3054-2500-4326-899B-993C74D320D3}" srcOrd="1" destOrd="0" presId="urn:microsoft.com/office/officeart/2008/layout/LinedList"/>
    <dgm:cxn modelId="{19C140B5-93B3-415B-8C63-0A96C8417614}" type="presParOf" srcId="{E7BE17F6-E199-4808-ABEC-B12E82FF02A3}" destId="{73528A17-914D-4AC5-AAC7-383D9A44505C}" srcOrd="2" destOrd="0" presId="urn:microsoft.com/office/officeart/2008/layout/LinedList"/>
    <dgm:cxn modelId="{CC4A74D6-6D8A-49B4-88E2-5844DD330587}" type="presParOf" srcId="{433A105A-6DB5-465A-959F-D5F70D1D2A2E}" destId="{DB55D1A5-747C-4DED-B04B-AC55AF3632FE}" srcOrd="11" destOrd="0" presId="urn:microsoft.com/office/officeart/2008/layout/LinedList"/>
    <dgm:cxn modelId="{D8AEB57B-3E66-4792-B549-DE4ACF531BB9}" type="presParOf" srcId="{433A105A-6DB5-465A-959F-D5F70D1D2A2E}" destId="{1D845627-943B-4F98-AB30-B0B18DD273D1}" srcOrd="12" destOrd="0" presId="urn:microsoft.com/office/officeart/2008/layout/LinedList"/>
    <dgm:cxn modelId="{0F120AAA-BFDF-47EB-92DC-A7041695FAE6}" type="presParOf" srcId="{433A105A-6DB5-465A-959F-D5F70D1D2A2E}" destId="{D14C09E8-A01D-4836-A532-C41159A22BAA}" srcOrd="13" destOrd="0" presId="urn:microsoft.com/office/officeart/2008/layout/LinedList"/>
    <dgm:cxn modelId="{3E8B204D-7272-499D-9AE8-3D1D764DB0F4}" type="presParOf" srcId="{D14C09E8-A01D-4836-A532-C41159A22BAA}" destId="{51917240-9617-4984-9A20-9F186E686EBD}" srcOrd="0" destOrd="0" presId="urn:microsoft.com/office/officeart/2008/layout/LinedList"/>
    <dgm:cxn modelId="{BC480FD3-FCEE-4513-8A75-FBB89766DC9C}" type="presParOf" srcId="{D14C09E8-A01D-4836-A532-C41159A22BAA}" destId="{FFFB685E-E2DC-430D-A8E4-FC83D1C537ED}" srcOrd="1" destOrd="0" presId="urn:microsoft.com/office/officeart/2008/layout/LinedList"/>
    <dgm:cxn modelId="{DC4E7CF8-ED7D-4EC6-AFB2-E2236336524E}" type="presParOf" srcId="{D14C09E8-A01D-4836-A532-C41159A22BAA}" destId="{75023F59-8371-4263-8690-99742B400A1C}" srcOrd="2" destOrd="0" presId="urn:microsoft.com/office/officeart/2008/layout/LinedList"/>
    <dgm:cxn modelId="{9A7AC753-9E96-4A08-8183-9F2C3E53FD0C}" type="presParOf" srcId="{433A105A-6DB5-465A-959F-D5F70D1D2A2E}" destId="{79B540FC-3D8D-490B-BB6E-B2C9CB02751C}" srcOrd="14" destOrd="0" presId="urn:microsoft.com/office/officeart/2008/layout/LinedList"/>
    <dgm:cxn modelId="{9D0471A2-0806-4F76-9086-F21A23E64BA6}" type="presParOf" srcId="{433A105A-6DB5-465A-959F-D5F70D1D2A2E}" destId="{E6EAC00C-7949-47D9-BF4F-5D2C3EACAD26}" srcOrd="15" destOrd="0" presId="urn:microsoft.com/office/officeart/2008/layout/LinedList"/>
    <dgm:cxn modelId="{931679E8-2D92-443E-ABDD-26EF6ADE0740}" type="presParOf" srcId="{433A105A-6DB5-465A-959F-D5F70D1D2A2E}" destId="{EB9A66B1-5EDD-477B-A15B-A841B0AEF1C2}" srcOrd="16" destOrd="0" presId="urn:microsoft.com/office/officeart/2008/layout/LinedList"/>
    <dgm:cxn modelId="{78E91822-F893-4D9E-8825-5ECFBAE9C43F}" type="presParOf" srcId="{EB9A66B1-5EDD-477B-A15B-A841B0AEF1C2}" destId="{96C9D597-0A82-451F-B89E-DBAF4EBB86A1}" srcOrd="0" destOrd="0" presId="urn:microsoft.com/office/officeart/2008/layout/LinedList"/>
    <dgm:cxn modelId="{29B89089-A3C4-49BB-93AC-CDA03D0F2762}" type="presParOf" srcId="{EB9A66B1-5EDD-477B-A15B-A841B0AEF1C2}" destId="{E8301F03-377F-4A38-B891-454EB85C6AF5}" srcOrd="1" destOrd="0" presId="urn:microsoft.com/office/officeart/2008/layout/LinedList"/>
    <dgm:cxn modelId="{8F1654CF-7E06-4CDA-8699-B2C95850210C}" type="presParOf" srcId="{EB9A66B1-5EDD-477B-A15B-A841B0AEF1C2}" destId="{C36664F7-3148-4F9E-9628-822D73C6CDD6}" srcOrd="2" destOrd="0" presId="urn:microsoft.com/office/officeart/2008/layout/LinedList"/>
    <dgm:cxn modelId="{8FF01066-A810-4301-9C87-34E8CBB6430D}" type="presParOf" srcId="{433A105A-6DB5-465A-959F-D5F70D1D2A2E}" destId="{67D58158-2C72-483C-A690-DA75CA98BA44}" srcOrd="17" destOrd="0" presId="urn:microsoft.com/office/officeart/2008/layout/LinedList"/>
    <dgm:cxn modelId="{B19EF7B5-C41C-4C56-BFBE-99FFCF375DE8}" type="presParOf" srcId="{433A105A-6DB5-465A-959F-D5F70D1D2A2E}" destId="{45622824-19A7-4971-8168-4E229EE9C686}" srcOrd="18" destOrd="0" presId="urn:microsoft.com/office/officeart/2008/layout/LinedList"/>
    <dgm:cxn modelId="{F2D2579C-F582-47A9-B76A-FC88D35E824F}" type="presParOf" srcId="{A43B170E-8DE2-4301-B175-F88F8A4EF00B}" destId="{28206344-CED5-4616-BB6C-67314BCD7DBF}" srcOrd="2" destOrd="0" presId="urn:microsoft.com/office/officeart/2008/layout/LinedList"/>
    <dgm:cxn modelId="{86062D36-4817-4AC6-9BC5-34C6992536F7}" type="presParOf" srcId="{A43B170E-8DE2-4301-B175-F88F8A4EF00B}" destId="{B948C618-793A-4C6A-8DA9-CFE6889E72BF}" srcOrd="3" destOrd="0" presId="urn:microsoft.com/office/officeart/2008/layout/LinedList"/>
    <dgm:cxn modelId="{B3755BD5-1B19-4E77-88D1-A24028177C1D}" type="presParOf" srcId="{B948C618-793A-4C6A-8DA9-CFE6889E72BF}" destId="{BA5604D5-9BD7-4BBE-96EE-8397FB2C622D}" srcOrd="0" destOrd="0" presId="urn:microsoft.com/office/officeart/2008/layout/LinedList"/>
    <dgm:cxn modelId="{FB23781A-F146-4E7C-A7C2-FB7E98DAAD65}" type="presParOf" srcId="{B948C618-793A-4C6A-8DA9-CFE6889E72BF}" destId="{C781E780-C348-4DF8-84C5-9A63CC54F8F4}" srcOrd="1" destOrd="0" presId="urn:microsoft.com/office/officeart/2008/layout/LinedList"/>
    <dgm:cxn modelId="{DBA7FC0F-C4AB-4A14-9772-B981AD0DC23C}" type="presParOf" srcId="{C781E780-C348-4DF8-84C5-9A63CC54F8F4}" destId="{0A152AAE-8D6A-48DC-9C35-B92DD73E1661}" srcOrd="0" destOrd="0" presId="urn:microsoft.com/office/officeart/2008/layout/LinedList"/>
    <dgm:cxn modelId="{E1BB1192-CF13-494E-AA04-B918A14A0DB2}" type="presParOf" srcId="{C781E780-C348-4DF8-84C5-9A63CC54F8F4}" destId="{E305DDF7-1490-4994-8371-118FDA061AB7}" srcOrd="1" destOrd="0" presId="urn:microsoft.com/office/officeart/2008/layout/LinedList"/>
    <dgm:cxn modelId="{4495251F-30F8-435E-B967-56403BA3CA60}" type="presParOf" srcId="{E305DDF7-1490-4994-8371-118FDA061AB7}" destId="{4EA1E9A8-6351-4E42-8A48-7026574D320A}" srcOrd="0" destOrd="0" presId="urn:microsoft.com/office/officeart/2008/layout/LinedList"/>
    <dgm:cxn modelId="{B2FFE4D0-6584-41B1-84C9-A31C813CD8DF}" type="presParOf" srcId="{E305DDF7-1490-4994-8371-118FDA061AB7}" destId="{082D139D-AAD1-4812-999A-341C23EDC362}" srcOrd="1" destOrd="0" presId="urn:microsoft.com/office/officeart/2008/layout/LinedList"/>
    <dgm:cxn modelId="{0147B04A-6D7A-410F-9DC1-7A195D146CFA}" type="presParOf" srcId="{E305DDF7-1490-4994-8371-118FDA061AB7}" destId="{B038FC4E-590A-4485-A6BB-1DFCEE699B46}" srcOrd="2" destOrd="0" presId="urn:microsoft.com/office/officeart/2008/layout/LinedList"/>
    <dgm:cxn modelId="{BEE65095-3D7E-4772-A77E-5BB7D283F993}" type="presParOf" srcId="{C781E780-C348-4DF8-84C5-9A63CC54F8F4}" destId="{8C488B22-80F3-4BBF-92CC-D53DCCC4C875}" srcOrd="2" destOrd="0" presId="urn:microsoft.com/office/officeart/2008/layout/LinedList"/>
    <dgm:cxn modelId="{B6A394FD-A892-4F02-8916-D3C1C6AF39F1}" type="presParOf" srcId="{C781E780-C348-4DF8-84C5-9A63CC54F8F4}" destId="{275C9EA7-D937-448E-8C19-E409B55781AF}" srcOrd="3" destOrd="0" presId="urn:microsoft.com/office/officeart/2008/layout/LinedList"/>
    <dgm:cxn modelId="{90DE651E-300A-4E40-9F3B-157F406E7C43}" type="presParOf" srcId="{C781E780-C348-4DF8-84C5-9A63CC54F8F4}" destId="{4D52B2B1-E5AE-40B6-BB85-101CAC06B1B5}" srcOrd="4" destOrd="0" presId="urn:microsoft.com/office/officeart/2008/layout/LinedList"/>
    <dgm:cxn modelId="{14DD8990-98FE-4C81-ADC2-958939597E29}" type="presParOf" srcId="{4D52B2B1-E5AE-40B6-BB85-101CAC06B1B5}" destId="{73F5B78B-31F1-4E13-8381-DCF628FCCA45}" srcOrd="0" destOrd="0" presId="urn:microsoft.com/office/officeart/2008/layout/LinedList"/>
    <dgm:cxn modelId="{8B93A87D-2029-4E8B-8240-1174DC1A8341}" type="presParOf" srcId="{4D52B2B1-E5AE-40B6-BB85-101CAC06B1B5}" destId="{A76D0488-A498-40B8-A08B-3C90D11F4E8E}" srcOrd="1" destOrd="0" presId="urn:microsoft.com/office/officeart/2008/layout/LinedList"/>
    <dgm:cxn modelId="{0117E508-C1E5-4EB2-ACCE-F6C29BCE2B02}" type="presParOf" srcId="{4D52B2B1-E5AE-40B6-BB85-101CAC06B1B5}" destId="{5FA5F170-BCCD-4079-81DF-FC4FA8A55912}" srcOrd="2" destOrd="0" presId="urn:microsoft.com/office/officeart/2008/layout/LinedList"/>
    <dgm:cxn modelId="{8CE640CD-1ABB-4349-9182-E85A0CBD9823}" type="presParOf" srcId="{C781E780-C348-4DF8-84C5-9A63CC54F8F4}" destId="{D59CD6B4-F40A-4CD9-A4E4-7C6ED5521E7B}" srcOrd="5" destOrd="0" presId="urn:microsoft.com/office/officeart/2008/layout/LinedList"/>
    <dgm:cxn modelId="{A8F90800-9B7F-4368-B5EA-2DDFF385D8FE}" type="presParOf" srcId="{C781E780-C348-4DF8-84C5-9A63CC54F8F4}" destId="{1C0E804C-56AC-4188-95D0-83597BB48F90}" srcOrd="6" destOrd="0" presId="urn:microsoft.com/office/officeart/2008/layout/LinedList"/>
    <dgm:cxn modelId="{25A2E1D3-5208-452C-8E4D-153D21F7A958}" type="presParOf" srcId="{C781E780-C348-4DF8-84C5-9A63CC54F8F4}" destId="{156FDAA9-F1F0-4A84-A2BA-8FDFA47E3E8E}" srcOrd="7" destOrd="0" presId="urn:microsoft.com/office/officeart/2008/layout/LinedList"/>
    <dgm:cxn modelId="{1CEFD56E-7DB5-437C-9D5B-0416EBFED619}" type="presParOf" srcId="{156FDAA9-F1F0-4A84-A2BA-8FDFA47E3E8E}" destId="{E96B35F1-7803-4B5D-B725-C624BE04B629}" srcOrd="0" destOrd="0" presId="urn:microsoft.com/office/officeart/2008/layout/LinedList"/>
    <dgm:cxn modelId="{7CF37435-EC5B-4E7E-AA89-416CDDF60C01}" type="presParOf" srcId="{156FDAA9-F1F0-4A84-A2BA-8FDFA47E3E8E}" destId="{AB9B50FB-19CE-4A6D-960C-3F95E955BFB0}" srcOrd="1" destOrd="0" presId="urn:microsoft.com/office/officeart/2008/layout/LinedList"/>
    <dgm:cxn modelId="{6533B823-B1E2-48F0-BE93-216BD6DA425F}" type="presParOf" srcId="{156FDAA9-F1F0-4A84-A2BA-8FDFA47E3E8E}" destId="{40D085F1-7822-48A9-BC91-8A94847B800A}" srcOrd="2" destOrd="0" presId="urn:microsoft.com/office/officeart/2008/layout/LinedList"/>
    <dgm:cxn modelId="{70715F46-552B-42A4-BE31-C03EA4032794}" type="presParOf" srcId="{C781E780-C348-4DF8-84C5-9A63CC54F8F4}" destId="{B508DF5F-ED5F-413D-B406-9A2B54C78DB2}" srcOrd="8" destOrd="0" presId="urn:microsoft.com/office/officeart/2008/layout/LinedList"/>
    <dgm:cxn modelId="{01E2E134-BF56-4CF1-8EE5-35FCF37E978C}" type="presParOf" srcId="{C781E780-C348-4DF8-84C5-9A63CC54F8F4}" destId="{4112E213-6A25-437E-BB07-7E129908251D}" srcOrd="9" destOrd="0" presId="urn:microsoft.com/office/officeart/2008/layout/LinedList"/>
    <dgm:cxn modelId="{DB51A5AD-3607-4BF9-BA67-A1C2249295C0}" type="presParOf" srcId="{C781E780-C348-4DF8-84C5-9A63CC54F8F4}" destId="{A14BB3B1-E20E-413D-853A-8567DA9F7F04}" srcOrd="10" destOrd="0" presId="urn:microsoft.com/office/officeart/2008/layout/LinedList"/>
    <dgm:cxn modelId="{C19C608F-A900-47A2-AF1E-1D7F52F9801B}" type="presParOf" srcId="{A14BB3B1-E20E-413D-853A-8567DA9F7F04}" destId="{89C2732C-D8B0-4A18-9DFC-CDB23CF5AEAA}" srcOrd="0" destOrd="0" presId="urn:microsoft.com/office/officeart/2008/layout/LinedList"/>
    <dgm:cxn modelId="{735141CF-CECC-4E0B-977B-355F68652D0B}" type="presParOf" srcId="{A14BB3B1-E20E-413D-853A-8567DA9F7F04}" destId="{4999C3D8-94C6-4978-A7E4-14A688F78941}" srcOrd="1" destOrd="0" presId="urn:microsoft.com/office/officeart/2008/layout/LinedList"/>
    <dgm:cxn modelId="{B503A85A-686B-4F55-B6CC-62FE44C421DF}" type="presParOf" srcId="{A14BB3B1-E20E-413D-853A-8567DA9F7F04}" destId="{DA552950-0DF0-4CE8-A2F1-B1C4CAE39D01}" srcOrd="2" destOrd="0" presId="urn:microsoft.com/office/officeart/2008/layout/LinedList"/>
    <dgm:cxn modelId="{47644410-4708-4B29-9B95-672CD06DC061}" type="presParOf" srcId="{C781E780-C348-4DF8-84C5-9A63CC54F8F4}" destId="{CA64EC29-9C64-4F73-BA26-7625218E0C49}" srcOrd="11" destOrd="0" presId="urn:microsoft.com/office/officeart/2008/layout/LinedList"/>
    <dgm:cxn modelId="{298EB27B-6CE2-4FA7-BA7D-9FAA4743E76D}" type="presParOf" srcId="{C781E780-C348-4DF8-84C5-9A63CC54F8F4}" destId="{C314753D-7152-4052-A581-FCD5F6B77A2D}" srcOrd="12" destOrd="0" presId="urn:microsoft.com/office/officeart/2008/layout/LinedList"/>
    <dgm:cxn modelId="{AC87A5F7-25E2-49A2-B810-676D8A9D58FF}" type="presParOf" srcId="{C781E780-C348-4DF8-84C5-9A63CC54F8F4}" destId="{CD21F52D-B8FD-4EF4-A4C5-818A55939B4F}" srcOrd="13" destOrd="0" presId="urn:microsoft.com/office/officeart/2008/layout/LinedList"/>
    <dgm:cxn modelId="{9297BF74-7E57-430E-BD54-AD8BD3E3615D}" type="presParOf" srcId="{CD21F52D-B8FD-4EF4-A4C5-818A55939B4F}" destId="{9059ABFE-4A80-49B4-AAA2-9BA8F463D42A}" srcOrd="0" destOrd="0" presId="urn:microsoft.com/office/officeart/2008/layout/LinedList"/>
    <dgm:cxn modelId="{02EF1E8E-6683-4A4B-98B5-FEA316860F0C}" type="presParOf" srcId="{CD21F52D-B8FD-4EF4-A4C5-818A55939B4F}" destId="{4FA0BE78-250E-400A-9612-FFEC0262B886}" srcOrd="1" destOrd="0" presId="urn:microsoft.com/office/officeart/2008/layout/LinedList"/>
    <dgm:cxn modelId="{A5D153FC-17E5-4670-9E49-ECD6EC0187CF}" type="presParOf" srcId="{CD21F52D-B8FD-4EF4-A4C5-818A55939B4F}" destId="{D3BCC967-D4CB-4A45-80CD-14FDDA9BA192}" srcOrd="2" destOrd="0" presId="urn:microsoft.com/office/officeart/2008/layout/LinedList"/>
    <dgm:cxn modelId="{E5CF3094-3718-41AB-9D7A-CCF7314F633A}" type="presParOf" srcId="{C781E780-C348-4DF8-84C5-9A63CC54F8F4}" destId="{8C26F6F0-19ED-4592-A7C8-F8DC339EBC02}" srcOrd="14" destOrd="0" presId="urn:microsoft.com/office/officeart/2008/layout/LinedList"/>
    <dgm:cxn modelId="{05C72A1A-8017-4CBF-89BA-234BD0C2D22A}" type="presParOf" srcId="{C781E780-C348-4DF8-84C5-9A63CC54F8F4}" destId="{0B40A91D-791A-495D-8945-3368A00A9C02}"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E57663-9BC2-4678-B05D-D58C2E50B4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9190B4B-5B49-4465-9968-72E550A87F9D}">
      <dgm:prSet/>
      <dgm:spPr/>
      <dgm:t>
        <a:bodyPr/>
        <a:lstStyle/>
        <a:p>
          <a:r>
            <a:rPr lang="en-US" dirty="0">
              <a:latin typeface="Calibri" panose="020F0502020204030204" pitchFamily="34" charset="0"/>
              <a:cs typeface="Calibri" panose="020F0502020204030204" pitchFamily="34" charset="0"/>
            </a:rPr>
            <a:t>Errors</a:t>
          </a:r>
        </a:p>
      </dgm:t>
    </dgm:pt>
    <dgm:pt modelId="{556CBCA5-45D1-4BBB-B44A-7356275D67F2}" type="parTrans" cxnId="{8AD38642-428D-49C4-BBBA-0F87C3CE0BB4}">
      <dgm:prSet/>
      <dgm:spPr/>
      <dgm:t>
        <a:bodyPr/>
        <a:lstStyle/>
        <a:p>
          <a:endParaRPr lang="en-US"/>
        </a:p>
      </dgm:t>
    </dgm:pt>
    <dgm:pt modelId="{4C7E7524-2660-4EB6-AFD0-AA66A1569B5D}" type="sibTrans" cxnId="{8AD38642-428D-49C4-BBBA-0F87C3CE0BB4}">
      <dgm:prSet/>
      <dgm:spPr/>
      <dgm:t>
        <a:bodyPr/>
        <a:lstStyle/>
        <a:p>
          <a:endParaRPr lang="en-US"/>
        </a:p>
      </dgm:t>
    </dgm:pt>
    <dgm:pt modelId="{4A0A1662-E74A-4EF2-82EC-50D220A58733}">
      <dgm:prSet/>
      <dgm:spPr/>
      <dgm:t>
        <a:bodyPr/>
        <a:lstStyle/>
        <a:p>
          <a:r>
            <a:rPr lang="en-US">
              <a:latin typeface="Calibri" panose="020F0502020204030204" pitchFamily="34" charset="0"/>
              <a:cs typeface="Calibri" panose="020F0502020204030204" pitchFamily="34" charset="0"/>
            </a:rPr>
            <a:t>There are almost 12 different colors which are used in the dashboard making it visual nightmare.</a:t>
          </a:r>
          <a:endParaRPr lang="en-US" dirty="0">
            <a:latin typeface="Calibri" panose="020F0502020204030204" pitchFamily="34" charset="0"/>
            <a:cs typeface="Calibri" panose="020F0502020204030204" pitchFamily="34" charset="0"/>
          </a:endParaRPr>
        </a:p>
      </dgm:t>
    </dgm:pt>
    <dgm:pt modelId="{EE0A04BA-9E97-416A-B311-36260DE6825A}" type="parTrans" cxnId="{1B8873A8-C0DB-4B9D-A60A-7EA598757DEA}">
      <dgm:prSet/>
      <dgm:spPr/>
      <dgm:t>
        <a:bodyPr/>
        <a:lstStyle/>
        <a:p>
          <a:endParaRPr lang="en-US"/>
        </a:p>
      </dgm:t>
    </dgm:pt>
    <dgm:pt modelId="{7640D812-E3E7-4CF6-8737-F96269D84F33}" type="sibTrans" cxnId="{1B8873A8-C0DB-4B9D-A60A-7EA598757DEA}">
      <dgm:prSet/>
      <dgm:spPr/>
      <dgm:t>
        <a:bodyPr/>
        <a:lstStyle/>
        <a:p>
          <a:endParaRPr lang="en-US"/>
        </a:p>
      </dgm:t>
    </dgm:pt>
    <dgm:pt modelId="{4AE1076A-0C71-4F3B-8BAA-06DF3193A752}">
      <dgm:prSet/>
      <dgm:spPr/>
      <dgm:t>
        <a:bodyPr/>
        <a:lstStyle/>
        <a:p>
          <a:r>
            <a:rPr lang="en-US">
              <a:latin typeface="Calibri" panose="020F0502020204030204" pitchFamily="34" charset="0"/>
              <a:cs typeface="Calibri" panose="020F0502020204030204" pitchFamily="34" charset="0"/>
            </a:rPr>
            <a:t>The navigation baris still open resulting in visualization getting cluttered together.</a:t>
          </a:r>
          <a:endParaRPr lang="en-US" dirty="0">
            <a:latin typeface="Calibri" panose="020F0502020204030204" pitchFamily="34" charset="0"/>
            <a:cs typeface="Calibri" panose="020F0502020204030204" pitchFamily="34" charset="0"/>
          </a:endParaRPr>
        </a:p>
      </dgm:t>
    </dgm:pt>
    <dgm:pt modelId="{9DB659D6-74EA-4F14-A517-8F8B0F927BE5}" type="parTrans" cxnId="{DAB2A0B0-9DBE-441D-89FB-C8E3C5D00E78}">
      <dgm:prSet/>
      <dgm:spPr/>
      <dgm:t>
        <a:bodyPr/>
        <a:lstStyle/>
        <a:p>
          <a:endParaRPr lang="en-US"/>
        </a:p>
      </dgm:t>
    </dgm:pt>
    <dgm:pt modelId="{84A8B1CE-58D5-4CA4-814C-C88233FA3C93}" type="sibTrans" cxnId="{DAB2A0B0-9DBE-441D-89FB-C8E3C5D00E78}">
      <dgm:prSet/>
      <dgm:spPr/>
      <dgm:t>
        <a:bodyPr/>
        <a:lstStyle/>
        <a:p>
          <a:endParaRPr lang="en-US"/>
        </a:p>
      </dgm:t>
    </dgm:pt>
    <dgm:pt modelId="{1D22010A-D56E-4D80-AB34-7D2C260DE4D9}">
      <dgm:prSet/>
      <dgm:spPr/>
      <dgm:t>
        <a:bodyPr/>
        <a:lstStyle/>
        <a:p>
          <a:r>
            <a:rPr lang="en-US">
              <a:latin typeface="Calibri" panose="020F0502020204030204" pitchFamily="34" charset="0"/>
              <a:cs typeface="Calibri" panose="020F0502020204030204" pitchFamily="34" charset="0"/>
            </a:rPr>
            <a:t>The use of spaces between the graph needs to be improved.</a:t>
          </a:r>
          <a:endParaRPr lang="en-US" dirty="0">
            <a:latin typeface="Calibri" panose="020F0502020204030204" pitchFamily="34" charset="0"/>
            <a:cs typeface="Calibri" panose="020F0502020204030204" pitchFamily="34" charset="0"/>
          </a:endParaRPr>
        </a:p>
      </dgm:t>
    </dgm:pt>
    <dgm:pt modelId="{C17E38E9-E2A8-42B8-9D3D-C59E3D1E71A8}" type="parTrans" cxnId="{EAAC614B-152F-4FA3-AC0D-66E4E34ADFD5}">
      <dgm:prSet/>
      <dgm:spPr/>
      <dgm:t>
        <a:bodyPr/>
        <a:lstStyle/>
        <a:p>
          <a:endParaRPr lang="en-US"/>
        </a:p>
      </dgm:t>
    </dgm:pt>
    <dgm:pt modelId="{F41A1195-A0CC-41E8-A6AD-3781AEF62257}" type="sibTrans" cxnId="{EAAC614B-152F-4FA3-AC0D-66E4E34ADFD5}">
      <dgm:prSet/>
      <dgm:spPr/>
      <dgm:t>
        <a:bodyPr/>
        <a:lstStyle/>
        <a:p>
          <a:endParaRPr lang="en-US"/>
        </a:p>
      </dgm:t>
    </dgm:pt>
    <dgm:pt modelId="{3469BF68-81F8-4BD0-9A9E-7DD0BDB86779}">
      <dgm:prSet/>
      <dgm:spPr/>
      <dgm:t>
        <a:bodyPr/>
        <a:lstStyle/>
        <a:p>
          <a:r>
            <a:rPr lang="en-US">
              <a:latin typeface="Calibri" panose="020F0502020204030204" pitchFamily="34" charset="0"/>
              <a:cs typeface="Calibri" panose="020F0502020204030204" pitchFamily="34" charset="0"/>
            </a:rPr>
            <a:t>The titles have no proper legends making the graphs difficult to understand</a:t>
          </a:r>
          <a:endParaRPr lang="en-US" dirty="0">
            <a:latin typeface="Calibri" panose="020F0502020204030204" pitchFamily="34" charset="0"/>
            <a:cs typeface="Calibri" panose="020F0502020204030204" pitchFamily="34" charset="0"/>
          </a:endParaRPr>
        </a:p>
      </dgm:t>
    </dgm:pt>
    <dgm:pt modelId="{2A9D1C36-27F4-48E7-9365-0496D423973A}" type="parTrans" cxnId="{CD0A9850-9B4B-4D69-8035-76C3A92AFA05}">
      <dgm:prSet/>
      <dgm:spPr/>
      <dgm:t>
        <a:bodyPr/>
        <a:lstStyle/>
        <a:p>
          <a:endParaRPr lang="en-US"/>
        </a:p>
      </dgm:t>
    </dgm:pt>
    <dgm:pt modelId="{CDA5F829-197A-44EB-8984-288402D72FFE}" type="sibTrans" cxnId="{CD0A9850-9B4B-4D69-8035-76C3A92AFA05}">
      <dgm:prSet/>
      <dgm:spPr/>
      <dgm:t>
        <a:bodyPr/>
        <a:lstStyle/>
        <a:p>
          <a:endParaRPr lang="en-US"/>
        </a:p>
      </dgm:t>
    </dgm:pt>
    <dgm:pt modelId="{646736FF-F3A5-4570-B3BA-C1BB8E62008C}">
      <dgm:prSet/>
      <dgm:spPr/>
      <dgm:t>
        <a:bodyPr/>
        <a:lstStyle/>
        <a:p>
          <a:r>
            <a:rPr lang="en-US" dirty="0">
              <a:latin typeface="Calibri" panose="020F0502020204030204" pitchFamily="34" charset="0"/>
              <a:cs typeface="Calibri" panose="020F0502020204030204" pitchFamily="34" charset="0"/>
            </a:rPr>
            <a:t>Color choices for sales do not align with the actual idea that graph is supposed to represent.</a:t>
          </a:r>
        </a:p>
      </dgm:t>
    </dgm:pt>
    <dgm:pt modelId="{511C0351-7268-4969-B143-E8E8BE1B79A8}" type="parTrans" cxnId="{AB68756D-429C-4389-A904-7F45F6AAA843}">
      <dgm:prSet/>
      <dgm:spPr/>
      <dgm:t>
        <a:bodyPr/>
        <a:lstStyle/>
        <a:p>
          <a:endParaRPr lang="en-US"/>
        </a:p>
      </dgm:t>
    </dgm:pt>
    <dgm:pt modelId="{DE079D26-7CE5-4BFF-9294-1BE0EFAE4B1B}" type="sibTrans" cxnId="{AB68756D-429C-4389-A904-7F45F6AAA843}">
      <dgm:prSet/>
      <dgm:spPr/>
      <dgm:t>
        <a:bodyPr/>
        <a:lstStyle/>
        <a:p>
          <a:endParaRPr lang="en-US"/>
        </a:p>
      </dgm:t>
    </dgm:pt>
    <dgm:pt modelId="{8C3BE733-4386-4980-9EE7-19880600B513}">
      <dgm:prSet/>
      <dgm:spPr/>
      <dgm:t>
        <a:bodyPr/>
        <a:lstStyle/>
        <a:p>
          <a:r>
            <a:rPr lang="en-US" dirty="0">
              <a:solidFill>
                <a:schemeClr val="tx1"/>
              </a:solidFill>
              <a:latin typeface="Calibri" panose="020F0502020204030204" pitchFamily="34" charset="0"/>
              <a:ea typeface="+mn-ea"/>
              <a:cs typeface="Calibri" panose="020F0502020204030204" pitchFamily="34" charset="0"/>
            </a:rPr>
            <a:t>Improvements</a:t>
          </a:r>
          <a:endParaRPr lang="en-US" dirty="0">
            <a:latin typeface="Calibri" panose="020F0502020204030204" pitchFamily="34" charset="0"/>
            <a:cs typeface="Calibri" panose="020F0502020204030204" pitchFamily="34" charset="0"/>
          </a:endParaRPr>
        </a:p>
      </dgm:t>
    </dgm:pt>
    <dgm:pt modelId="{4573A34E-01F5-484F-941E-5CEECC37D189}" type="parTrans" cxnId="{70BC660F-29F3-46BD-8D27-E254AAF0A300}">
      <dgm:prSet/>
      <dgm:spPr/>
      <dgm:t>
        <a:bodyPr/>
        <a:lstStyle/>
        <a:p>
          <a:endParaRPr lang="en-US"/>
        </a:p>
      </dgm:t>
    </dgm:pt>
    <dgm:pt modelId="{3A1AAF42-FBE3-4EAF-AAB1-D9AB4DA8262E}" type="sibTrans" cxnId="{70BC660F-29F3-46BD-8D27-E254AAF0A300}">
      <dgm:prSet/>
      <dgm:spPr/>
      <dgm:t>
        <a:bodyPr/>
        <a:lstStyle/>
        <a:p>
          <a:endParaRPr lang="en-US"/>
        </a:p>
      </dgm:t>
    </dgm:pt>
    <dgm:pt modelId="{8E691CD0-E7BE-4D66-BD4E-BCA799E8DC40}">
      <dgm:prSet/>
      <dgm:spPr/>
      <dgm:t>
        <a:bodyPr/>
        <a:lstStyle/>
        <a:p>
          <a:r>
            <a:rPr lang="en-US">
              <a:solidFill>
                <a:schemeClr val="tx1"/>
              </a:solidFill>
              <a:latin typeface="Calibri" panose="020F0502020204030204" pitchFamily="34" charset="0"/>
              <a:ea typeface="+mn-ea"/>
              <a:cs typeface="Calibri" panose="020F0502020204030204" pitchFamily="34" charset="0"/>
            </a:rPr>
            <a:t>The choice of colors should be significantly reduced, and same theme should be propagated across graphs so that user can make better relationships between various items.</a:t>
          </a:r>
          <a:endParaRPr lang="en-US" dirty="0">
            <a:solidFill>
              <a:schemeClr val="tx1"/>
            </a:solidFill>
            <a:latin typeface="Calibri" panose="020F0502020204030204" pitchFamily="34" charset="0"/>
            <a:ea typeface="+mn-ea"/>
            <a:cs typeface="Calibri" panose="020F0502020204030204" pitchFamily="34" charset="0"/>
          </a:endParaRPr>
        </a:p>
      </dgm:t>
    </dgm:pt>
    <dgm:pt modelId="{303E6CEE-75ED-4D09-BA3F-814541701DF2}" type="parTrans" cxnId="{3017ED55-8DC5-4283-AC68-EECC032B6AD4}">
      <dgm:prSet/>
      <dgm:spPr/>
      <dgm:t>
        <a:bodyPr/>
        <a:lstStyle/>
        <a:p>
          <a:endParaRPr lang="en-US"/>
        </a:p>
      </dgm:t>
    </dgm:pt>
    <dgm:pt modelId="{6EBE5E24-0EA2-418E-8FAF-2ED2DF984026}" type="sibTrans" cxnId="{3017ED55-8DC5-4283-AC68-EECC032B6AD4}">
      <dgm:prSet/>
      <dgm:spPr/>
      <dgm:t>
        <a:bodyPr/>
        <a:lstStyle/>
        <a:p>
          <a:endParaRPr lang="en-US"/>
        </a:p>
      </dgm:t>
    </dgm:pt>
    <dgm:pt modelId="{06E6E2D4-CB6B-4B23-A220-9A6AA13549B8}">
      <dgm:prSet/>
      <dgm:spPr/>
      <dgm:t>
        <a:bodyPr/>
        <a:lstStyle/>
        <a:p>
          <a:r>
            <a:rPr lang="en-US">
              <a:solidFill>
                <a:schemeClr val="tx1"/>
              </a:solidFill>
              <a:latin typeface="Calibri" panose="020F0502020204030204" pitchFamily="34" charset="0"/>
              <a:ea typeface="+mn-ea"/>
              <a:cs typeface="Calibri" panose="020F0502020204030204" pitchFamily="34" charset="0"/>
            </a:rPr>
            <a:t>The navigation bar should close while the dashboard is open creating more space for the graphs</a:t>
          </a:r>
          <a:endParaRPr lang="en-US" dirty="0">
            <a:solidFill>
              <a:schemeClr val="tx1"/>
            </a:solidFill>
            <a:latin typeface="Calibri" panose="020F0502020204030204" pitchFamily="34" charset="0"/>
            <a:ea typeface="+mn-ea"/>
            <a:cs typeface="Calibri" panose="020F0502020204030204" pitchFamily="34" charset="0"/>
          </a:endParaRPr>
        </a:p>
      </dgm:t>
    </dgm:pt>
    <dgm:pt modelId="{035E0F83-1A46-4419-B734-827C645DD467}" type="parTrans" cxnId="{A47039F4-7FAE-42E8-87D9-5939AC72A68E}">
      <dgm:prSet/>
      <dgm:spPr/>
      <dgm:t>
        <a:bodyPr/>
        <a:lstStyle/>
        <a:p>
          <a:endParaRPr lang="en-US"/>
        </a:p>
      </dgm:t>
    </dgm:pt>
    <dgm:pt modelId="{5759AB7D-EE40-4137-A430-A194FDC1D1E1}" type="sibTrans" cxnId="{A47039F4-7FAE-42E8-87D9-5939AC72A68E}">
      <dgm:prSet/>
      <dgm:spPr/>
      <dgm:t>
        <a:bodyPr/>
        <a:lstStyle/>
        <a:p>
          <a:endParaRPr lang="en-US"/>
        </a:p>
      </dgm:t>
    </dgm:pt>
    <dgm:pt modelId="{4CA2F0CC-2937-4A03-B7DC-4FF5C5996748}">
      <dgm:prSet/>
      <dgm:spPr/>
      <dgm:t>
        <a:bodyPr/>
        <a:lstStyle/>
        <a:p>
          <a:r>
            <a:rPr lang="en-US">
              <a:solidFill>
                <a:schemeClr val="tx1"/>
              </a:solidFill>
              <a:latin typeface="Calibri" panose="020F0502020204030204" pitchFamily="34" charset="0"/>
              <a:ea typeface="+mn-ea"/>
              <a:cs typeface="Calibri" panose="020F0502020204030204" pitchFamily="34" charset="0"/>
            </a:rPr>
            <a:t>The graphs should have more spaces I between and theme should be maintained for various visualization options</a:t>
          </a:r>
          <a:endParaRPr lang="en-US" dirty="0">
            <a:solidFill>
              <a:schemeClr val="tx1"/>
            </a:solidFill>
            <a:latin typeface="Calibri" panose="020F0502020204030204" pitchFamily="34" charset="0"/>
            <a:ea typeface="+mn-ea"/>
            <a:cs typeface="Calibri" panose="020F0502020204030204" pitchFamily="34" charset="0"/>
          </a:endParaRPr>
        </a:p>
      </dgm:t>
    </dgm:pt>
    <dgm:pt modelId="{379E7209-E52C-47C4-92E1-1F6AA2FA6959}" type="parTrans" cxnId="{61166093-2122-4DEC-B5AF-8E2B9A5701A1}">
      <dgm:prSet/>
      <dgm:spPr/>
      <dgm:t>
        <a:bodyPr/>
        <a:lstStyle/>
        <a:p>
          <a:endParaRPr lang="en-US"/>
        </a:p>
      </dgm:t>
    </dgm:pt>
    <dgm:pt modelId="{EA097F02-CC36-4F35-BC6A-97495825458A}" type="sibTrans" cxnId="{61166093-2122-4DEC-B5AF-8E2B9A5701A1}">
      <dgm:prSet/>
      <dgm:spPr/>
      <dgm:t>
        <a:bodyPr/>
        <a:lstStyle/>
        <a:p>
          <a:endParaRPr lang="en-US"/>
        </a:p>
      </dgm:t>
    </dgm:pt>
    <dgm:pt modelId="{9C034BDD-43D2-4CD5-B7F9-7490DDC68286}">
      <dgm:prSet/>
      <dgm:spPr/>
      <dgm:t>
        <a:bodyPr/>
        <a:lstStyle/>
        <a:p>
          <a:r>
            <a:rPr lang="en-US">
              <a:solidFill>
                <a:schemeClr val="tx1"/>
              </a:solidFill>
              <a:latin typeface="Calibri" panose="020F0502020204030204" pitchFamily="34" charset="0"/>
              <a:ea typeface="+mn-ea"/>
              <a:cs typeface="Calibri" panose="020F0502020204030204" pitchFamily="34" charset="0"/>
            </a:rPr>
            <a:t>Titles and legends should be added to the graphs so that its clearly visible.</a:t>
          </a:r>
          <a:endParaRPr lang="en-US" dirty="0">
            <a:solidFill>
              <a:schemeClr val="tx1"/>
            </a:solidFill>
            <a:latin typeface="Calibri" panose="020F0502020204030204" pitchFamily="34" charset="0"/>
            <a:ea typeface="+mn-ea"/>
            <a:cs typeface="Calibri" panose="020F0502020204030204" pitchFamily="34" charset="0"/>
          </a:endParaRPr>
        </a:p>
      </dgm:t>
    </dgm:pt>
    <dgm:pt modelId="{856306AB-A141-4483-AF83-46DC5EDF8A40}" type="parTrans" cxnId="{1037FB9F-EB53-423B-8354-35792B17F2A4}">
      <dgm:prSet/>
      <dgm:spPr/>
      <dgm:t>
        <a:bodyPr/>
        <a:lstStyle/>
        <a:p>
          <a:endParaRPr lang="en-US"/>
        </a:p>
      </dgm:t>
    </dgm:pt>
    <dgm:pt modelId="{F3728B44-0F43-4A1E-AC50-F5BBB57178A3}" type="sibTrans" cxnId="{1037FB9F-EB53-423B-8354-35792B17F2A4}">
      <dgm:prSet/>
      <dgm:spPr/>
      <dgm:t>
        <a:bodyPr/>
        <a:lstStyle/>
        <a:p>
          <a:endParaRPr lang="en-US"/>
        </a:p>
      </dgm:t>
    </dgm:pt>
    <dgm:pt modelId="{4D22D35A-1122-4768-9F52-0AB6FB98E6C7}" type="pres">
      <dgm:prSet presAssocID="{BAE57663-9BC2-4678-B05D-D58C2E50B43E}" presName="vert0" presStyleCnt="0">
        <dgm:presLayoutVars>
          <dgm:dir/>
          <dgm:animOne val="branch"/>
          <dgm:animLvl val="lvl"/>
        </dgm:presLayoutVars>
      </dgm:prSet>
      <dgm:spPr/>
    </dgm:pt>
    <dgm:pt modelId="{52279117-D9EE-4D04-87DC-C9D9E9391B49}" type="pres">
      <dgm:prSet presAssocID="{E9190B4B-5B49-4465-9968-72E550A87F9D}" presName="thickLine" presStyleLbl="alignNode1" presStyleIdx="0" presStyleCnt="2"/>
      <dgm:spPr/>
    </dgm:pt>
    <dgm:pt modelId="{E0F576C9-7503-4BA2-B68D-C261BCC5CB60}" type="pres">
      <dgm:prSet presAssocID="{E9190B4B-5B49-4465-9968-72E550A87F9D}" presName="horz1" presStyleCnt="0"/>
      <dgm:spPr/>
    </dgm:pt>
    <dgm:pt modelId="{304E049B-6516-4620-B7E1-9163FB9061F3}" type="pres">
      <dgm:prSet presAssocID="{E9190B4B-5B49-4465-9968-72E550A87F9D}" presName="tx1" presStyleLbl="revTx" presStyleIdx="0" presStyleCnt="11"/>
      <dgm:spPr/>
    </dgm:pt>
    <dgm:pt modelId="{0788F262-9987-43F0-81DB-9C9515A93286}" type="pres">
      <dgm:prSet presAssocID="{E9190B4B-5B49-4465-9968-72E550A87F9D}" presName="vert1" presStyleCnt="0"/>
      <dgm:spPr/>
    </dgm:pt>
    <dgm:pt modelId="{973C9DF1-6612-4A57-B524-21D3F14B497D}" type="pres">
      <dgm:prSet presAssocID="{4A0A1662-E74A-4EF2-82EC-50D220A58733}" presName="vertSpace2a" presStyleCnt="0"/>
      <dgm:spPr/>
    </dgm:pt>
    <dgm:pt modelId="{DAAFE9A3-3917-4CE5-8045-C8AD393B6B21}" type="pres">
      <dgm:prSet presAssocID="{4A0A1662-E74A-4EF2-82EC-50D220A58733}" presName="horz2" presStyleCnt="0"/>
      <dgm:spPr/>
    </dgm:pt>
    <dgm:pt modelId="{B797184E-7B83-47A4-9158-CD56AFCF3B2C}" type="pres">
      <dgm:prSet presAssocID="{4A0A1662-E74A-4EF2-82EC-50D220A58733}" presName="horzSpace2" presStyleCnt="0"/>
      <dgm:spPr/>
    </dgm:pt>
    <dgm:pt modelId="{8E5F4D5E-58BF-46B3-9480-4B3D8E66DCF4}" type="pres">
      <dgm:prSet presAssocID="{4A0A1662-E74A-4EF2-82EC-50D220A58733}" presName="tx2" presStyleLbl="revTx" presStyleIdx="1" presStyleCnt="11"/>
      <dgm:spPr/>
    </dgm:pt>
    <dgm:pt modelId="{DE1501CF-79E2-4396-AA87-BF0B113F43A1}" type="pres">
      <dgm:prSet presAssocID="{4A0A1662-E74A-4EF2-82EC-50D220A58733}" presName="vert2" presStyleCnt="0"/>
      <dgm:spPr/>
    </dgm:pt>
    <dgm:pt modelId="{1573366D-1951-4B89-A9C1-2BD4152FAAC3}" type="pres">
      <dgm:prSet presAssocID="{4A0A1662-E74A-4EF2-82EC-50D220A58733}" presName="thinLine2b" presStyleLbl="callout" presStyleIdx="0" presStyleCnt="9"/>
      <dgm:spPr/>
    </dgm:pt>
    <dgm:pt modelId="{01DD49D1-00CC-4C04-9B2D-D111704BDE4D}" type="pres">
      <dgm:prSet presAssocID="{4A0A1662-E74A-4EF2-82EC-50D220A58733}" presName="vertSpace2b" presStyleCnt="0"/>
      <dgm:spPr/>
    </dgm:pt>
    <dgm:pt modelId="{CFA3C563-F8C1-4FC0-A3A7-F594669AAD86}" type="pres">
      <dgm:prSet presAssocID="{4AE1076A-0C71-4F3B-8BAA-06DF3193A752}" presName="horz2" presStyleCnt="0"/>
      <dgm:spPr/>
    </dgm:pt>
    <dgm:pt modelId="{FDA6E446-2AB1-4431-878D-DFC6044E4C4B}" type="pres">
      <dgm:prSet presAssocID="{4AE1076A-0C71-4F3B-8BAA-06DF3193A752}" presName="horzSpace2" presStyleCnt="0"/>
      <dgm:spPr/>
    </dgm:pt>
    <dgm:pt modelId="{83EF8456-F67D-41E0-8077-7F18FB50783C}" type="pres">
      <dgm:prSet presAssocID="{4AE1076A-0C71-4F3B-8BAA-06DF3193A752}" presName="tx2" presStyleLbl="revTx" presStyleIdx="2" presStyleCnt="11"/>
      <dgm:spPr/>
    </dgm:pt>
    <dgm:pt modelId="{D8387D40-441E-4854-81E4-FE187B1E3296}" type="pres">
      <dgm:prSet presAssocID="{4AE1076A-0C71-4F3B-8BAA-06DF3193A752}" presName="vert2" presStyleCnt="0"/>
      <dgm:spPr/>
    </dgm:pt>
    <dgm:pt modelId="{5F11026D-3167-4929-A2AD-9D0E3F5CE176}" type="pres">
      <dgm:prSet presAssocID="{4AE1076A-0C71-4F3B-8BAA-06DF3193A752}" presName="thinLine2b" presStyleLbl="callout" presStyleIdx="1" presStyleCnt="9"/>
      <dgm:spPr/>
    </dgm:pt>
    <dgm:pt modelId="{E5FECD4D-535D-4EB4-8C5A-36158A07B2B3}" type="pres">
      <dgm:prSet presAssocID="{4AE1076A-0C71-4F3B-8BAA-06DF3193A752}" presName="vertSpace2b" presStyleCnt="0"/>
      <dgm:spPr/>
    </dgm:pt>
    <dgm:pt modelId="{A533A679-27FB-47D3-AAEF-010C5BD7DEB0}" type="pres">
      <dgm:prSet presAssocID="{1D22010A-D56E-4D80-AB34-7D2C260DE4D9}" presName="horz2" presStyleCnt="0"/>
      <dgm:spPr/>
    </dgm:pt>
    <dgm:pt modelId="{AF40E08E-FFFE-438E-A29D-0FD3A410BF09}" type="pres">
      <dgm:prSet presAssocID="{1D22010A-D56E-4D80-AB34-7D2C260DE4D9}" presName="horzSpace2" presStyleCnt="0"/>
      <dgm:spPr/>
    </dgm:pt>
    <dgm:pt modelId="{43F64837-2517-4F7A-B65A-055A31A9CFB8}" type="pres">
      <dgm:prSet presAssocID="{1D22010A-D56E-4D80-AB34-7D2C260DE4D9}" presName="tx2" presStyleLbl="revTx" presStyleIdx="3" presStyleCnt="11"/>
      <dgm:spPr/>
    </dgm:pt>
    <dgm:pt modelId="{F0EC3C9A-8EAB-4C82-AF28-9CDA3FF60C97}" type="pres">
      <dgm:prSet presAssocID="{1D22010A-D56E-4D80-AB34-7D2C260DE4D9}" presName="vert2" presStyleCnt="0"/>
      <dgm:spPr/>
    </dgm:pt>
    <dgm:pt modelId="{E77A2989-09BD-4D62-919B-6DFB5097F2BE}" type="pres">
      <dgm:prSet presAssocID="{1D22010A-D56E-4D80-AB34-7D2C260DE4D9}" presName="thinLine2b" presStyleLbl="callout" presStyleIdx="2" presStyleCnt="9"/>
      <dgm:spPr/>
    </dgm:pt>
    <dgm:pt modelId="{D1C98E00-A56A-405E-A4CF-9BAE93E19582}" type="pres">
      <dgm:prSet presAssocID="{1D22010A-D56E-4D80-AB34-7D2C260DE4D9}" presName="vertSpace2b" presStyleCnt="0"/>
      <dgm:spPr/>
    </dgm:pt>
    <dgm:pt modelId="{A60A3A7A-7846-4B9F-9E40-558524BAA832}" type="pres">
      <dgm:prSet presAssocID="{3469BF68-81F8-4BD0-9A9E-7DD0BDB86779}" presName="horz2" presStyleCnt="0"/>
      <dgm:spPr/>
    </dgm:pt>
    <dgm:pt modelId="{CF127CA8-45CC-4EAA-B008-5513A6C139DD}" type="pres">
      <dgm:prSet presAssocID="{3469BF68-81F8-4BD0-9A9E-7DD0BDB86779}" presName="horzSpace2" presStyleCnt="0"/>
      <dgm:spPr/>
    </dgm:pt>
    <dgm:pt modelId="{D8058574-2A2F-45AE-A5EB-6B6EE138CCA2}" type="pres">
      <dgm:prSet presAssocID="{3469BF68-81F8-4BD0-9A9E-7DD0BDB86779}" presName="tx2" presStyleLbl="revTx" presStyleIdx="4" presStyleCnt="11"/>
      <dgm:spPr/>
    </dgm:pt>
    <dgm:pt modelId="{B118D496-C600-4453-ABE4-039DDF5E7E0F}" type="pres">
      <dgm:prSet presAssocID="{3469BF68-81F8-4BD0-9A9E-7DD0BDB86779}" presName="vert2" presStyleCnt="0"/>
      <dgm:spPr/>
    </dgm:pt>
    <dgm:pt modelId="{DD76A60A-7B5A-4397-914D-826B8C376538}" type="pres">
      <dgm:prSet presAssocID="{3469BF68-81F8-4BD0-9A9E-7DD0BDB86779}" presName="thinLine2b" presStyleLbl="callout" presStyleIdx="3" presStyleCnt="9"/>
      <dgm:spPr/>
    </dgm:pt>
    <dgm:pt modelId="{89C9BCEA-85F1-415E-A620-25041001F154}" type="pres">
      <dgm:prSet presAssocID="{3469BF68-81F8-4BD0-9A9E-7DD0BDB86779}" presName="vertSpace2b" presStyleCnt="0"/>
      <dgm:spPr/>
    </dgm:pt>
    <dgm:pt modelId="{995D1E25-3ABA-4F95-8082-E57C26823821}" type="pres">
      <dgm:prSet presAssocID="{646736FF-F3A5-4570-B3BA-C1BB8E62008C}" presName="horz2" presStyleCnt="0"/>
      <dgm:spPr/>
    </dgm:pt>
    <dgm:pt modelId="{AB812724-8FD0-4350-B8E5-E12EF3BDCB0F}" type="pres">
      <dgm:prSet presAssocID="{646736FF-F3A5-4570-B3BA-C1BB8E62008C}" presName="horzSpace2" presStyleCnt="0"/>
      <dgm:spPr/>
    </dgm:pt>
    <dgm:pt modelId="{7DB4C841-5F72-4A50-9CE2-A60E18907ED3}" type="pres">
      <dgm:prSet presAssocID="{646736FF-F3A5-4570-B3BA-C1BB8E62008C}" presName="tx2" presStyleLbl="revTx" presStyleIdx="5" presStyleCnt="11"/>
      <dgm:spPr/>
    </dgm:pt>
    <dgm:pt modelId="{65FC925F-FB55-4B3A-ADFC-BD4621373746}" type="pres">
      <dgm:prSet presAssocID="{646736FF-F3A5-4570-B3BA-C1BB8E62008C}" presName="vert2" presStyleCnt="0"/>
      <dgm:spPr/>
    </dgm:pt>
    <dgm:pt modelId="{83756395-EC0C-4BAF-99E4-DFFB37DF8ED0}" type="pres">
      <dgm:prSet presAssocID="{646736FF-F3A5-4570-B3BA-C1BB8E62008C}" presName="thinLine2b" presStyleLbl="callout" presStyleIdx="4" presStyleCnt="9"/>
      <dgm:spPr/>
    </dgm:pt>
    <dgm:pt modelId="{48742DA9-BDFB-4672-BB09-550A85CBC8DF}" type="pres">
      <dgm:prSet presAssocID="{646736FF-F3A5-4570-B3BA-C1BB8E62008C}" presName="vertSpace2b" presStyleCnt="0"/>
      <dgm:spPr/>
    </dgm:pt>
    <dgm:pt modelId="{534D5D2A-55C2-4B33-9241-F900DFCDB7F4}" type="pres">
      <dgm:prSet presAssocID="{8C3BE733-4386-4980-9EE7-19880600B513}" presName="thickLine" presStyleLbl="alignNode1" presStyleIdx="1" presStyleCnt="2"/>
      <dgm:spPr/>
    </dgm:pt>
    <dgm:pt modelId="{AADCDABB-4E77-4FC9-B342-724841C11F18}" type="pres">
      <dgm:prSet presAssocID="{8C3BE733-4386-4980-9EE7-19880600B513}" presName="horz1" presStyleCnt="0"/>
      <dgm:spPr/>
    </dgm:pt>
    <dgm:pt modelId="{BD34F82C-2A4E-41C7-A46E-8708786335E4}" type="pres">
      <dgm:prSet presAssocID="{8C3BE733-4386-4980-9EE7-19880600B513}" presName="tx1" presStyleLbl="revTx" presStyleIdx="6" presStyleCnt="11"/>
      <dgm:spPr/>
    </dgm:pt>
    <dgm:pt modelId="{6C3BA363-A844-4993-A830-62F5AF63431C}" type="pres">
      <dgm:prSet presAssocID="{8C3BE733-4386-4980-9EE7-19880600B513}" presName="vert1" presStyleCnt="0"/>
      <dgm:spPr/>
    </dgm:pt>
    <dgm:pt modelId="{CD0B2315-900E-4947-9BF5-86632168DFCF}" type="pres">
      <dgm:prSet presAssocID="{8E691CD0-E7BE-4D66-BD4E-BCA799E8DC40}" presName="vertSpace2a" presStyleCnt="0"/>
      <dgm:spPr/>
    </dgm:pt>
    <dgm:pt modelId="{6D1EA753-8BDF-4312-BFDE-24EADE5E26B1}" type="pres">
      <dgm:prSet presAssocID="{8E691CD0-E7BE-4D66-BD4E-BCA799E8DC40}" presName="horz2" presStyleCnt="0"/>
      <dgm:spPr/>
    </dgm:pt>
    <dgm:pt modelId="{7A478087-684B-4232-91C6-0BC9CAE1E765}" type="pres">
      <dgm:prSet presAssocID="{8E691CD0-E7BE-4D66-BD4E-BCA799E8DC40}" presName="horzSpace2" presStyleCnt="0"/>
      <dgm:spPr/>
    </dgm:pt>
    <dgm:pt modelId="{F262E400-1075-4F56-B698-D0F1216329F4}" type="pres">
      <dgm:prSet presAssocID="{8E691CD0-E7BE-4D66-BD4E-BCA799E8DC40}" presName="tx2" presStyleLbl="revTx" presStyleIdx="7" presStyleCnt="11"/>
      <dgm:spPr/>
    </dgm:pt>
    <dgm:pt modelId="{289C1309-583F-4E05-88AB-1A296F9210BE}" type="pres">
      <dgm:prSet presAssocID="{8E691CD0-E7BE-4D66-BD4E-BCA799E8DC40}" presName="vert2" presStyleCnt="0"/>
      <dgm:spPr/>
    </dgm:pt>
    <dgm:pt modelId="{3CF7CE8F-7E21-4FFE-BAC5-1C75FCEB6DC3}" type="pres">
      <dgm:prSet presAssocID="{8E691CD0-E7BE-4D66-BD4E-BCA799E8DC40}" presName="thinLine2b" presStyleLbl="callout" presStyleIdx="5" presStyleCnt="9"/>
      <dgm:spPr/>
    </dgm:pt>
    <dgm:pt modelId="{E955E094-EAA3-4D6E-920D-290D32E42861}" type="pres">
      <dgm:prSet presAssocID="{8E691CD0-E7BE-4D66-BD4E-BCA799E8DC40}" presName="vertSpace2b" presStyleCnt="0"/>
      <dgm:spPr/>
    </dgm:pt>
    <dgm:pt modelId="{A5E2232C-5AD8-42C4-B636-1E7FCCF87DA8}" type="pres">
      <dgm:prSet presAssocID="{06E6E2D4-CB6B-4B23-A220-9A6AA13549B8}" presName="horz2" presStyleCnt="0"/>
      <dgm:spPr/>
    </dgm:pt>
    <dgm:pt modelId="{B5D29A9F-5CE7-482B-BB02-34726798A61D}" type="pres">
      <dgm:prSet presAssocID="{06E6E2D4-CB6B-4B23-A220-9A6AA13549B8}" presName="horzSpace2" presStyleCnt="0"/>
      <dgm:spPr/>
    </dgm:pt>
    <dgm:pt modelId="{3F9C9E8F-6D39-42B8-B547-F831DB0F3377}" type="pres">
      <dgm:prSet presAssocID="{06E6E2D4-CB6B-4B23-A220-9A6AA13549B8}" presName="tx2" presStyleLbl="revTx" presStyleIdx="8" presStyleCnt="11"/>
      <dgm:spPr/>
    </dgm:pt>
    <dgm:pt modelId="{8E3ED265-2722-4A9F-9EF9-2F4A1F3545DC}" type="pres">
      <dgm:prSet presAssocID="{06E6E2D4-CB6B-4B23-A220-9A6AA13549B8}" presName="vert2" presStyleCnt="0"/>
      <dgm:spPr/>
    </dgm:pt>
    <dgm:pt modelId="{CD56B622-DB14-40CB-83FF-E0684D0E87AC}" type="pres">
      <dgm:prSet presAssocID="{06E6E2D4-CB6B-4B23-A220-9A6AA13549B8}" presName="thinLine2b" presStyleLbl="callout" presStyleIdx="6" presStyleCnt="9"/>
      <dgm:spPr/>
    </dgm:pt>
    <dgm:pt modelId="{4E1CE95C-47DB-47FA-B9CF-36FD58B37C8C}" type="pres">
      <dgm:prSet presAssocID="{06E6E2D4-CB6B-4B23-A220-9A6AA13549B8}" presName="vertSpace2b" presStyleCnt="0"/>
      <dgm:spPr/>
    </dgm:pt>
    <dgm:pt modelId="{BC628D61-EA3F-46A1-BDB1-F260318E0CFB}" type="pres">
      <dgm:prSet presAssocID="{4CA2F0CC-2937-4A03-B7DC-4FF5C5996748}" presName="horz2" presStyleCnt="0"/>
      <dgm:spPr/>
    </dgm:pt>
    <dgm:pt modelId="{27694A18-335B-48A0-89FB-58B85DA6DCE3}" type="pres">
      <dgm:prSet presAssocID="{4CA2F0CC-2937-4A03-B7DC-4FF5C5996748}" presName="horzSpace2" presStyleCnt="0"/>
      <dgm:spPr/>
    </dgm:pt>
    <dgm:pt modelId="{0F858FBA-E199-4FAD-9F4C-6BBF31868C0B}" type="pres">
      <dgm:prSet presAssocID="{4CA2F0CC-2937-4A03-B7DC-4FF5C5996748}" presName="tx2" presStyleLbl="revTx" presStyleIdx="9" presStyleCnt="11"/>
      <dgm:spPr/>
    </dgm:pt>
    <dgm:pt modelId="{0231489E-322B-43AE-8C0F-0406F709D836}" type="pres">
      <dgm:prSet presAssocID="{4CA2F0CC-2937-4A03-B7DC-4FF5C5996748}" presName="vert2" presStyleCnt="0"/>
      <dgm:spPr/>
    </dgm:pt>
    <dgm:pt modelId="{77716022-3A89-42A5-B71C-1D32DC0BAA35}" type="pres">
      <dgm:prSet presAssocID="{4CA2F0CC-2937-4A03-B7DC-4FF5C5996748}" presName="thinLine2b" presStyleLbl="callout" presStyleIdx="7" presStyleCnt="9"/>
      <dgm:spPr/>
    </dgm:pt>
    <dgm:pt modelId="{92D77D52-D367-4D1F-A7B0-8629BAC6054A}" type="pres">
      <dgm:prSet presAssocID="{4CA2F0CC-2937-4A03-B7DC-4FF5C5996748}" presName="vertSpace2b" presStyleCnt="0"/>
      <dgm:spPr/>
    </dgm:pt>
    <dgm:pt modelId="{06C50D15-BEA7-4C2F-89C5-124D7538E35F}" type="pres">
      <dgm:prSet presAssocID="{9C034BDD-43D2-4CD5-B7F9-7490DDC68286}" presName="horz2" presStyleCnt="0"/>
      <dgm:spPr/>
    </dgm:pt>
    <dgm:pt modelId="{BE5D8599-CD52-4B81-B8A6-8CDF4DEA67C8}" type="pres">
      <dgm:prSet presAssocID="{9C034BDD-43D2-4CD5-B7F9-7490DDC68286}" presName="horzSpace2" presStyleCnt="0"/>
      <dgm:spPr/>
    </dgm:pt>
    <dgm:pt modelId="{BC5007C0-FAB2-4A4B-A986-B463B9A43CAD}" type="pres">
      <dgm:prSet presAssocID="{9C034BDD-43D2-4CD5-B7F9-7490DDC68286}" presName="tx2" presStyleLbl="revTx" presStyleIdx="10" presStyleCnt="11"/>
      <dgm:spPr/>
    </dgm:pt>
    <dgm:pt modelId="{3FFF82C1-5E1E-415D-B198-2C6BC1DED80B}" type="pres">
      <dgm:prSet presAssocID="{9C034BDD-43D2-4CD5-B7F9-7490DDC68286}" presName="vert2" presStyleCnt="0"/>
      <dgm:spPr/>
    </dgm:pt>
    <dgm:pt modelId="{2CB58EFF-CE68-4EC8-B453-D5A6D14B3FDD}" type="pres">
      <dgm:prSet presAssocID="{9C034BDD-43D2-4CD5-B7F9-7490DDC68286}" presName="thinLine2b" presStyleLbl="callout" presStyleIdx="8" presStyleCnt="9"/>
      <dgm:spPr/>
    </dgm:pt>
    <dgm:pt modelId="{6DA37B20-9FCA-4C16-B2BB-D75DF0DD767B}" type="pres">
      <dgm:prSet presAssocID="{9C034BDD-43D2-4CD5-B7F9-7490DDC68286}" presName="vertSpace2b" presStyleCnt="0"/>
      <dgm:spPr/>
    </dgm:pt>
  </dgm:ptLst>
  <dgm:cxnLst>
    <dgm:cxn modelId="{70BC660F-29F3-46BD-8D27-E254AAF0A300}" srcId="{BAE57663-9BC2-4678-B05D-D58C2E50B43E}" destId="{8C3BE733-4386-4980-9EE7-19880600B513}" srcOrd="1" destOrd="0" parTransId="{4573A34E-01F5-484F-941E-5CEECC37D189}" sibTransId="{3A1AAF42-FBE3-4EAF-AAB1-D9AB4DA8262E}"/>
    <dgm:cxn modelId="{1551A024-C73A-44FB-A229-07CFDC20D80D}" type="presOf" srcId="{06E6E2D4-CB6B-4B23-A220-9A6AA13549B8}" destId="{3F9C9E8F-6D39-42B8-B547-F831DB0F3377}" srcOrd="0" destOrd="0" presId="urn:microsoft.com/office/officeart/2008/layout/LinedList"/>
    <dgm:cxn modelId="{9E259726-EEE8-47A0-9AF2-E1DEB21A6B10}" type="presOf" srcId="{4A0A1662-E74A-4EF2-82EC-50D220A58733}" destId="{8E5F4D5E-58BF-46B3-9480-4B3D8E66DCF4}" srcOrd="0" destOrd="0" presId="urn:microsoft.com/office/officeart/2008/layout/LinedList"/>
    <dgm:cxn modelId="{8AD38642-428D-49C4-BBBA-0F87C3CE0BB4}" srcId="{BAE57663-9BC2-4678-B05D-D58C2E50B43E}" destId="{E9190B4B-5B49-4465-9968-72E550A87F9D}" srcOrd="0" destOrd="0" parTransId="{556CBCA5-45D1-4BBB-B44A-7356275D67F2}" sibTransId="{4C7E7524-2660-4EB6-AFD0-AA66A1569B5D}"/>
    <dgm:cxn modelId="{CE51A946-F5D0-416F-B1A2-4085C5633EB7}" type="presOf" srcId="{3469BF68-81F8-4BD0-9A9E-7DD0BDB86779}" destId="{D8058574-2A2F-45AE-A5EB-6B6EE138CCA2}" srcOrd="0" destOrd="0" presId="urn:microsoft.com/office/officeart/2008/layout/LinedList"/>
    <dgm:cxn modelId="{1BF38F67-4C2A-4CC4-85E3-D6AD3CB60332}" type="presOf" srcId="{1D22010A-D56E-4D80-AB34-7D2C260DE4D9}" destId="{43F64837-2517-4F7A-B65A-055A31A9CFB8}" srcOrd="0" destOrd="0" presId="urn:microsoft.com/office/officeart/2008/layout/LinedList"/>
    <dgm:cxn modelId="{EAAC614B-152F-4FA3-AC0D-66E4E34ADFD5}" srcId="{E9190B4B-5B49-4465-9968-72E550A87F9D}" destId="{1D22010A-D56E-4D80-AB34-7D2C260DE4D9}" srcOrd="2" destOrd="0" parTransId="{C17E38E9-E2A8-42B8-9D3D-C59E3D1E71A8}" sibTransId="{F41A1195-A0CC-41E8-A6AD-3781AEF62257}"/>
    <dgm:cxn modelId="{787B6A6C-5464-490B-AF6B-5D9C9391AAE0}" type="presOf" srcId="{9C034BDD-43D2-4CD5-B7F9-7490DDC68286}" destId="{BC5007C0-FAB2-4A4B-A986-B463B9A43CAD}" srcOrd="0" destOrd="0" presId="urn:microsoft.com/office/officeart/2008/layout/LinedList"/>
    <dgm:cxn modelId="{AB68756D-429C-4389-A904-7F45F6AAA843}" srcId="{E9190B4B-5B49-4465-9968-72E550A87F9D}" destId="{646736FF-F3A5-4570-B3BA-C1BB8E62008C}" srcOrd="4" destOrd="0" parTransId="{511C0351-7268-4969-B143-E8E8BE1B79A8}" sibTransId="{DE079D26-7CE5-4BFF-9294-1BE0EFAE4B1B}"/>
    <dgm:cxn modelId="{CD0A9850-9B4B-4D69-8035-76C3A92AFA05}" srcId="{E9190B4B-5B49-4465-9968-72E550A87F9D}" destId="{3469BF68-81F8-4BD0-9A9E-7DD0BDB86779}" srcOrd="3" destOrd="0" parTransId="{2A9D1C36-27F4-48E7-9365-0496D423973A}" sibTransId="{CDA5F829-197A-44EB-8984-288402D72FFE}"/>
    <dgm:cxn modelId="{3017ED55-8DC5-4283-AC68-EECC032B6AD4}" srcId="{8C3BE733-4386-4980-9EE7-19880600B513}" destId="{8E691CD0-E7BE-4D66-BD4E-BCA799E8DC40}" srcOrd="0" destOrd="0" parTransId="{303E6CEE-75ED-4D09-BA3F-814541701DF2}" sibTransId="{6EBE5E24-0EA2-418E-8FAF-2ED2DF984026}"/>
    <dgm:cxn modelId="{46F9F57C-768A-437D-911E-92FCFA3C50CA}" type="presOf" srcId="{8C3BE733-4386-4980-9EE7-19880600B513}" destId="{BD34F82C-2A4E-41C7-A46E-8708786335E4}" srcOrd="0" destOrd="0" presId="urn:microsoft.com/office/officeart/2008/layout/LinedList"/>
    <dgm:cxn modelId="{A61D6792-6705-4B4B-92FF-A65B927CDBA0}" type="presOf" srcId="{4AE1076A-0C71-4F3B-8BAA-06DF3193A752}" destId="{83EF8456-F67D-41E0-8077-7F18FB50783C}" srcOrd="0" destOrd="0" presId="urn:microsoft.com/office/officeart/2008/layout/LinedList"/>
    <dgm:cxn modelId="{61166093-2122-4DEC-B5AF-8E2B9A5701A1}" srcId="{8C3BE733-4386-4980-9EE7-19880600B513}" destId="{4CA2F0CC-2937-4A03-B7DC-4FF5C5996748}" srcOrd="2" destOrd="0" parTransId="{379E7209-E52C-47C4-92E1-1F6AA2FA6959}" sibTransId="{EA097F02-CC36-4F35-BC6A-97495825458A}"/>
    <dgm:cxn modelId="{11E15097-4189-42DA-952F-ECB036238B37}" type="presOf" srcId="{646736FF-F3A5-4570-B3BA-C1BB8E62008C}" destId="{7DB4C841-5F72-4A50-9CE2-A60E18907ED3}" srcOrd="0" destOrd="0" presId="urn:microsoft.com/office/officeart/2008/layout/LinedList"/>
    <dgm:cxn modelId="{A2E2939F-BC4C-4BB3-8CF9-35B1ABF9704E}" type="presOf" srcId="{BAE57663-9BC2-4678-B05D-D58C2E50B43E}" destId="{4D22D35A-1122-4768-9F52-0AB6FB98E6C7}" srcOrd="0" destOrd="0" presId="urn:microsoft.com/office/officeart/2008/layout/LinedList"/>
    <dgm:cxn modelId="{1037FB9F-EB53-423B-8354-35792B17F2A4}" srcId="{8C3BE733-4386-4980-9EE7-19880600B513}" destId="{9C034BDD-43D2-4CD5-B7F9-7490DDC68286}" srcOrd="3" destOrd="0" parTransId="{856306AB-A141-4483-AF83-46DC5EDF8A40}" sibTransId="{F3728B44-0F43-4A1E-AC50-F5BBB57178A3}"/>
    <dgm:cxn modelId="{20AD3DA3-846D-46CE-A2FB-61FCA5725F64}" type="presOf" srcId="{8E691CD0-E7BE-4D66-BD4E-BCA799E8DC40}" destId="{F262E400-1075-4F56-B698-D0F1216329F4}" srcOrd="0" destOrd="0" presId="urn:microsoft.com/office/officeart/2008/layout/LinedList"/>
    <dgm:cxn modelId="{1B8873A8-C0DB-4B9D-A60A-7EA598757DEA}" srcId="{E9190B4B-5B49-4465-9968-72E550A87F9D}" destId="{4A0A1662-E74A-4EF2-82EC-50D220A58733}" srcOrd="0" destOrd="0" parTransId="{EE0A04BA-9E97-416A-B311-36260DE6825A}" sibTransId="{7640D812-E3E7-4CF6-8737-F96269D84F33}"/>
    <dgm:cxn modelId="{DAB2A0B0-9DBE-441D-89FB-C8E3C5D00E78}" srcId="{E9190B4B-5B49-4465-9968-72E550A87F9D}" destId="{4AE1076A-0C71-4F3B-8BAA-06DF3193A752}" srcOrd="1" destOrd="0" parTransId="{9DB659D6-74EA-4F14-A517-8F8B0F927BE5}" sibTransId="{84A8B1CE-58D5-4CA4-814C-C88233FA3C93}"/>
    <dgm:cxn modelId="{1D718ABE-B154-4806-A7E2-522542015108}" type="presOf" srcId="{E9190B4B-5B49-4465-9968-72E550A87F9D}" destId="{304E049B-6516-4620-B7E1-9163FB9061F3}" srcOrd="0" destOrd="0" presId="urn:microsoft.com/office/officeart/2008/layout/LinedList"/>
    <dgm:cxn modelId="{36A0E7F1-04CF-4BE9-8FC2-BE8257297F73}" type="presOf" srcId="{4CA2F0CC-2937-4A03-B7DC-4FF5C5996748}" destId="{0F858FBA-E199-4FAD-9F4C-6BBF31868C0B}" srcOrd="0" destOrd="0" presId="urn:microsoft.com/office/officeart/2008/layout/LinedList"/>
    <dgm:cxn modelId="{A47039F4-7FAE-42E8-87D9-5939AC72A68E}" srcId="{8C3BE733-4386-4980-9EE7-19880600B513}" destId="{06E6E2D4-CB6B-4B23-A220-9A6AA13549B8}" srcOrd="1" destOrd="0" parTransId="{035E0F83-1A46-4419-B734-827C645DD467}" sibTransId="{5759AB7D-EE40-4137-A430-A194FDC1D1E1}"/>
    <dgm:cxn modelId="{35F587A8-9A07-47EE-A819-C63BEF536408}" type="presParOf" srcId="{4D22D35A-1122-4768-9F52-0AB6FB98E6C7}" destId="{52279117-D9EE-4D04-87DC-C9D9E9391B49}" srcOrd="0" destOrd="0" presId="urn:microsoft.com/office/officeart/2008/layout/LinedList"/>
    <dgm:cxn modelId="{1550FC76-CB84-455B-A753-7D2E79F43284}" type="presParOf" srcId="{4D22D35A-1122-4768-9F52-0AB6FB98E6C7}" destId="{E0F576C9-7503-4BA2-B68D-C261BCC5CB60}" srcOrd="1" destOrd="0" presId="urn:microsoft.com/office/officeart/2008/layout/LinedList"/>
    <dgm:cxn modelId="{2CEED160-275A-4AFB-AC77-E34C2609E260}" type="presParOf" srcId="{E0F576C9-7503-4BA2-B68D-C261BCC5CB60}" destId="{304E049B-6516-4620-B7E1-9163FB9061F3}" srcOrd="0" destOrd="0" presId="urn:microsoft.com/office/officeart/2008/layout/LinedList"/>
    <dgm:cxn modelId="{3C75835C-009E-4D1A-BCA5-9A8842691300}" type="presParOf" srcId="{E0F576C9-7503-4BA2-B68D-C261BCC5CB60}" destId="{0788F262-9987-43F0-81DB-9C9515A93286}" srcOrd="1" destOrd="0" presId="urn:microsoft.com/office/officeart/2008/layout/LinedList"/>
    <dgm:cxn modelId="{7C87E18A-3A13-45BF-B673-675CF36C9E4E}" type="presParOf" srcId="{0788F262-9987-43F0-81DB-9C9515A93286}" destId="{973C9DF1-6612-4A57-B524-21D3F14B497D}" srcOrd="0" destOrd="0" presId="urn:microsoft.com/office/officeart/2008/layout/LinedList"/>
    <dgm:cxn modelId="{FC9B1383-B3DC-4BEB-8C8E-FD9C0042C299}" type="presParOf" srcId="{0788F262-9987-43F0-81DB-9C9515A93286}" destId="{DAAFE9A3-3917-4CE5-8045-C8AD393B6B21}" srcOrd="1" destOrd="0" presId="urn:microsoft.com/office/officeart/2008/layout/LinedList"/>
    <dgm:cxn modelId="{A5F2941C-00EC-45FD-A507-15435D10F7F8}" type="presParOf" srcId="{DAAFE9A3-3917-4CE5-8045-C8AD393B6B21}" destId="{B797184E-7B83-47A4-9158-CD56AFCF3B2C}" srcOrd="0" destOrd="0" presId="urn:microsoft.com/office/officeart/2008/layout/LinedList"/>
    <dgm:cxn modelId="{9D83C9EB-D3BC-495E-9092-AE086C42CEA4}" type="presParOf" srcId="{DAAFE9A3-3917-4CE5-8045-C8AD393B6B21}" destId="{8E5F4D5E-58BF-46B3-9480-4B3D8E66DCF4}" srcOrd="1" destOrd="0" presId="urn:microsoft.com/office/officeart/2008/layout/LinedList"/>
    <dgm:cxn modelId="{DC4C16F3-A3D8-4E30-AAF4-4A06DE3923FD}" type="presParOf" srcId="{DAAFE9A3-3917-4CE5-8045-C8AD393B6B21}" destId="{DE1501CF-79E2-4396-AA87-BF0B113F43A1}" srcOrd="2" destOrd="0" presId="urn:microsoft.com/office/officeart/2008/layout/LinedList"/>
    <dgm:cxn modelId="{CEB59644-5506-42E3-8E10-4E242DF5E48C}" type="presParOf" srcId="{0788F262-9987-43F0-81DB-9C9515A93286}" destId="{1573366D-1951-4B89-A9C1-2BD4152FAAC3}" srcOrd="2" destOrd="0" presId="urn:microsoft.com/office/officeart/2008/layout/LinedList"/>
    <dgm:cxn modelId="{6987716B-8121-4D36-AFDE-278CF9663C5F}" type="presParOf" srcId="{0788F262-9987-43F0-81DB-9C9515A93286}" destId="{01DD49D1-00CC-4C04-9B2D-D111704BDE4D}" srcOrd="3" destOrd="0" presId="urn:microsoft.com/office/officeart/2008/layout/LinedList"/>
    <dgm:cxn modelId="{8A79F39B-2387-480E-A3C6-1C17C184199C}" type="presParOf" srcId="{0788F262-9987-43F0-81DB-9C9515A93286}" destId="{CFA3C563-F8C1-4FC0-A3A7-F594669AAD86}" srcOrd="4" destOrd="0" presId="urn:microsoft.com/office/officeart/2008/layout/LinedList"/>
    <dgm:cxn modelId="{C095F8BF-E668-4763-8A8C-3FB694805EF7}" type="presParOf" srcId="{CFA3C563-F8C1-4FC0-A3A7-F594669AAD86}" destId="{FDA6E446-2AB1-4431-878D-DFC6044E4C4B}" srcOrd="0" destOrd="0" presId="urn:microsoft.com/office/officeart/2008/layout/LinedList"/>
    <dgm:cxn modelId="{44D5345A-D105-4C9B-8A64-3408FB395FE1}" type="presParOf" srcId="{CFA3C563-F8C1-4FC0-A3A7-F594669AAD86}" destId="{83EF8456-F67D-41E0-8077-7F18FB50783C}" srcOrd="1" destOrd="0" presId="urn:microsoft.com/office/officeart/2008/layout/LinedList"/>
    <dgm:cxn modelId="{EDBF3DB7-737B-404E-B683-7839D597000F}" type="presParOf" srcId="{CFA3C563-F8C1-4FC0-A3A7-F594669AAD86}" destId="{D8387D40-441E-4854-81E4-FE187B1E3296}" srcOrd="2" destOrd="0" presId="urn:microsoft.com/office/officeart/2008/layout/LinedList"/>
    <dgm:cxn modelId="{C2E7F381-12CF-483C-B258-F44EF62948FE}" type="presParOf" srcId="{0788F262-9987-43F0-81DB-9C9515A93286}" destId="{5F11026D-3167-4929-A2AD-9D0E3F5CE176}" srcOrd="5" destOrd="0" presId="urn:microsoft.com/office/officeart/2008/layout/LinedList"/>
    <dgm:cxn modelId="{CA2DE6F5-82C3-4C15-9A86-872B4F95F7DE}" type="presParOf" srcId="{0788F262-9987-43F0-81DB-9C9515A93286}" destId="{E5FECD4D-535D-4EB4-8C5A-36158A07B2B3}" srcOrd="6" destOrd="0" presId="urn:microsoft.com/office/officeart/2008/layout/LinedList"/>
    <dgm:cxn modelId="{BA3F6B61-B7E0-4B09-B07A-AE30FE82A595}" type="presParOf" srcId="{0788F262-9987-43F0-81DB-9C9515A93286}" destId="{A533A679-27FB-47D3-AAEF-010C5BD7DEB0}" srcOrd="7" destOrd="0" presId="urn:microsoft.com/office/officeart/2008/layout/LinedList"/>
    <dgm:cxn modelId="{C0F4BCED-705C-4E81-8F13-35274B250EC2}" type="presParOf" srcId="{A533A679-27FB-47D3-AAEF-010C5BD7DEB0}" destId="{AF40E08E-FFFE-438E-A29D-0FD3A410BF09}" srcOrd="0" destOrd="0" presId="urn:microsoft.com/office/officeart/2008/layout/LinedList"/>
    <dgm:cxn modelId="{940F8C4B-FA6C-4478-8FD2-F0CDC62E9745}" type="presParOf" srcId="{A533A679-27FB-47D3-AAEF-010C5BD7DEB0}" destId="{43F64837-2517-4F7A-B65A-055A31A9CFB8}" srcOrd="1" destOrd="0" presId="urn:microsoft.com/office/officeart/2008/layout/LinedList"/>
    <dgm:cxn modelId="{6ED9BC11-A72A-4C0D-9EA5-C7528CE8E782}" type="presParOf" srcId="{A533A679-27FB-47D3-AAEF-010C5BD7DEB0}" destId="{F0EC3C9A-8EAB-4C82-AF28-9CDA3FF60C97}" srcOrd="2" destOrd="0" presId="urn:microsoft.com/office/officeart/2008/layout/LinedList"/>
    <dgm:cxn modelId="{B8723FE4-1630-4825-866D-78931789DDFD}" type="presParOf" srcId="{0788F262-9987-43F0-81DB-9C9515A93286}" destId="{E77A2989-09BD-4D62-919B-6DFB5097F2BE}" srcOrd="8" destOrd="0" presId="urn:microsoft.com/office/officeart/2008/layout/LinedList"/>
    <dgm:cxn modelId="{0AE7351C-F987-47A1-B332-1814F318A72C}" type="presParOf" srcId="{0788F262-9987-43F0-81DB-9C9515A93286}" destId="{D1C98E00-A56A-405E-A4CF-9BAE93E19582}" srcOrd="9" destOrd="0" presId="urn:microsoft.com/office/officeart/2008/layout/LinedList"/>
    <dgm:cxn modelId="{FFB69065-8FDE-43F8-8F89-6DA41DEF8CE3}" type="presParOf" srcId="{0788F262-9987-43F0-81DB-9C9515A93286}" destId="{A60A3A7A-7846-4B9F-9E40-558524BAA832}" srcOrd="10" destOrd="0" presId="urn:microsoft.com/office/officeart/2008/layout/LinedList"/>
    <dgm:cxn modelId="{D8AED409-5F2F-4BC1-A4D1-05D41FAFE65E}" type="presParOf" srcId="{A60A3A7A-7846-4B9F-9E40-558524BAA832}" destId="{CF127CA8-45CC-4EAA-B008-5513A6C139DD}" srcOrd="0" destOrd="0" presId="urn:microsoft.com/office/officeart/2008/layout/LinedList"/>
    <dgm:cxn modelId="{98CF3A8E-0CCA-4468-B5A0-B7E94A035B6C}" type="presParOf" srcId="{A60A3A7A-7846-4B9F-9E40-558524BAA832}" destId="{D8058574-2A2F-45AE-A5EB-6B6EE138CCA2}" srcOrd="1" destOrd="0" presId="urn:microsoft.com/office/officeart/2008/layout/LinedList"/>
    <dgm:cxn modelId="{57EA274B-A8D3-4D4B-B27A-D288F185D69E}" type="presParOf" srcId="{A60A3A7A-7846-4B9F-9E40-558524BAA832}" destId="{B118D496-C600-4453-ABE4-039DDF5E7E0F}" srcOrd="2" destOrd="0" presId="urn:microsoft.com/office/officeart/2008/layout/LinedList"/>
    <dgm:cxn modelId="{DC8D3098-C6FB-4AB8-96EF-63727D929574}" type="presParOf" srcId="{0788F262-9987-43F0-81DB-9C9515A93286}" destId="{DD76A60A-7B5A-4397-914D-826B8C376538}" srcOrd="11" destOrd="0" presId="urn:microsoft.com/office/officeart/2008/layout/LinedList"/>
    <dgm:cxn modelId="{AB8A8837-CCEF-426D-B3E1-FEB55F6F8898}" type="presParOf" srcId="{0788F262-9987-43F0-81DB-9C9515A93286}" destId="{89C9BCEA-85F1-415E-A620-25041001F154}" srcOrd="12" destOrd="0" presId="urn:microsoft.com/office/officeart/2008/layout/LinedList"/>
    <dgm:cxn modelId="{22D3082C-F241-4325-A397-9F1156B9F32A}" type="presParOf" srcId="{0788F262-9987-43F0-81DB-9C9515A93286}" destId="{995D1E25-3ABA-4F95-8082-E57C26823821}" srcOrd="13" destOrd="0" presId="urn:microsoft.com/office/officeart/2008/layout/LinedList"/>
    <dgm:cxn modelId="{85DDB1B3-DC69-4D5F-9410-56ACC64647EC}" type="presParOf" srcId="{995D1E25-3ABA-4F95-8082-E57C26823821}" destId="{AB812724-8FD0-4350-B8E5-E12EF3BDCB0F}" srcOrd="0" destOrd="0" presId="urn:microsoft.com/office/officeart/2008/layout/LinedList"/>
    <dgm:cxn modelId="{F292144C-0B0B-49CE-BC8E-E8B9A4D26CBC}" type="presParOf" srcId="{995D1E25-3ABA-4F95-8082-E57C26823821}" destId="{7DB4C841-5F72-4A50-9CE2-A60E18907ED3}" srcOrd="1" destOrd="0" presId="urn:microsoft.com/office/officeart/2008/layout/LinedList"/>
    <dgm:cxn modelId="{AF214717-BCE0-4D97-93C8-467C22B6C40C}" type="presParOf" srcId="{995D1E25-3ABA-4F95-8082-E57C26823821}" destId="{65FC925F-FB55-4B3A-ADFC-BD4621373746}" srcOrd="2" destOrd="0" presId="urn:microsoft.com/office/officeart/2008/layout/LinedList"/>
    <dgm:cxn modelId="{CD13BF7F-B305-48F6-8201-8DF05DCAA38A}" type="presParOf" srcId="{0788F262-9987-43F0-81DB-9C9515A93286}" destId="{83756395-EC0C-4BAF-99E4-DFFB37DF8ED0}" srcOrd="14" destOrd="0" presId="urn:microsoft.com/office/officeart/2008/layout/LinedList"/>
    <dgm:cxn modelId="{997AD148-4024-42BA-870D-B7130488C491}" type="presParOf" srcId="{0788F262-9987-43F0-81DB-9C9515A93286}" destId="{48742DA9-BDFB-4672-BB09-550A85CBC8DF}" srcOrd="15" destOrd="0" presId="urn:microsoft.com/office/officeart/2008/layout/LinedList"/>
    <dgm:cxn modelId="{E001D4C3-9A71-4640-9006-76F17AE645A0}" type="presParOf" srcId="{4D22D35A-1122-4768-9F52-0AB6FB98E6C7}" destId="{534D5D2A-55C2-4B33-9241-F900DFCDB7F4}" srcOrd="2" destOrd="0" presId="urn:microsoft.com/office/officeart/2008/layout/LinedList"/>
    <dgm:cxn modelId="{927FEAC7-F8E5-4063-B195-A05762843A20}" type="presParOf" srcId="{4D22D35A-1122-4768-9F52-0AB6FB98E6C7}" destId="{AADCDABB-4E77-4FC9-B342-724841C11F18}" srcOrd="3" destOrd="0" presId="urn:microsoft.com/office/officeart/2008/layout/LinedList"/>
    <dgm:cxn modelId="{F1DE80BD-0052-4268-9094-4B36913435A9}" type="presParOf" srcId="{AADCDABB-4E77-4FC9-B342-724841C11F18}" destId="{BD34F82C-2A4E-41C7-A46E-8708786335E4}" srcOrd="0" destOrd="0" presId="urn:microsoft.com/office/officeart/2008/layout/LinedList"/>
    <dgm:cxn modelId="{013C12D8-6F05-45F7-893B-63132F748025}" type="presParOf" srcId="{AADCDABB-4E77-4FC9-B342-724841C11F18}" destId="{6C3BA363-A844-4993-A830-62F5AF63431C}" srcOrd="1" destOrd="0" presId="urn:microsoft.com/office/officeart/2008/layout/LinedList"/>
    <dgm:cxn modelId="{134409AA-D3CE-457C-B2A6-63C4F01008CB}" type="presParOf" srcId="{6C3BA363-A844-4993-A830-62F5AF63431C}" destId="{CD0B2315-900E-4947-9BF5-86632168DFCF}" srcOrd="0" destOrd="0" presId="urn:microsoft.com/office/officeart/2008/layout/LinedList"/>
    <dgm:cxn modelId="{A291FF6C-0E3E-46EC-892B-370508CF3721}" type="presParOf" srcId="{6C3BA363-A844-4993-A830-62F5AF63431C}" destId="{6D1EA753-8BDF-4312-BFDE-24EADE5E26B1}" srcOrd="1" destOrd="0" presId="urn:microsoft.com/office/officeart/2008/layout/LinedList"/>
    <dgm:cxn modelId="{8CC2085A-2BF0-47F5-BE28-6B6A6480A045}" type="presParOf" srcId="{6D1EA753-8BDF-4312-BFDE-24EADE5E26B1}" destId="{7A478087-684B-4232-91C6-0BC9CAE1E765}" srcOrd="0" destOrd="0" presId="urn:microsoft.com/office/officeart/2008/layout/LinedList"/>
    <dgm:cxn modelId="{2B9DE690-124F-4E1D-A854-295AFBA1933A}" type="presParOf" srcId="{6D1EA753-8BDF-4312-BFDE-24EADE5E26B1}" destId="{F262E400-1075-4F56-B698-D0F1216329F4}" srcOrd="1" destOrd="0" presId="urn:microsoft.com/office/officeart/2008/layout/LinedList"/>
    <dgm:cxn modelId="{847981E6-2ECC-4CFF-B31C-AEECBC41A9B4}" type="presParOf" srcId="{6D1EA753-8BDF-4312-BFDE-24EADE5E26B1}" destId="{289C1309-583F-4E05-88AB-1A296F9210BE}" srcOrd="2" destOrd="0" presId="urn:microsoft.com/office/officeart/2008/layout/LinedList"/>
    <dgm:cxn modelId="{FF54C1FE-9BA6-4376-90C7-82CDFDCBA9BC}" type="presParOf" srcId="{6C3BA363-A844-4993-A830-62F5AF63431C}" destId="{3CF7CE8F-7E21-4FFE-BAC5-1C75FCEB6DC3}" srcOrd="2" destOrd="0" presId="urn:microsoft.com/office/officeart/2008/layout/LinedList"/>
    <dgm:cxn modelId="{82DDF85E-F40C-4368-BAE2-0590052BF118}" type="presParOf" srcId="{6C3BA363-A844-4993-A830-62F5AF63431C}" destId="{E955E094-EAA3-4D6E-920D-290D32E42861}" srcOrd="3" destOrd="0" presId="urn:microsoft.com/office/officeart/2008/layout/LinedList"/>
    <dgm:cxn modelId="{40139116-D005-4AE8-8B31-8D6BF6AF46D4}" type="presParOf" srcId="{6C3BA363-A844-4993-A830-62F5AF63431C}" destId="{A5E2232C-5AD8-42C4-B636-1E7FCCF87DA8}" srcOrd="4" destOrd="0" presId="urn:microsoft.com/office/officeart/2008/layout/LinedList"/>
    <dgm:cxn modelId="{6482ADE9-5BA0-4FCE-A0A8-C3B077AD56DD}" type="presParOf" srcId="{A5E2232C-5AD8-42C4-B636-1E7FCCF87DA8}" destId="{B5D29A9F-5CE7-482B-BB02-34726798A61D}" srcOrd="0" destOrd="0" presId="urn:microsoft.com/office/officeart/2008/layout/LinedList"/>
    <dgm:cxn modelId="{7D469C51-A711-40ED-8172-E6A36461A0D5}" type="presParOf" srcId="{A5E2232C-5AD8-42C4-B636-1E7FCCF87DA8}" destId="{3F9C9E8F-6D39-42B8-B547-F831DB0F3377}" srcOrd="1" destOrd="0" presId="urn:microsoft.com/office/officeart/2008/layout/LinedList"/>
    <dgm:cxn modelId="{336260D6-C518-4316-B744-5681AEA150B3}" type="presParOf" srcId="{A5E2232C-5AD8-42C4-B636-1E7FCCF87DA8}" destId="{8E3ED265-2722-4A9F-9EF9-2F4A1F3545DC}" srcOrd="2" destOrd="0" presId="urn:microsoft.com/office/officeart/2008/layout/LinedList"/>
    <dgm:cxn modelId="{F11BCA6E-6068-48F5-8218-BF617824C6FF}" type="presParOf" srcId="{6C3BA363-A844-4993-A830-62F5AF63431C}" destId="{CD56B622-DB14-40CB-83FF-E0684D0E87AC}" srcOrd="5" destOrd="0" presId="urn:microsoft.com/office/officeart/2008/layout/LinedList"/>
    <dgm:cxn modelId="{1F9EFDDD-53D4-47CB-85C7-4192F0643F9C}" type="presParOf" srcId="{6C3BA363-A844-4993-A830-62F5AF63431C}" destId="{4E1CE95C-47DB-47FA-B9CF-36FD58B37C8C}" srcOrd="6" destOrd="0" presId="urn:microsoft.com/office/officeart/2008/layout/LinedList"/>
    <dgm:cxn modelId="{1E10B857-BCF6-4741-A65E-55B70693E1EF}" type="presParOf" srcId="{6C3BA363-A844-4993-A830-62F5AF63431C}" destId="{BC628D61-EA3F-46A1-BDB1-F260318E0CFB}" srcOrd="7" destOrd="0" presId="urn:microsoft.com/office/officeart/2008/layout/LinedList"/>
    <dgm:cxn modelId="{26A9ABE4-6E3D-4D78-B728-8CDED41EE7A8}" type="presParOf" srcId="{BC628D61-EA3F-46A1-BDB1-F260318E0CFB}" destId="{27694A18-335B-48A0-89FB-58B85DA6DCE3}" srcOrd="0" destOrd="0" presId="urn:microsoft.com/office/officeart/2008/layout/LinedList"/>
    <dgm:cxn modelId="{160F3DB7-2F62-4B86-A253-024913825375}" type="presParOf" srcId="{BC628D61-EA3F-46A1-BDB1-F260318E0CFB}" destId="{0F858FBA-E199-4FAD-9F4C-6BBF31868C0B}" srcOrd="1" destOrd="0" presId="urn:microsoft.com/office/officeart/2008/layout/LinedList"/>
    <dgm:cxn modelId="{E744E42C-8F43-4671-9355-071B4123AB73}" type="presParOf" srcId="{BC628D61-EA3F-46A1-BDB1-F260318E0CFB}" destId="{0231489E-322B-43AE-8C0F-0406F709D836}" srcOrd="2" destOrd="0" presId="urn:microsoft.com/office/officeart/2008/layout/LinedList"/>
    <dgm:cxn modelId="{92898136-23F0-4869-A180-F5CDC53FDC0E}" type="presParOf" srcId="{6C3BA363-A844-4993-A830-62F5AF63431C}" destId="{77716022-3A89-42A5-B71C-1D32DC0BAA35}" srcOrd="8" destOrd="0" presId="urn:microsoft.com/office/officeart/2008/layout/LinedList"/>
    <dgm:cxn modelId="{9902A896-0887-49A1-AED9-CB16A9563BD6}" type="presParOf" srcId="{6C3BA363-A844-4993-A830-62F5AF63431C}" destId="{92D77D52-D367-4D1F-A7B0-8629BAC6054A}" srcOrd="9" destOrd="0" presId="urn:microsoft.com/office/officeart/2008/layout/LinedList"/>
    <dgm:cxn modelId="{650E713C-267E-42FC-B12B-CE20C6A25733}" type="presParOf" srcId="{6C3BA363-A844-4993-A830-62F5AF63431C}" destId="{06C50D15-BEA7-4C2F-89C5-124D7538E35F}" srcOrd="10" destOrd="0" presId="urn:microsoft.com/office/officeart/2008/layout/LinedList"/>
    <dgm:cxn modelId="{0E28D828-0E45-4CFC-91D9-C9EFA4B5DCFB}" type="presParOf" srcId="{06C50D15-BEA7-4C2F-89C5-124D7538E35F}" destId="{BE5D8599-CD52-4B81-B8A6-8CDF4DEA67C8}" srcOrd="0" destOrd="0" presId="urn:microsoft.com/office/officeart/2008/layout/LinedList"/>
    <dgm:cxn modelId="{A1E09E3E-C91F-457F-B049-B728138260CD}" type="presParOf" srcId="{06C50D15-BEA7-4C2F-89C5-124D7538E35F}" destId="{BC5007C0-FAB2-4A4B-A986-B463B9A43CAD}" srcOrd="1" destOrd="0" presId="urn:microsoft.com/office/officeart/2008/layout/LinedList"/>
    <dgm:cxn modelId="{FCD030A2-46EE-4844-88F3-5D9DA47A35BB}" type="presParOf" srcId="{06C50D15-BEA7-4C2F-89C5-124D7538E35F}" destId="{3FFF82C1-5E1E-415D-B198-2C6BC1DED80B}" srcOrd="2" destOrd="0" presId="urn:microsoft.com/office/officeart/2008/layout/LinedList"/>
    <dgm:cxn modelId="{E7E0B5C5-4C0D-47A6-B980-D61A53078000}" type="presParOf" srcId="{6C3BA363-A844-4993-A830-62F5AF63431C}" destId="{2CB58EFF-CE68-4EC8-B453-D5A6D14B3FDD}" srcOrd="11" destOrd="0" presId="urn:microsoft.com/office/officeart/2008/layout/LinedList"/>
    <dgm:cxn modelId="{DD6AED59-164D-4ACE-B095-4583B436D46E}" type="presParOf" srcId="{6C3BA363-A844-4993-A830-62F5AF63431C}" destId="{6DA37B20-9FCA-4C16-B2BB-D75DF0DD767B}"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E0868-00DE-41FF-BCC4-7E839B373B36}">
      <dsp:nvSpPr>
        <dsp:cNvPr id="0" name=""/>
        <dsp:cNvSpPr/>
      </dsp:nvSpPr>
      <dsp:spPr>
        <a:xfrm>
          <a:off x="0" y="0"/>
          <a:ext cx="58220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CEA5F-DCBB-48DE-A95B-F87AADE0C44A}">
      <dsp:nvSpPr>
        <dsp:cNvPr id="0" name=""/>
        <dsp:cNvSpPr/>
      </dsp:nvSpPr>
      <dsp:spPr>
        <a:xfrm>
          <a:off x="0" y="0"/>
          <a:ext cx="1164413" cy="200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Errors</a:t>
          </a:r>
        </a:p>
      </dsp:txBody>
      <dsp:txXfrm>
        <a:off x="0" y="0"/>
        <a:ext cx="1164413" cy="2004395"/>
      </dsp:txXfrm>
    </dsp:sp>
    <dsp:sp modelId="{81A6160F-9852-4B58-8BD4-C2766C66DEFE}">
      <dsp:nvSpPr>
        <dsp:cNvPr id="0" name=""/>
        <dsp:cNvSpPr/>
      </dsp:nvSpPr>
      <dsp:spPr>
        <a:xfrm>
          <a:off x="1251744" y="31318"/>
          <a:ext cx="4570322" cy="626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kern="1200" dirty="0">
              <a:solidFill>
                <a:schemeClr val="tx1"/>
              </a:solidFill>
              <a:latin typeface="Calibri" panose="020F0502020204030204" pitchFamily="34" charset="0"/>
              <a:ea typeface="+mn-ea"/>
              <a:cs typeface="Calibri" panose="020F0502020204030204" pitchFamily="34" charset="0"/>
            </a:rPr>
            <a:t>Small shapes are notoriously challenging to color-code and map together.</a:t>
          </a:r>
          <a:endParaRPr lang="en-US" sz="1050" kern="1200" dirty="0"/>
        </a:p>
      </dsp:txBody>
      <dsp:txXfrm>
        <a:off x="1251744" y="31318"/>
        <a:ext cx="4570322" cy="626373"/>
      </dsp:txXfrm>
    </dsp:sp>
    <dsp:sp modelId="{26DA24F1-4A6B-42B2-BD06-C143A4071250}">
      <dsp:nvSpPr>
        <dsp:cNvPr id="0" name=""/>
        <dsp:cNvSpPr/>
      </dsp:nvSpPr>
      <dsp:spPr>
        <a:xfrm>
          <a:off x="1164413" y="657692"/>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DDCBAD-C404-4B9A-A6EF-B68B78508288}">
      <dsp:nvSpPr>
        <dsp:cNvPr id="0" name=""/>
        <dsp:cNvSpPr/>
      </dsp:nvSpPr>
      <dsp:spPr>
        <a:xfrm>
          <a:off x="1251744" y="689010"/>
          <a:ext cx="4570322" cy="626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kern="1200" dirty="0">
              <a:solidFill>
                <a:schemeClr val="tx1"/>
              </a:solidFill>
              <a:latin typeface="Calibri" panose="020F0502020204030204" pitchFamily="34" charset="0"/>
              <a:ea typeface="+mn-ea"/>
              <a:cs typeface="Calibri" panose="020F0502020204030204" pitchFamily="34" charset="0"/>
            </a:rPr>
            <a:t>The legends and explanation text are too large for the graphic.</a:t>
          </a:r>
          <a:endParaRPr lang="en-US" sz="1050" kern="1200" dirty="0"/>
        </a:p>
      </dsp:txBody>
      <dsp:txXfrm>
        <a:off x="1251744" y="689010"/>
        <a:ext cx="4570322" cy="626373"/>
      </dsp:txXfrm>
    </dsp:sp>
    <dsp:sp modelId="{9CC43D34-FD61-45CF-B8EC-03A5843513B5}">
      <dsp:nvSpPr>
        <dsp:cNvPr id="0" name=""/>
        <dsp:cNvSpPr/>
      </dsp:nvSpPr>
      <dsp:spPr>
        <a:xfrm>
          <a:off x="1164413" y="1315384"/>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4BD7A6-CD52-49D1-85A4-768CB900DD86}">
      <dsp:nvSpPr>
        <dsp:cNvPr id="0" name=""/>
        <dsp:cNvSpPr/>
      </dsp:nvSpPr>
      <dsp:spPr>
        <a:xfrm>
          <a:off x="1251744" y="1346703"/>
          <a:ext cx="4570322" cy="626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kern="1200" dirty="0">
              <a:solidFill>
                <a:schemeClr val="tx1"/>
              </a:solidFill>
              <a:latin typeface="Calibri" panose="020F0502020204030204" pitchFamily="34" charset="0"/>
              <a:ea typeface="+mn-ea"/>
              <a:cs typeface="Calibri" panose="020F0502020204030204" pitchFamily="34" charset="0"/>
            </a:rPr>
            <a:t>It will be difficult for the reader to make sense of the visualizations due to the color combination and the choice of graphs.</a:t>
          </a:r>
          <a:endParaRPr lang="en-US" sz="1050" kern="1200" dirty="0"/>
        </a:p>
      </dsp:txBody>
      <dsp:txXfrm>
        <a:off x="1251744" y="1346703"/>
        <a:ext cx="4570322" cy="626373"/>
      </dsp:txXfrm>
    </dsp:sp>
    <dsp:sp modelId="{1A961AE0-DB89-4618-9BE0-E2928B0A4A48}">
      <dsp:nvSpPr>
        <dsp:cNvPr id="0" name=""/>
        <dsp:cNvSpPr/>
      </dsp:nvSpPr>
      <dsp:spPr>
        <a:xfrm>
          <a:off x="1164413" y="1973076"/>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9D0DF-BB68-4403-8A2F-08A736609D4C}">
      <dsp:nvSpPr>
        <dsp:cNvPr id="0" name=""/>
        <dsp:cNvSpPr/>
      </dsp:nvSpPr>
      <dsp:spPr>
        <a:xfrm>
          <a:off x="0" y="2004395"/>
          <a:ext cx="58220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AE1E6-A7E8-4F5E-B29E-63EEEF224449}">
      <dsp:nvSpPr>
        <dsp:cNvPr id="0" name=""/>
        <dsp:cNvSpPr/>
      </dsp:nvSpPr>
      <dsp:spPr>
        <a:xfrm>
          <a:off x="0" y="2004395"/>
          <a:ext cx="1164413" cy="200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Improvements</a:t>
          </a:r>
        </a:p>
      </dsp:txBody>
      <dsp:txXfrm>
        <a:off x="0" y="2004395"/>
        <a:ext cx="1164413" cy="2004395"/>
      </dsp:txXfrm>
    </dsp:sp>
    <dsp:sp modelId="{BF108723-D2F9-4B70-AF29-BDF22B6607E5}">
      <dsp:nvSpPr>
        <dsp:cNvPr id="0" name=""/>
        <dsp:cNvSpPr/>
      </dsp:nvSpPr>
      <dsp:spPr>
        <a:xfrm>
          <a:off x="1251744" y="2023284"/>
          <a:ext cx="4570322" cy="37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kern="1200" dirty="0">
              <a:solidFill>
                <a:schemeClr val="tx1"/>
              </a:solidFill>
              <a:latin typeface="Calibri" panose="020F0502020204030204" pitchFamily="34" charset="0"/>
              <a:ea typeface="+mn-ea"/>
              <a:cs typeface="Calibri" panose="020F0502020204030204" pitchFamily="34" charset="0"/>
            </a:rPr>
            <a:t>Too many graphs are cluttered together for Sales and Quantity graphs.</a:t>
          </a:r>
          <a:endParaRPr lang="en-US" sz="1050" kern="1200" dirty="0"/>
        </a:p>
      </dsp:txBody>
      <dsp:txXfrm>
        <a:off x="1251744" y="2023284"/>
        <a:ext cx="4570322" cy="377781"/>
      </dsp:txXfrm>
    </dsp:sp>
    <dsp:sp modelId="{448ED580-7416-4DF5-A941-254209B59D20}">
      <dsp:nvSpPr>
        <dsp:cNvPr id="0" name=""/>
        <dsp:cNvSpPr/>
      </dsp:nvSpPr>
      <dsp:spPr>
        <a:xfrm>
          <a:off x="1164413" y="2401066"/>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23085D-B598-4BBC-AAC5-8EE6C16489B5}">
      <dsp:nvSpPr>
        <dsp:cNvPr id="0" name=""/>
        <dsp:cNvSpPr/>
      </dsp:nvSpPr>
      <dsp:spPr>
        <a:xfrm>
          <a:off x="1251744" y="2419955"/>
          <a:ext cx="4570322" cy="37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kern="1200" dirty="0">
              <a:solidFill>
                <a:schemeClr val="tx1"/>
              </a:solidFill>
              <a:latin typeface="Calibri" panose="020F0502020204030204" pitchFamily="34" charset="0"/>
              <a:ea typeface="+mn-ea"/>
              <a:cs typeface="Calibri" panose="020F0502020204030204" pitchFamily="34" charset="0"/>
            </a:rPr>
            <a:t>We should use bright colors like red to show critical items or losses while tamer colors like green should be used to profits or display business as usual items. </a:t>
          </a:r>
          <a:endParaRPr lang="en-US" sz="1050" kern="1200" dirty="0"/>
        </a:p>
      </dsp:txBody>
      <dsp:txXfrm>
        <a:off x="1251744" y="2419955"/>
        <a:ext cx="4570322" cy="377781"/>
      </dsp:txXfrm>
    </dsp:sp>
    <dsp:sp modelId="{DE29327F-2F66-47A2-9B1F-E0F05FFB7CAE}">
      <dsp:nvSpPr>
        <dsp:cNvPr id="0" name=""/>
        <dsp:cNvSpPr/>
      </dsp:nvSpPr>
      <dsp:spPr>
        <a:xfrm>
          <a:off x="1164413" y="2797736"/>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F2AF68-04EA-4601-A462-96056AE7EC37}">
      <dsp:nvSpPr>
        <dsp:cNvPr id="0" name=""/>
        <dsp:cNvSpPr/>
      </dsp:nvSpPr>
      <dsp:spPr>
        <a:xfrm>
          <a:off x="1251744" y="2816625"/>
          <a:ext cx="4570322" cy="37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kern="1200" dirty="0">
              <a:solidFill>
                <a:schemeClr val="tx1"/>
              </a:solidFill>
              <a:latin typeface="Calibri" panose="020F0502020204030204" pitchFamily="34" charset="0"/>
              <a:ea typeface="+mn-ea"/>
              <a:cs typeface="Calibri" panose="020F0502020204030204" pitchFamily="34" charset="0"/>
            </a:rPr>
            <a:t>Bright colors should only be used to draw attention to important information. </a:t>
          </a:r>
        </a:p>
      </dsp:txBody>
      <dsp:txXfrm>
        <a:off x="1251744" y="2816625"/>
        <a:ext cx="4570322" cy="377781"/>
      </dsp:txXfrm>
    </dsp:sp>
    <dsp:sp modelId="{39ADD822-5ADD-4B7A-9FC0-3AEF577916D2}">
      <dsp:nvSpPr>
        <dsp:cNvPr id="0" name=""/>
        <dsp:cNvSpPr/>
      </dsp:nvSpPr>
      <dsp:spPr>
        <a:xfrm>
          <a:off x="1164413" y="3194407"/>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FEC2A2-5C03-42ED-B915-444D71EC588A}">
      <dsp:nvSpPr>
        <dsp:cNvPr id="0" name=""/>
        <dsp:cNvSpPr/>
      </dsp:nvSpPr>
      <dsp:spPr>
        <a:xfrm>
          <a:off x="1251744" y="3213296"/>
          <a:ext cx="4570322" cy="37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kern="1200" dirty="0">
              <a:solidFill>
                <a:schemeClr val="tx1"/>
              </a:solidFill>
              <a:latin typeface="Calibri" panose="020F0502020204030204" pitchFamily="34" charset="0"/>
              <a:ea typeface="+mn-ea"/>
              <a:cs typeface="Calibri" panose="020F0502020204030204" pitchFamily="34" charset="0"/>
            </a:rPr>
            <a:t>Too many pictures or white spaces can lead to gaps and make it difficult to understand.</a:t>
          </a:r>
        </a:p>
      </dsp:txBody>
      <dsp:txXfrm>
        <a:off x="1251744" y="3213296"/>
        <a:ext cx="4570322" cy="377781"/>
      </dsp:txXfrm>
    </dsp:sp>
    <dsp:sp modelId="{BBEDFBD5-D589-4C92-B2DC-CC68E5B06722}">
      <dsp:nvSpPr>
        <dsp:cNvPr id="0" name=""/>
        <dsp:cNvSpPr/>
      </dsp:nvSpPr>
      <dsp:spPr>
        <a:xfrm>
          <a:off x="1164413" y="3591078"/>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9A1135-6522-4C24-85B2-B5C9B0DD6E6D}">
      <dsp:nvSpPr>
        <dsp:cNvPr id="0" name=""/>
        <dsp:cNvSpPr/>
      </dsp:nvSpPr>
      <dsp:spPr>
        <a:xfrm>
          <a:off x="1251744" y="3609967"/>
          <a:ext cx="4570322" cy="37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kern="1200" dirty="0">
              <a:solidFill>
                <a:schemeClr val="tx1"/>
              </a:solidFill>
              <a:latin typeface="Calibri" panose="020F0502020204030204" pitchFamily="34" charset="0"/>
              <a:ea typeface="+mn-ea"/>
              <a:cs typeface="Calibri" panose="020F0502020204030204" pitchFamily="34" charset="0"/>
            </a:rPr>
            <a:t>Given graph proper spaces should be provided and it looks clattered. Also use same colors for representing similar items across various graphs.</a:t>
          </a:r>
        </a:p>
      </dsp:txBody>
      <dsp:txXfrm>
        <a:off x="1251744" y="3609967"/>
        <a:ext cx="4570322" cy="377781"/>
      </dsp:txXfrm>
    </dsp:sp>
    <dsp:sp modelId="{4974DD66-5DCA-4301-BE4C-E1FD12F253A9}">
      <dsp:nvSpPr>
        <dsp:cNvPr id="0" name=""/>
        <dsp:cNvSpPr/>
      </dsp:nvSpPr>
      <dsp:spPr>
        <a:xfrm>
          <a:off x="1164413" y="3987748"/>
          <a:ext cx="465765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26338-F27C-45A3-B3CC-F6463FA2DEEA}">
      <dsp:nvSpPr>
        <dsp:cNvPr id="0" name=""/>
        <dsp:cNvSpPr/>
      </dsp:nvSpPr>
      <dsp:spPr>
        <a:xfrm>
          <a:off x="0" y="0"/>
          <a:ext cx="61978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54C0C-DE91-4B3E-885D-EB0E28908CAF}">
      <dsp:nvSpPr>
        <dsp:cNvPr id="0" name=""/>
        <dsp:cNvSpPr/>
      </dsp:nvSpPr>
      <dsp:spPr>
        <a:xfrm>
          <a:off x="0" y="0"/>
          <a:ext cx="1239571" cy="2125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Errors</a:t>
          </a:r>
          <a:endParaRPr lang="en-US" sz="1400" kern="1200" dirty="0"/>
        </a:p>
      </dsp:txBody>
      <dsp:txXfrm>
        <a:off x="0" y="0"/>
        <a:ext cx="1239571" cy="2125575"/>
      </dsp:txXfrm>
    </dsp:sp>
    <dsp:sp modelId="{4443C580-BDDD-46E8-A25E-7D9D2FBA4438}">
      <dsp:nvSpPr>
        <dsp:cNvPr id="0" name=""/>
        <dsp:cNvSpPr/>
      </dsp:nvSpPr>
      <dsp:spPr>
        <a:xfrm>
          <a:off x="1332539" y="16735"/>
          <a:ext cx="4865316" cy="33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Scrollbar being part of the visualization.</a:t>
          </a:r>
        </a:p>
      </dsp:txBody>
      <dsp:txXfrm>
        <a:off x="1332539" y="16735"/>
        <a:ext cx="4865316" cy="334715"/>
      </dsp:txXfrm>
    </dsp:sp>
    <dsp:sp modelId="{F2E55F3C-E2E1-4F3F-B160-ACF5B0031838}">
      <dsp:nvSpPr>
        <dsp:cNvPr id="0" name=""/>
        <dsp:cNvSpPr/>
      </dsp:nvSpPr>
      <dsp:spPr>
        <a:xfrm>
          <a:off x="1239571" y="351451"/>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359B57-5C52-43B1-8847-83E9E6425A3E}">
      <dsp:nvSpPr>
        <dsp:cNvPr id="0" name=""/>
        <dsp:cNvSpPr/>
      </dsp:nvSpPr>
      <dsp:spPr>
        <a:xfrm>
          <a:off x="1332539" y="368187"/>
          <a:ext cx="4865316" cy="33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The labels for the graphs need to be rethought ex Value for Shipping cost per country, Order Priority and amount of customers per month graph is missing</a:t>
          </a:r>
        </a:p>
      </dsp:txBody>
      <dsp:txXfrm>
        <a:off x="1332539" y="368187"/>
        <a:ext cx="4865316" cy="334715"/>
      </dsp:txXfrm>
    </dsp:sp>
    <dsp:sp modelId="{31009218-2EF2-4A2F-8EEF-9BB5533B9B23}">
      <dsp:nvSpPr>
        <dsp:cNvPr id="0" name=""/>
        <dsp:cNvSpPr/>
      </dsp:nvSpPr>
      <dsp:spPr>
        <a:xfrm>
          <a:off x="1239571" y="702903"/>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09ACE5-BF35-4F52-8D4E-618CB2FB3EAB}">
      <dsp:nvSpPr>
        <dsp:cNvPr id="0" name=""/>
        <dsp:cNvSpPr/>
      </dsp:nvSpPr>
      <dsp:spPr>
        <a:xfrm>
          <a:off x="1332539" y="719638"/>
          <a:ext cx="4865316" cy="33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Choose the right chards ex having a pie chart for Priority for values is not making things consistent.</a:t>
          </a:r>
        </a:p>
      </dsp:txBody>
      <dsp:txXfrm>
        <a:off x="1332539" y="719638"/>
        <a:ext cx="4865316" cy="334715"/>
      </dsp:txXfrm>
    </dsp:sp>
    <dsp:sp modelId="{54B3A2F4-9F70-455F-8C8D-62FDC19F83C1}">
      <dsp:nvSpPr>
        <dsp:cNvPr id="0" name=""/>
        <dsp:cNvSpPr/>
      </dsp:nvSpPr>
      <dsp:spPr>
        <a:xfrm>
          <a:off x="1239571" y="1054354"/>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3A3054-2500-4326-899B-993C74D320D3}">
      <dsp:nvSpPr>
        <dsp:cNvPr id="0" name=""/>
        <dsp:cNvSpPr/>
      </dsp:nvSpPr>
      <dsp:spPr>
        <a:xfrm>
          <a:off x="1332539" y="1071090"/>
          <a:ext cx="4865316" cy="33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Colors that are used are not consistent and not even matching the behavior ex Order Priority pie chart has Green color for High.</a:t>
          </a:r>
        </a:p>
      </dsp:txBody>
      <dsp:txXfrm>
        <a:off x="1332539" y="1071090"/>
        <a:ext cx="4865316" cy="334715"/>
      </dsp:txXfrm>
    </dsp:sp>
    <dsp:sp modelId="{DB55D1A5-747C-4DED-B04B-AC55AF3632FE}">
      <dsp:nvSpPr>
        <dsp:cNvPr id="0" name=""/>
        <dsp:cNvSpPr/>
      </dsp:nvSpPr>
      <dsp:spPr>
        <a:xfrm>
          <a:off x="1239571" y="1405806"/>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FB685E-E2DC-430D-A8E4-FC83D1C537ED}">
      <dsp:nvSpPr>
        <dsp:cNvPr id="0" name=""/>
        <dsp:cNvSpPr/>
      </dsp:nvSpPr>
      <dsp:spPr>
        <a:xfrm>
          <a:off x="1332539" y="1422542"/>
          <a:ext cx="4865316" cy="33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Spelling mistakes ex month names in order date.</a:t>
          </a:r>
        </a:p>
      </dsp:txBody>
      <dsp:txXfrm>
        <a:off x="1332539" y="1422542"/>
        <a:ext cx="4865316" cy="334715"/>
      </dsp:txXfrm>
    </dsp:sp>
    <dsp:sp modelId="{79B540FC-3D8D-490B-BB6E-B2C9CB02751C}">
      <dsp:nvSpPr>
        <dsp:cNvPr id="0" name=""/>
        <dsp:cNvSpPr/>
      </dsp:nvSpPr>
      <dsp:spPr>
        <a:xfrm>
          <a:off x="1239571" y="1757257"/>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301F03-377F-4A38-B891-454EB85C6AF5}">
      <dsp:nvSpPr>
        <dsp:cNvPr id="0" name=""/>
        <dsp:cNvSpPr/>
      </dsp:nvSpPr>
      <dsp:spPr>
        <a:xfrm>
          <a:off x="1332539" y="1773993"/>
          <a:ext cx="4865316" cy="33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White spaces and background color needs to be improved as its not pleasing to the eyes.</a:t>
          </a:r>
        </a:p>
      </dsp:txBody>
      <dsp:txXfrm>
        <a:off x="1332539" y="1773993"/>
        <a:ext cx="4865316" cy="334715"/>
      </dsp:txXfrm>
    </dsp:sp>
    <dsp:sp modelId="{67D58158-2C72-483C-A690-DA75CA98BA44}">
      <dsp:nvSpPr>
        <dsp:cNvPr id="0" name=""/>
        <dsp:cNvSpPr/>
      </dsp:nvSpPr>
      <dsp:spPr>
        <a:xfrm>
          <a:off x="1239571" y="2108709"/>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206344-CED5-4616-BB6C-67314BCD7DBF}">
      <dsp:nvSpPr>
        <dsp:cNvPr id="0" name=""/>
        <dsp:cNvSpPr/>
      </dsp:nvSpPr>
      <dsp:spPr>
        <a:xfrm>
          <a:off x="0" y="2125575"/>
          <a:ext cx="61978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604D5-9BD7-4BBE-96EE-8397FB2C622D}">
      <dsp:nvSpPr>
        <dsp:cNvPr id="0" name=""/>
        <dsp:cNvSpPr/>
      </dsp:nvSpPr>
      <dsp:spPr>
        <a:xfrm>
          <a:off x="0" y="2125575"/>
          <a:ext cx="1239571" cy="2125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Calibri" panose="020F0502020204030204" pitchFamily="34" charset="0"/>
              <a:ea typeface="+mn-ea"/>
              <a:cs typeface="Calibri" panose="020F0502020204030204" pitchFamily="34" charset="0"/>
            </a:rPr>
            <a:t>Improvements</a:t>
          </a:r>
          <a:endParaRPr lang="en-US" sz="1400" kern="1200" dirty="0"/>
        </a:p>
      </dsp:txBody>
      <dsp:txXfrm>
        <a:off x="0" y="2125575"/>
        <a:ext cx="1239571" cy="2125575"/>
      </dsp:txXfrm>
    </dsp:sp>
    <dsp:sp modelId="{082D139D-AAD1-4812-999A-341C23EDC362}">
      <dsp:nvSpPr>
        <dsp:cNvPr id="0" name=""/>
        <dsp:cNvSpPr/>
      </dsp:nvSpPr>
      <dsp:spPr>
        <a:xfrm>
          <a:off x="1332539" y="2145606"/>
          <a:ext cx="4865316" cy="40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solidFill>
                <a:schemeClr val="tx1"/>
              </a:solidFill>
              <a:latin typeface="Calibri" panose="020F0502020204030204" pitchFamily="34" charset="0"/>
              <a:ea typeface="+mn-ea"/>
              <a:cs typeface="Calibri" panose="020F0502020204030204" pitchFamily="34" charset="0"/>
            </a:rPr>
            <a:t>Scrollbar should be avoided at all costs as the main idea behind a dashboard is everything should be visible in a single screen.</a:t>
          </a:r>
        </a:p>
      </dsp:txBody>
      <dsp:txXfrm>
        <a:off x="1332539" y="2145606"/>
        <a:ext cx="4865316" cy="400621"/>
      </dsp:txXfrm>
    </dsp:sp>
    <dsp:sp modelId="{8C488B22-80F3-4BBF-92CC-D53DCCC4C875}">
      <dsp:nvSpPr>
        <dsp:cNvPr id="0" name=""/>
        <dsp:cNvSpPr/>
      </dsp:nvSpPr>
      <dsp:spPr>
        <a:xfrm>
          <a:off x="1239571" y="2546227"/>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6D0488-A498-40B8-A08B-3C90D11F4E8E}">
      <dsp:nvSpPr>
        <dsp:cNvPr id="0" name=""/>
        <dsp:cNvSpPr/>
      </dsp:nvSpPr>
      <dsp:spPr>
        <a:xfrm>
          <a:off x="1332539" y="2566258"/>
          <a:ext cx="4865316" cy="40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solidFill>
                <a:schemeClr val="tx1"/>
              </a:solidFill>
              <a:latin typeface="Calibri" panose="020F0502020204030204" pitchFamily="34" charset="0"/>
              <a:ea typeface="+mn-ea"/>
              <a:cs typeface="Calibri" panose="020F0502020204030204" pitchFamily="34" charset="0"/>
            </a:rPr>
            <a:t>Try to have proper values present ex replace the values for the Shipping cost with the same currency value as in Amount of purchases per person and make it per thousand making it easily understandable to the viewer.</a:t>
          </a:r>
        </a:p>
      </dsp:txBody>
      <dsp:txXfrm>
        <a:off x="1332539" y="2566258"/>
        <a:ext cx="4865316" cy="400621"/>
      </dsp:txXfrm>
    </dsp:sp>
    <dsp:sp modelId="{D59CD6B4-F40A-4CD9-A4E4-7C6ED5521E7B}">
      <dsp:nvSpPr>
        <dsp:cNvPr id="0" name=""/>
        <dsp:cNvSpPr/>
      </dsp:nvSpPr>
      <dsp:spPr>
        <a:xfrm>
          <a:off x="1239571" y="2966879"/>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9B50FB-19CE-4A6D-960C-3F95E955BFB0}">
      <dsp:nvSpPr>
        <dsp:cNvPr id="0" name=""/>
        <dsp:cNvSpPr/>
      </dsp:nvSpPr>
      <dsp:spPr>
        <a:xfrm>
          <a:off x="1332539" y="2986910"/>
          <a:ext cx="4865316" cy="40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solidFill>
                <a:schemeClr val="tx1"/>
              </a:solidFill>
              <a:latin typeface="Calibri" panose="020F0502020204030204" pitchFamily="34" charset="0"/>
              <a:ea typeface="+mn-ea"/>
              <a:cs typeface="Calibri" panose="020F0502020204030204" pitchFamily="34" charset="0"/>
            </a:rPr>
            <a:t>Try to reorganize to show same kind of a graph ex having Bar charts across all cases making overall behavior consistent.</a:t>
          </a:r>
        </a:p>
      </dsp:txBody>
      <dsp:txXfrm>
        <a:off x="1332539" y="2986910"/>
        <a:ext cx="4865316" cy="400621"/>
      </dsp:txXfrm>
    </dsp:sp>
    <dsp:sp modelId="{B508DF5F-ED5F-413D-B406-9A2B54C78DB2}">
      <dsp:nvSpPr>
        <dsp:cNvPr id="0" name=""/>
        <dsp:cNvSpPr/>
      </dsp:nvSpPr>
      <dsp:spPr>
        <a:xfrm>
          <a:off x="1239571" y="3387531"/>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99C3D8-94C6-4978-A7E4-14A688F78941}">
      <dsp:nvSpPr>
        <dsp:cNvPr id="0" name=""/>
        <dsp:cNvSpPr/>
      </dsp:nvSpPr>
      <dsp:spPr>
        <a:xfrm>
          <a:off x="1332539" y="3407562"/>
          <a:ext cx="4865316" cy="40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solidFill>
                <a:schemeClr val="tx1"/>
              </a:solidFill>
              <a:latin typeface="Calibri" panose="020F0502020204030204" pitchFamily="34" charset="0"/>
              <a:ea typeface="+mn-ea"/>
              <a:cs typeface="Calibri" panose="020F0502020204030204" pitchFamily="34" charset="0"/>
            </a:rPr>
            <a:t>Try to choose colors more pleasing to human eye and make sure they represent the tone in which that author wants to portray the information to the reader.</a:t>
          </a:r>
        </a:p>
      </dsp:txBody>
      <dsp:txXfrm>
        <a:off x="1332539" y="3407562"/>
        <a:ext cx="4865316" cy="400621"/>
      </dsp:txXfrm>
    </dsp:sp>
    <dsp:sp modelId="{CA64EC29-9C64-4F73-BA26-7625218E0C49}">
      <dsp:nvSpPr>
        <dsp:cNvPr id="0" name=""/>
        <dsp:cNvSpPr/>
      </dsp:nvSpPr>
      <dsp:spPr>
        <a:xfrm>
          <a:off x="1239571" y="3808183"/>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A0BE78-250E-400A-9612-FFEC0262B886}">
      <dsp:nvSpPr>
        <dsp:cNvPr id="0" name=""/>
        <dsp:cNvSpPr/>
      </dsp:nvSpPr>
      <dsp:spPr>
        <a:xfrm>
          <a:off x="1332539" y="3828214"/>
          <a:ext cx="4865316" cy="40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solidFill>
                <a:schemeClr val="tx1"/>
              </a:solidFill>
              <a:latin typeface="Calibri" panose="020F0502020204030204" pitchFamily="34" charset="0"/>
              <a:ea typeface="+mn-ea"/>
              <a:cs typeface="Calibri" panose="020F0502020204030204" pitchFamily="34" charset="0"/>
            </a:rPr>
            <a:t>Make sure you use the proper spaces between graphs as symmetric data is clearly readable to the reader.</a:t>
          </a:r>
        </a:p>
      </dsp:txBody>
      <dsp:txXfrm>
        <a:off x="1332539" y="3828214"/>
        <a:ext cx="4865316" cy="400621"/>
      </dsp:txXfrm>
    </dsp:sp>
    <dsp:sp modelId="{8C26F6F0-19ED-4592-A7C8-F8DC339EBC02}">
      <dsp:nvSpPr>
        <dsp:cNvPr id="0" name=""/>
        <dsp:cNvSpPr/>
      </dsp:nvSpPr>
      <dsp:spPr>
        <a:xfrm>
          <a:off x="1239571" y="4228835"/>
          <a:ext cx="49582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79117-D9EE-4D04-87DC-C9D9E9391B49}">
      <dsp:nvSpPr>
        <dsp:cNvPr id="0" name=""/>
        <dsp:cNvSpPr/>
      </dsp:nvSpPr>
      <dsp:spPr>
        <a:xfrm>
          <a:off x="0" y="0"/>
          <a:ext cx="60528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E049B-6516-4620-B7E1-9163FB9061F3}">
      <dsp:nvSpPr>
        <dsp:cNvPr id="0" name=""/>
        <dsp:cNvSpPr/>
      </dsp:nvSpPr>
      <dsp:spPr>
        <a:xfrm>
          <a:off x="0" y="0"/>
          <a:ext cx="1210577" cy="210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Errors</a:t>
          </a:r>
        </a:p>
      </dsp:txBody>
      <dsp:txXfrm>
        <a:off x="0" y="0"/>
        <a:ext cx="1210577" cy="2107820"/>
      </dsp:txXfrm>
    </dsp:sp>
    <dsp:sp modelId="{8E5F4D5E-58BF-46B3-9480-4B3D8E66DCF4}">
      <dsp:nvSpPr>
        <dsp:cNvPr id="0" name=""/>
        <dsp:cNvSpPr/>
      </dsp:nvSpPr>
      <dsp:spPr>
        <a:xfrm>
          <a:off x="1301370" y="19863"/>
          <a:ext cx="4751515" cy="39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alibri" panose="020F0502020204030204" pitchFamily="34" charset="0"/>
              <a:cs typeface="Calibri" panose="020F0502020204030204" pitchFamily="34" charset="0"/>
            </a:rPr>
            <a:t>There are almost 12 different colors which are used in the dashboard making it visual nightmare.</a:t>
          </a:r>
          <a:endParaRPr lang="en-US" sz="1000" kern="1200" dirty="0">
            <a:latin typeface="Calibri" panose="020F0502020204030204" pitchFamily="34" charset="0"/>
            <a:cs typeface="Calibri" panose="020F0502020204030204" pitchFamily="34" charset="0"/>
          </a:endParaRPr>
        </a:p>
      </dsp:txBody>
      <dsp:txXfrm>
        <a:off x="1301370" y="19863"/>
        <a:ext cx="4751515" cy="397274"/>
      </dsp:txXfrm>
    </dsp:sp>
    <dsp:sp modelId="{1573366D-1951-4B89-A9C1-2BD4152FAAC3}">
      <dsp:nvSpPr>
        <dsp:cNvPr id="0" name=""/>
        <dsp:cNvSpPr/>
      </dsp:nvSpPr>
      <dsp:spPr>
        <a:xfrm>
          <a:off x="1210577" y="417138"/>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EF8456-F67D-41E0-8077-7F18FB50783C}">
      <dsp:nvSpPr>
        <dsp:cNvPr id="0" name=""/>
        <dsp:cNvSpPr/>
      </dsp:nvSpPr>
      <dsp:spPr>
        <a:xfrm>
          <a:off x="1301370" y="437002"/>
          <a:ext cx="4751515" cy="39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alibri" panose="020F0502020204030204" pitchFamily="34" charset="0"/>
              <a:cs typeface="Calibri" panose="020F0502020204030204" pitchFamily="34" charset="0"/>
            </a:rPr>
            <a:t>The navigation baris still open resulting in visualization getting cluttered together.</a:t>
          </a:r>
          <a:endParaRPr lang="en-US" sz="1000" kern="1200" dirty="0">
            <a:latin typeface="Calibri" panose="020F0502020204030204" pitchFamily="34" charset="0"/>
            <a:cs typeface="Calibri" panose="020F0502020204030204" pitchFamily="34" charset="0"/>
          </a:endParaRPr>
        </a:p>
      </dsp:txBody>
      <dsp:txXfrm>
        <a:off x="1301370" y="437002"/>
        <a:ext cx="4751515" cy="397274"/>
      </dsp:txXfrm>
    </dsp:sp>
    <dsp:sp modelId="{5F11026D-3167-4929-A2AD-9D0E3F5CE176}">
      <dsp:nvSpPr>
        <dsp:cNvPr id="0" name=""/>
        <dsp:cNvSpPr/>
      </dsp:nvSpPr>
      <dsp:spPr>
        <a:xfrm>
          <a:off x="1210577" y="834277"/>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F64837-2517-4F7A-B65A-055A31A9CFB8}">
      <dsp:nvSpPr>
        <dsp:cNvPr id="0" name=""/>
        <dsp:cNvSpPr/>
      </dsp:nvSpPr>
      <dsp:spPr>
        <a:xfrm>
          <a:off x="1301370" y="854140"/>
          <a:ext cx="4751515" cy="39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alibri" panose="020F0502020204030204" pitchFamily="34" charset="0"/>
              <a:cs typeface="Calibri" panose="020F0502020204030204" pitchFamily="34" charset="0"/>
            </a:rPr>
            <a:t>The use of spaces between the graph needs to be improved.</a:t>
          </a:r>
          <a:endParaRPr lang="en-US" sz="1000" kern="1200" dirty="0">
            <a:latin typeface="Calibri" panose="020F0502020204030204" pitchFamily="34" charset="0"/>
            <a:cs typeface="Calibri" panose="020F0502020204030204" pitchFamily="34" charset="0"/>
          </a:endParaRPr>
        </a:p>
      </dsp:txBody>
      <dsp:txXfrm>
        <a:off x="1301370" y="854140"/>
        <a:ext cx="4751515" cy="397274"/>
      </dsp:txXfrm>
    </dsp:sp>
    <dsp:sp modelId="{E77A2989-09BD-4D62-919B-6DFB5097F2BE}">
      <dsp:nvSpPr>
        <dsp:cNvPr id="0" name=""/>
        <dsp:cNvSpPr/>
      </dsp:nvSpPr>
      <dsp:spPr>
        <a:xfrm>
          <a:off x="1210577" y="1251415"/>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058574-2A2F-45AE-A5EB-6B6EE138CCA2}">
      <dsp:nvSpPr>
        <dsp:cNvPr id="0" name=""/>
        <dsp:cNvSpPr/>
      </dsp:nvSpPr>
      <dsp:spPr>
        <a:xfrm>
          <a:off x="1301370" y="1271279"/>
          <a:ext cx="4751515" cy="39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alibri" panose="020F0502020204030204" pitchFamily="34" charset="0"/>
              <a:cs typeface="Calibri" panose="020F0502020204030204" pitchFamily="34" charset="0"/>
            </a:rPr>
            <a:t>The titles have no proper legends making the graphs difficult to understand</a:t>
          </a:r>
          <a:endParaRPr lang="en-US" sz="1000" kern="1200" dirty="0">
            <a:latin typeface="Calibri" panose="020F0502020204030204" pitchFamily="34" charset="0"/>
            <a:cs typeface="Calibri" panose="020F0502020204030204" pitchFamily="34" charset="0"/>
          </a:endParaRPr>
        </a:p>
      </dsp:txBody>
      <dsp:txXfrm>
        <a:off x="1301370" y="1271279"/>
        <a:ext cx="4751515" cy="397274"/>
      </dsp:txXfrm>
    </dsp:sp>
    <dsp:sp modelId="{DD76A60A-7B5A-4397-914D-826B8C376538}">
      <dsp:nvSpPr>
        <dsp:cNvPr id="0" name=""/>
        <dsp:cNvSpPr/>
      </dsp:nvSpPr>
      <dsp:spPr>
        <a:xfrm>
          <a:off x="1210577" y="1668554"/>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B4C841-5F72-4A50-9CE2-A60E18907ED3}">
      <dsp:nvSpPr>
        <dsp:cNvPr id="0" name=""/>
        <dsp:cNvSpPr/>
      </dsp:nvSpPr>
      <dsp:spPr>
        <a:xfrm>
          <a:off x="1301370" y="1688417"/>
          <a:ext cx="4751515" cy="39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Color choices for sales do not align with the actual idea that graph is supposed to represent.</a:t>
          </a:r>
        </a:p>
      </dsp:txBody>
      <dsp:txXfrm>
        <a:off x="1301370" y="1688417"/>
        <a:ext cx="4751515" cy="397274"/>
      </dsp:txXfrm>
    </dsp:sp>
    <dsp:sp modelId="{83756395-EC0C-4BAF-99E4-DFFB37DF8ED0}">
      <dsp:nvSpPr>
        <dsp:cNvPr id="0" name=""/>
        <dsp:cNvSpPr/>
      </dsp:nvSpPr>
      <dsp:spPr>
        <a:xfrm>
          <a:off x="1210577" y="2085692"/>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4D5D2A-55C2-4B33-9241-F900DFCDB7F4}">
      <dsp:nvSpPr>
        <dsp:cNvPr id="0" name=""/>
        <dsp:cNvSpPr/>
      </dsp:nvSpPr>
      <dsp:spPr>
        <a:xfrm>
          <a:off x="0" y="2107820"/>
          <a:ext cx="60528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4F82C-2A4E-41C7-A46E-8708786335E4}">
      <dsp:nvSpPr>
        <dsp:cNvPr id="0" name=""/>
        <dsp:cNvSpPr/>
      </dsp:nvSpPr>
      <dsp:spPr>
        <a:xfrm>
          <a:off x="0" y="2107820"/>
          <a:ext cx="1210577" cy="210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Calibri" panose="020F0502020204030204" pitchFamily="34" charset="0"/>
              <a:ea typeface="+mn-ea"/>
              <a:cs typeface="Calibri" panose="020F0502020204030204" pitchFamily="34" charset="0"/>
            </a:rPr>
            <a:t>Improvements</a:t>
          </a:r>
          <a:endParaRPr lang="en-US" sz="1400" kern="1200" dirty="0">
            <a:latin typeface="Calibri" panose="020F0502020204030204" pitchFamily="34" charset="0"/>
            <a:cs typeface="Calibri" panose="020F0502020204030204" pitchFamily="34" charset="0"/>
          </a:endParaRPr>
        </a:p>
      </dsp:txBody>
      <dsp:txXfrm>
        <a:off x="0" y="2107820"/>
        <a:ext cx="1210577" cy="2107820"/>
      </dsp:txXfrm>
    </dsp:sp>
    <dsp:sp modelId="{F262E400-1075-4F56-B698-D0F1216329F4}">
      <dsp:nvSpPr>
        <dsp:cNvPr id="0" name=""/>
        <dsp:cNvSpPr/>
      </dsp:nvSpPr>
      <dsp:spPr>
        <a:xfrm>
          <a:off x="1301370" y="2132598"/>
          <a:ext cx="4751515" cy="49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solidFill>
                <a:schemeClr val="tx1"/>
              </a:solidFill>
              <a:latin typeface="Calibri" panose="020F0502020204030204" pitchFamily="34" charset="0"/>
              <a:ea typeface="+mn-ea"/>
              <a:cs typeface="Calibri" panose="020F0502020204030204" pitchFamily="34" charset="0"/>
            </a:rPr>
            <a:t>The choice of colors should be significantly reduced, and same theme should be propagated across graphs so that user can make better relationships between various items.</a:t>
          </a:r>
          <a:endParaRPr lang="en-US" sz="1000" kern="1200" dirty="0">
            <a:solidFill>
              <a:schemeClr val="tx1"/>
            </a:solidFill>
            <a:latin typeface="Calibri" panose="020F0502020204030204" pitchFamily="34" charset="0"/>
            <a:ea typeface="+mn-ea"/>
            <a:cs typeface="Calibri" panose="020F0502020204030204" pitchFamily="34" charset="0"/>
          </a:endParaRPr>
        </a:p>
      </dsp:txBody>
      <dsp:txXfrm>
        <a:off x="1301370" y="2132598"/>
        <a:ext cx="4751515" cy="495564"/>
      </dsp:txXfrm>
    </dsp:sp>
    <dsp:sp modelId="{3CF7CE8F-7E21-4FFE-BAC5-1C75FCEB6DC3}">
      <dsp:nvSpPr>
        <dsp:cNvPr id="0" name=""/>
        <dsp:cNvSpPr/>
      </dsp:nvSpPr>
      <dsp:spPr>
        <a:xfrm>
          <a:off x="1210577" y="2628162"/>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9C9E8F-6D39-42B8-B547-F831DB0F3377}">
      <dsp:nvSpPr>
        <dsp:cNvPr id="0" name=""/>
        <dsp:cNvSpPr/>
      </dsp:nvSpPr>
      <dsp:spPr>
        <a:xfrm>
          <a:off x="1301370" y="2652941"/>
          <a:ext cx="4751515" cy="49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solidFill>
                <a:schemeClr val="tx1"/>
              </a:solidFill>
              <a:latin typeface="Calibri" panose="020F0502020204030204" pitchFamily="34" charset="0"/>
              <a:ea typeface="+mn-ea"/>
              <a:cs typeface="Calibri" panose="020F0502020204030204" pitchFamily="34" charset="0"/>
            </a:rPr>
            <a:t>The navigation bar should close while the dashboard is open creating more space for the graphs</a:t>
          </a:r>
          <a:endParaRPr lang="en-US" sz="1000" kern="1200" dirty="0">
            <a:solidFill>
              <a:schemeClr val="tx1"/>
            </a:solidFill>
            <a:latin typeface="Calibri" panose="020F0502020204030204" pitchFamily="34" charset="0"/>
            <a:ea typeface="+mn-ea"/>
            <a:cs typeface="Calibri" panose="020F0502020204030204" pitchFamily="34" charset="0"/>
          </a:endParaRPr>
        </a:p>
      </dsp:txBody>
      <dsp:txXfrm>
        <a:off x="1301370" y="2652941"/>
        <a:ext cx="4751515" cy="495564"/>
      </dsp:txXfrm>
    </dsp:sp>
    <dsp:sp modelId="{CD56B622-DB14-40CB-83FF-E0684D0E87AC}">
      <dsp:nvSpPr>
        <dsp:cNvPr id="0" name=""/>
        <dsp:cNvSpPr/>
      </dsp:nvSpPr>
      <dsp:spPr>
        <a:xfrm>
          <a:off x="1210577" y="3148505"/>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858FBA-E199-4FAD-9F4C-6BBF31868C0B}">
      <dsp:nvSpPr>
        <dsp:cNvPr id="0" name=""/>
        <dsp:cNvSpPr/>
      </dsp:nvSpPr>
      <dsp:spPr>
        <a:xfrm>
          <a:off x="1301370" y="3173283"/>
          <a:ext cx="4751515" cy="49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solidFill>
                <a:schemeClr val="tx1"/>
              </a:solidFill>
              <a:latin typeface="Calibri" panose="020F0502020204030204" pitchFamily="34" charset="0"/>
              <a:ea typeface="+mn-ea"/>
              <a:cs typeface="Calibri" panose="020F0502020204030204" pitchFamily="34" charset="0"/>
            </a:rPr>
            <a:t>The graphs should have more spaces I between and theme should be maintained for various visualization options</a:t>
          </a:r>
          <a:endParaRPr lang="en-US" sz="1000" kern="1200" dirty="0">
            <a:solidFill>
              <a:schemeClr val="tx1"/>
            </a:solidFill>
            <a:latin typeface="Calibri" panose="020F0502020204030204" pitchFamily="34" charset="0"/>
            <a:ea typeface="+mn-ea"/>
            <a:cs typeface="Calibri" panose="020F0502020204030204" pitchFamily="34" charset="0"/>
          </a:endParaRPr>
        </a:p>
      </dsp:txBody>
      <dsp:txXfrm>
        <a:off x="1301370" y="3173283"/>
        <a:ext cx="4751515" cy="495564"/>
      </dsp:txXfrm>
    </dsp:sp>
    <dsp:sp modelId="{77716022-3A89-42A5-B71C-1D32DC0BAA35}">
      <dsp:nvSpPr>
        <dsp:cNvPr id="0" name=""/>
        <dsp:cNvSpPr/>
      </dsp:nvSpPr>
      <dsp:spPr>
        <a:xfrm>
          <a:off x="1210577" y="3668847"/>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5007C0-FAB2-4A4B-A986-B463B9A43CAD}">
      <dsp:nvSpPr>
        <dsp:cNvPr id="0" name=""/>
        <dsp:cNvSpPr/>
      </dsp:nvSpPr>
      <dsp:spPr>
        <a:xfrm>
          <a:off x="1301370" y="3693626"/>
          <a:ext cx="4751515" cy="49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solidFill>
                <a:schemeClr val="tx1"/>
              </a:solidFill>
              <a:latin typeface="Calibri" panose="020F0502020204030204" pitchFamily="34" charset="0"/>
              <a:ea typeface="+mn-ea"/>
              <a:cs typeface="Calibri" panose="020F0502020204030204" pitchFamily="34" charset="0"/>
            </a:rPr>
            <a:t>Titles and legends should be added to the graphs so that its clearly visible.</a:t>
          </a:r>
          <a:endParaRPr lang="en-US" sz="1000" kern="1200" dirty="0">
            <a:solidFill>
              <a:schemeClr val="tx1"/>
            </a:solidFill>
            <a:latin typeface="Calibri" panose="020F0502020204030204" pitchFamily="34" charset="0"/>
            <a:ea typeface="+mn-ea"/>
            <a:cs typeface="Calibri" panose="020F0502020204030204" pitchFamily="34" charset="0"/>
          </a:endParaRPr>
        </a:p>
      </dsp:txBody>
      <dsp:txXfrm>
        <a:off x="1301370" y="3693626"/>
        <a:ext cx="4751515" cy="495564"/>
      </dsp:txXfrm>
    </dsp:sp>
    <dsp:sp modelId="{2CB58EFF-CE68-4EC8-B453-D5A6D14B3FDD}">
      <dsp:nvSpPr>
        <dsp:cNvPr id="0" name=""/>
        <dsp:cNvSpPr/>
      </dsp:nvSpPr>
      <dsp:spPr>
        <a:xfrm>
          <a:off x="1210577" y="4189190"/>
          <a:ext cx="48423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E4249-6D81-4611-9204-71D431A4AB7F}" type="datetimeFigureOut">
              <a:rPr lang="en-US" smtClean="0"/>
              <a:t>6/30/2023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CFE2F-7A12-4D86-AE34-101C7B0BEC2F}" type="slidenum">
              <a:rPr lang="en-US" smtClean="0"/>
              <a:t>‹#›</a:t>
            </a:fld>
            <a:endParaRPr lang="en-US"/>
          </a:p>
        </p:txBody>
      </p:sp>
    </p:spTree>
    <p:extLst>
      <p:ext uri="{BB962C8B-B14F-4D97-AF65-F5344CB8AC3E}">
        <p14:creationId xmlns:p14="http://schemas.microsoft.com/office/powerpoint/2010/main" val="371500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35F56-2C18-4905-980E-FF5BF19E53C8}" type="datetime1">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15108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6F302-150C-4154-9810-09B61DDD0416}" type="datetime1">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54944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B7119-8E52-49F5-8C69-5E98469F5F42}" type="datetime1">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53255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3A961-E23C-412B-BD07-F62836FC1C2C}" type="datetime1">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27522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6102D-3CAE-4B02-9E93-26DDC5325D9D}" type="datetime1">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22224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7DB16-326C-4AF8-BC1E-4A4E1269F5B3}" type="datetime1">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413607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723EBD-FE54-4FA9-9802-02614BBC1EF5}" type="datetime1">
              <a:rPr lang="en-US" smtClean="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59323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9FD1B-7B38-4075-BD4C-081CC8A6BE7C}" type="datetime1">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50307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05D04-C097-4A1C-8CC3-7191B1FA6866}" type="datetime1">
              <a:rPr lang="en-US" smtClean="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379011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2C23A-FBE6-4506-97BF-AC87E6A5BF86}" type="datetime1">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85414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4E592-58D3-470B-A955-2ED696901DD5}" type="datetime1">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41414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DDD6F-A284-45C0-8930-9685C53AA5C5}" type="datetime1">
              <a:rPr lang="en-US" smtClean="0"/>
              <a:t>6/30/2023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C1E75-4859-3D48-B6E1-E89123AE8E0F}" type="slidenum">
              <a:rPr lang="en-US" smtClean="0"/>
              <a:t>‹#›</a:t>
            </a:fld>
            <a:endParaRPr lang="en-US"/>
          </a:p>
        </p:txBody>
      </p:sp>
    </p:spTree>
    <p:extLst>
      <p:ext uri="{BB962C8B-B14F-4D97-AF65-F5344CB8AC3E}">
        <p14:creationId xmlns:p14="http://schemas.microsoft.com/office/powerpoint/2010/main" val="431252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BF91C2D-7C29-8A3F-84B8-BDC40D1CF777}"/>
              </a:ext>
            </a:extLst>
          </p:cNvPr>
          <p:cNvSpPr txBox="1"/>
          <p:nvPr/>
        </p:nvSpPr>
        <p:spPr>
          <a:xfrm>
            <a:off x="477981" y="5347669"/>
            <a:ext cx="3679240" cy="387968"/>
          </a:xfrm>
          <a:prstGeom prst="rect">
            <a:avLst/>
          </a:prstGeom>
          <a:noFill/>
        </p:spPr>
        <p:txBody>
          <a:bodyPr wrap="square" anchor="t">
            <a:normAutofit/>
          </a:bodyPr>
          <a:lstStyle/>
          <a:p>
            <a:pPr>
              <a:spcAft>
                <a:spcPts val="600"/>
              </a:spcAft>
            </a:pPr>
            <a:r>
              <a:rPr lang="en-US" sz="1400" dirty="0"/>
              <a:t>Utkarsh Thusoo - M20AIE318</a:t>
            </a:r>
          </a:p>
        </p:txBody>
      </p:sp>
      <p:sp>
        <p:nvSpPr>
          <p:cNvPr id="2" name="Title 1">
            <a:extLst>
              <a:ext uri="{FF2B5EF4-FFF2-40B4-BE49-F238E27FC236}">
                <a16:creationId xmlns:a16="http://schemas.microsoft.com/office/drawing/2014/main" id="{D29878A9-D993-542F-FA7E-88B79A80E4A9}"/>
              </a:ext>
            </a:extLst>
          </p:cNvPr>
          <p:cNvSpPr>
            <a:spLocks noGrp="1"/>
          </p:cNvSpPr>
          <p:nvPr>
            <p:ph type="ctrTitle"/>
          </p:nvPr>
        </p:nvSpPr>
        <p:spPr>
          <a:xfrm>
            <a:off x="477981" y="1122363"/>
            <a:ext cx="4023360" cy="3204134"/>
          </a:xfrm>
        </p:spPr>
        <p:txBody>
          <a:bodyPr anchor="b">
            <a:normAutofit/>
          </a:bodyPr>
          <a:lstStyle/>
          <a:p>
            <a:pPr algn="l"/>
            <a:r>
              <a:rPr lang="en-US" sz="4800"/>
              <a:t>Data </a:t>
            </a:r>
            <a:r>
              <a:rPr lang="en-US" sz="4800" kern="1200">
                <a:latin typeface="+mj-lt"/>
                <a:ea typeface="+mj-ea"/>
                <a:cs typeface="+mj-cs"/>
              </a:rPr>
              <a:t>Visualization</a:t>
            </a:r>
            <a:endParaRPr lang="en-US" sz="4800"/>
          </a:p>
        </p:txBody>
      </p:sp>
      <p:sp>
        <p:nvSpPr>
          <p:cNvPr id="3" name="Subtitle 2">
            <a:extLst>
              <a:ext uri="{FF2B5EF4-FFF2-40B4-BE49-F238E27FC236}">
                <a16:creationId xmlns:a16="http://schemas.microsoft.com/office/drawing/2014/main" id="{B96813FC-44B5-2C22-0ACD-166D26BC980B}"/>
              </a:ext>
            </a:extLst>
          </p:cNvPr>
          <p:cNvSpPr>
            <a:spLocks noGrp="1"/>
          </p:cNvSpPr>
          <p:nvPr>
            <p:ph type="subTitle" idx="1"/>
          </p:nvPr>
        </p:nvSpPr>
        <p:spPr>
          <a:xfrm>
            <a:off x="477981" y="4872922"/>
            <a:ext cx="3933306" cy="1208141"/>
          </a:xfrm>
        </p:spPr>
        <p:txBody>
          <a:bodyPr>
            <a:normAutofit/>
          </a:bodyPr>
          <a:lstStyle/>
          <a:p>
            <a:pPr algn="l"/>
            <a:r>
              <a:rPr lang="en-US" sz="2000"/>
              <a:t>Assignment 1</a:t>
            </a:r>
          </a:p>
        </p:txBody>
      </p:sp>
    </p:spTree>
    <p:extLst>
      <p:ext uri="{BB962C8B-B14F-4D97-AF65-F5344CB8AC3E}">
        <p14:creationId xmlns:p14="http://schemas.microsoft.com/office/powerpoint/2010/main" val="117688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496607-2E81-BB52-2DDE-753377F3B342}"/>
              </a:ext>
            </a:extLst>
          </p:cNvPr>
          <p:cNvSpPr>
            <a:spLocks noGrp="1"/>
          </p:cNvSpPr>
          <p:nvPr>
            <p:ph type="title"/>
          </p:nvPr>
        </p:nvSpPr>
        <p:spPr>
          <a:xfrm>
            <a:off x="1115568" y="548640"/>
            <a:ext cx="10168128" cy="1179576"/>
          </a:xfrm>
        </p:spPr>
        <p:txBody>
          <a:bodyPr>
            <a:normAutofit/>
          </a:bodyPr>
          <a:lstStyle/>
          <a:p>
            <a:r>
              <a:rPr lang="en-US" sz="4000" kern="1200" dirty="0">
                <a:solidFill>
                  <a:schemeClr val="tx1"/>
                </a:solidFill>
                <a:latin typeface="+mj-lt"/>
                <a:ea typeface="+mj-ea"/>
                <a:cs typeface="+mj-cs"/>
              </a:rPr>
              <a:t>Visualization 1</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Placeholder 11">
            <a:extLst>
              <a:ext uri="{FF2B5EF4-FFF2-40B4-BE49-F238E27FC236}">
                <a16:creationId xmlns:a16="http://schemas.microsoft.com/office/drawing/2014/main" id="{5528A0E7-62FE-7357-DAA9-8B2EB20CFD33}"/>
              </a:ext>
            </a:extLst>
          </p:cNvPr>
          <p:cNvPicPr>
            <a:picLocks noGrp="1" noChangeAspect="1"/>
          </p:cNvPicPr>
          <p:nvPr>
            <p:ph idx="1"/>
          </p:nvPr>
        </p:nvPicPr>
        <p:blipFill rotWithShape="1">
          <a:blip r:embed="rId2"/>
          <a:srcRect l="92" r="382"/>
          <a:stretch/>
        </p:blipFill>
        <p:spPr>
          <a:xfrm>
            <a:off x="6781614" y="2300569"/>
            <a:ext cx="4911552" cy="4032504"/>
          </a:xfrm>
          <a:prstGeom prst="rect">
            <a:avLst/>
          </a:prstGeom>
          <a:ln>
            <a:noFill/>
          </a:ln>
          <a:effectLst>
            <a:outerShdw blurRad="292100" dist="139700" dir="2700000" algn="tl" rotWithShape="0">
              <a:srgbClr val="333333">
                <a:alpha val="65000"/>
              </a:srgbClr>
            </a:outerShdw>
          </a:effectLst>
        </p:spPr>
      </p:pic>
      <p:graphicFrame>
        <p:nvGraphicFramePr>
          <p:cNvPr id="5" name="Diagram 4">
            <a:extLst>
              <a:ext uri="{FF2B5EF4-FFF2-40B4-BE49-F238E27FC236}">
                <a16:creationId xmlns:a16="http://schemas.microsoft.com/office/drawing/2014/main" id="{F46468FF-7199-C275-9876-9DC1C14E875E}"/>
              </a:ext>
            </a:extLst>
          </p:cNvPr>
          <p:cNvGraphicFramePr/>
          <p:nvPr>
            <p:extLst>
              <p:ext uri="{D42A27DB-BD31-4B8C-83A1-F6EECF244321}">
                <p14:modId xmlns:p14="http://schemas.microsoft.com/office/powerpoint/2010/main" val="1248520386"/>
              </p:ext>
            </p:extLst>
          </p:nvPr>
        </p:nvGraphicFramePr>
        <p:xfrm>
          <a:off x="498834" y="2300569"/>
          <a:ext cx="5822067" cy="4008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683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496607-2E81-BB52-2DDE-753377F3B342}"/>
              </a:ext>
            </a:extLst>
          </p:cNvPr>
          <p:cNvSpPr>
            <a:spLocks noGrp="1"/>
          </p:cNvSpPr>
          <p:nvPr>
            <p:ph type="title"/>
          </p:nvPr>
        </p:nvSpPr>
        <p:spPr>
          <a:xfrm>
            <a:off x="1115568" y="548640"/>
            <a:ext cx="10168128" cy="1179576"/>
          </a:xfrm>
        </p:spPr>
        <p:txBody>
          <a:bodyPr>
            <a:normAutofit/>
          </a:bodyPr>
          <a:lstStyle/>
          <a:p>
            <a:r>
              <a:rPr lang="en-US" sz="4000" kern="1200" dirty="0">
                <a:solidFill>
                  <a:schemeClr val="tx1"/>
                </a:solidFill>
                <a:latin typeface="+mj-lt"/>
                <a:ea typeface="+mj-ea"/>
                <a:cs typeface="+mj-cs"/>
              </a:rPr>
              <a:t>Visualization 2</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 name="Diagram 2">
            <a:extLst>
              <a:ext uri="{FF2B5EF4-FFF2-40B4-BE49-F238E27FC236}">
                <a16:creationId xmlns:a16="http://schemas.microsoft.com/office/drawing/2014/main" id="{261EDFEA-1823-17C3-AAD3-BEF99CE3C73C}"/>
              </a:ext>
            </a:extLst>
          </p:cNvPr>
          <p:cNvGraphicFramePr/>
          <p:nvPr>
            <p:extLst>
              <p:ext uri="{D42A27DB-BD31-4B8C-83A1-F6EECF244321}">
                <p14:modId xmlns:p14="http://schemas.microsoft.com/office/powerpoint/2010/main" val="1326189179"/>
              </p:ext>
            </p:extLst>
          </p:nvPr>
        </p:nvGraphicFramePr>
        <p:xfrm>
          <a:off x="566928" y="2300570"/>
          <a:ext cx="6197856" cy="425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Placeholder 37">
            <a:extLst>
              <a:ext uri="{FF2B5EF4-FFF2-40B4-BE49-F238E27FC236}">
                <a16:creationId xmlns:a16="http://schemas.microsoft.com/office/drawing/2014/main" id="{5089D8B6-7C7B-D20C-E9E4-C1E2C2C15A5E}"/>
              </a:ext>
            </a:extLst>
          </p:cNvPr>
          <p:cNvPicPr>
            <a:picLocks noChangeAspect="1"/>
          </p:cNvPicPr>
          <p:nvPr/>
        </p:nvPicPr>
        <p:blipFill rotWithShape="1">
          <a:blip r:embed="rId7"/>
          <a:srcRect l="-54" r="1"/>
          <a:stretch/>
        </p:blipFill>
        <p:spPr>
          <a:xfrm>
            <a:off x="6972980" y="2457918"/>
            <a:ext cx="4877658" cy="38514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674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496607-2E81-BB52-2DDE-753377F3B342}"/>
              </a:ext>
            </a:extLst>
          </p:cNvPr>
          <p:cNvSpPr>
            <a:spLocks noGrp="1"/>
          </p:cNvSpPr>
          <p:nvPr>
            <p:ph type="title"/>
          </p:nvPr>
        </p:nvSpPr>
        <p:spPr>
          <a:xfrm>
            <a:off x="1115568" y="548640"/>
            <a:ext cx="10168128" cy="1179576"/>
          </a:xfrm>
        </p:spPr>
        <p:txBody>
          <a:bodyPr>
            <a:normAutofit/>
          </a:bodyPr>
          <a:lstStyle/>
          <a:p>
            <a:r>
              <a:rPr lang="en-US" sz="4000" kern="1200" dirty="0">
                <a:solidFill>
                  <a:schemeClr val="tx1"/>
                </a:solidFill>
                <a:latin typeface="+mj-lt"/>
                <a:ea typeface="+mj-ea"/>
                <a:cs typeface="+mj-cs"/>
              </a:rPr>
              <a:t>Visualization 3</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Diagram 4">
            <a:extLst>
              <a:ext uri="{FF2B5EF4-FFF2-40B4-BE49-F238E27FC236}">
                <a16:creationId xmlns:a16="http://schemas.microsoft.com/office/drawing/2014/main" id="{F46468FF-7199-C275-9876-9DC1C14E875E}"/>
              </a:ext>
            </a:extLst>
          </p:cNvPr>
          <p:cNvGraphicFramePr/>
          <p:nvPr>
            <p:extLst>
              <p:ext uri="{D42A27DB-BD31-4B8C-83A1-F6EECF244321}">
                <p14:modId xmlns:p14="http://schemas.microsoft.com/office/powerpoint/2010/main" val="2640278143"/>
              </p:ext>
            </p:extLst>
          </p:nvPr>
        </p:nvGraphicFramePr>
        <p:xfrm>
          <a:off x="498834" y="2300569"/>
          <a:ext cx="6052886" cy="4215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Placeholder 6">
            <a:extLst>
              <a:ext uri="{FF2B5EF4-FFF2-40B4-BE49-F238E27FC236}">
                <a16:creationId xmlns:a16="http://schemas.microsoft.com/office/drawing/2014/main" id="{7179D259-2A56-626E-5C13-E0969EFAB0B7}"/>
              </a:ext>
            </a:extLst>
          </p:cNvPr>
          <p:cNvPicPr>
            <a:picLocks noChangeAspect="1"/>
          </p:cNvPicPr>
          <p:nvPr/>
        </p:nvPicPr>
        <p:blipFill rotWithShape="1">
          <a:blip r:embed="rId7"/>
          <a:srcRect l="-212" r="-248"/>
          <a:stretch/>
        </p:blipFill>
        <p:spPr>
          <a:xfrm>
            <a:off x="6955833" y="2413690"/>
            <a:ext cx="4766775" cy="3628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847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547</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Data Visualization</vt:lpstr>
      <vt:lpstr>Visualization 1</vt:lpstr>
      <vt:lpstr>Visualization 2</vt:lpstr>
      <vt:lpstr>Visualization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Thusoo</dc:creator>
  <cp:lastModifiedBy>Thusoo, Utkarsh</cp:lastModifiedBy>
  <cp:revision>36</cp:revision>
  <dcterms:created xsi:type="dcterms:W3CDTF">2023-06-30T06:30:21Z</dcterms:created>
  <dcterms:modified xsi:type="dcterms:W3CDTF">2023-06-30T09:05:18Z</dcterms:modified>
</cp:coreProperties>
</file>