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0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2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932E98-7B05-2E4E-A6FB-BE5AB84788E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ED672A0-5A70-3E42-9AC7-26DB2D35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9765-55B7-85A8-3D62-8120B22B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PAGE RANKING ALGORITHIM </a:t>
            </a:r>
            <a:br>
              <a:rPr lang="en-IN" dirty="0"/>
            </a:br>
            <a:r>
              <a:rPr lang="en-IN" sz="2800" dirty="0"/>
              <a:t>IIT Jodhpur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ACCBB-DF21-CA90-D482-630C44C4D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Suresh (M20AIE313)</a:t>
            </a:r>
          </a:p>
          <a:p>
            <a:r>
              <a:rPr lang="en-IN" i="1" dirty="0"/>
              <a:t>Utkarsh (M20AIE318)</a:t>
            </a:r>
          </a:p>
          <a:p>
            <a:r>
              <a:rPr lang="en-IN" i="1" dirty="0"/>
              <a:t>Pradeep (M20AIE275)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2B-624A-7CF1-B00F-519C3BB9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807DE1-FC77-F046-470B-E80326EE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Finalized Graph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419C-37F6-BE5F-8504-28881BC6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81" y="2269236"/>
            <a:ext cx="4260583" cy="43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10A5-1E1C-D83F-AE8F-1EDDBAA6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4DCD0-332B-31BF-32D7-CF897D987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3600" y="2638044"/>
                <a:ext cx="5132832" cy="310198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Created a demo where we can crawl a certain page and provide ranking to each of the page based on the below factors </a:t>
                </a:r>
              </a:p>
              <a:p>
                <a:pPr lvl="1"/>
                <a:r>
                  <a:rPr lang="en-IN" sz="1400" dirty="0"/>
                  <a:t>Initial PageRank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den>
                    </m:f>
                  </m:oMath>
                </a14:m>
                <a:endParaRPr lang="en-IN" sz="1400" dirty="0"/>
              </a:p>
              <a:p>
                <a:pPr lvl="1"/>
                <a:r>
                  <a:rPr lang="en-IN" sz="1400" dirty="0"/>
                  <a:t>Computing the value of PageRank based on number of web links current page can be reached from </a:t>
                </a:r>
              </a:p>
              <a:p>
                <a:pPr lvl="1"/>
                <a:r>
                  <a:rPr lang="en-IN" sz="1400" dirty="0"/>
                  <a:t>Uniform distribution of page rank between various pages under same parent </a:t>
                </a:r>
              </a:p>
              <a:p>
                <a:pPr lvl="1"/>
                <a:r>
                  <a:rPr lang="en-IN" sz="1400" dirty="0"/>
                  <a:t>Introduced damping factor which helps in finding probability of user clicking on the current page links randomly </a:t>
                </a:r>
              </a:p>
              <a:p>
                <a:pPr lvl="1"/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4DCD0-332B-31BF-32D7-CF897D987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2638044"/>
                <a:ext cx="5132832" cy="3101983"/>
              </a:xfrm>
              <a:blipFill>
                <a:blip r:embed="rId2"/>
                <a:stretch>
                  <a:fillRect l="-741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B1CC36-0374-2748-428B-0FB54FF2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17" y="2638044"/>
            <a:ext cx="2670048" cy="29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842-9AE7-ACBC-B6B6-6CD99A32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6A38-E621-51E9-45A5-A5AA1035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  <a:p>
            <a:pPr lvl="1"/>
            <a:r>
              <a:rPr lang="en-IN" dirty="0"/>
              <a:t>Is an algorithm used by search engines to rank websites in their search engine results measuring the importance of website pages. </a:t>
            </a:r>
          </a:p>
          <a:p>
            <a:pPr lvl="1"/>
            <a:r>
              <a:rPr lang="en-IN" dirty="0"/>
              <a:t>The algorithms returns a number between 0 and 1. </a:t>
            </a:r>
          </a:p>
          <a:p>
            <a:pPr lvl="1"/>
            <a:r>
              <a:rPr lang="en-IN" dirty="0"/>
              <a:t>The term was first coined in Google after one of its founders Larry Page.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842-9AE7-ACBC-B6B6-6CD99A32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6A38-E621-51E9-45A5-A5AA1035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Damping Factor</a:t>
            </a:r>
          </a:p>
          <a:p>
            <a:pPr lvl="1"/>
            <a:r>
              <a:rPr lang="en-IN" dirty="0"/>
              <a:t>The random surfer on the internet will always end up with the dangling node (having no edges) and given any point in time the damping factor carried is </a:t>
            </a:r>
            <a:r>
              <a:rPr lang="en-IN" b="1" i="1" dirty="0"/>
              <a:t>d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The probability of surfer choosing the random next link is </a:t>
            </a:r>
            <a:r>
              <a:rPr lang="en-IN" b="1" i="1" dirty="0"/>
              <a:t>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We assumed </a:t>
            </a:r>
            <a:r>
              <a:rPr lang="en-IN" b="1" i="1" dirty="0"/>
              <a:t>d = 0.85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5F9B-F1D0-C843-20C1-C3684149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38406-6111-B6A6-9FB6-7CF1A3E70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Convergence Property</a:t>
                </a:r>
              </a:p>
              <a:p>
                <a:pPr lvl="1"/>
                <a:r>
                  <a:rPr lang="en-IN" dirty="0"/>
                  <a:t>Page rank iteratively computed until norm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 </m:t>
                    </m:r>
                    <m:d>
                      <m:dPr>
                        <m:begChr m:val="‖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begChr m:val=""/>
                        <m:endChr m:val="‖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is reaching the closer value to have the precision. </a:t>
                </a:r>
              </a:p>
              <a:p>
                <a:pPr lvl="1"/>
                <a:r>
                  <a:rPr lang="en-IN" dirty="0"/>
                  <a:t>We can control the page rank precision with the precision value we given. </a:t>
                </a:r>
              </a:p>
              <a:p>
                <a:pPr lvl="1"/>
                <a:r>
                  <a:rPr lang="en-IN" dirty="0"/>
                  <a:t>We assumed it to be from anywhere between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/>
                  <a:t>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38406-6111-B6A6-9FB6-7CF1A3E70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3659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FC1F-BDAF-D69F-4C5D-8D467F4E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F41C-CD51-80F4-225F-0E4D6C53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Damping Node and Rank</a:t>
            </a:r>
          </a:p>
          <a:p>
            <a:pPr lvl="1"/>
            <a:r>
              <a:rPr lang="en-IN" dirty="0"/>
              <a:t>A node which has no out Degree is a dangling node. </a:t>
            </a:r>
          </a:p>
          <a:p>
            <a:pPr lvl="1"/>
            <a:r>
              <a:rPr lang="en-IN" dirty="0"/>
              <a:t>Rank of a dangling node is called dangling rank.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B831-1C22-F5E4-3C0D-815D4788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2928-3BB4-A010-580E-02CDE282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408" y="2638044"/>
            <a:ext cx="4108704" cy="3101983"/>
          </a:xfrm>
        </p:spPr>
        <p:txBody>
          <a:bodyPr/>
          <a:lstStyle/>
          <a:p>
            <a:r>
              <a:rPr lang="en-US" b="1" dirty="0"/>
              <a:t>Algorithm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Collect the data by crawling the given link</a:t>
            </a:r>
          </a:p>
          <a:p>
            <a:pPr lvl="1"/>
            <a:r>
              <a:rPr lang="en-US" dirty="0"/>
              <a:t>Create a directed graph</a:t>
            </a:r>
          </a:p>
          <a:p>
            <a:pPr lvl="1"/>
            <a:r>
              <a:rPr lang="en-US" dirty="0"/>
              <a:t>compute the rank for each node</a:t>
            </a:r>
          </a:p>
          <a:p>
            <a:pPr lvl="1"/>
            <a:r>
              <a:rPr lang="en-US" dirty="0"/>
              <a:t>Iteratively compute the rank until we get precision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12DD3-00EA-37A3-2819-EA3C41F0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638044"/>
            <a:ext cx="3852672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2B-624A-7CF1-B00F-519C3BB9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807DE1-FC77-F046-470B-E80326EE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Crawled Graph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8FE7A9-109C-904A-E93B-1BDCDFCC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82489"/>
            <a:ext cx="8193024" cy="17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2B-624A-7CF1-B00F-519C3BB9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807DE1-FC77-F046-470B-E80326EE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Output Ranks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90FE8-8908-547B-0D5E-1A217806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654518"/>
            <a:ext cx="7729728" cy="21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1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{C74C570F-A393-B641-9C0D-0DB4C15E298E}tf10001120</Template>
  <TotalTime>44</TotalTime>
  <Words>314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Parcel</vt:lpstr>
      <vt:lpstr>PAGE RANKING ALGORITHIM  IIT Jodhpur </vt:lpstr>
      <vt:lpstr>INTRODUCTION</vt:lpstr>
      <vt:lpstr>Definitions</vt:lpstr>
      <vt:lpstr>Definitions</vt:lpstr>
      <vt:lpstr>Definitions</vt:lpstr>
      <vt:lpstr>Definitions</vt:lpstr>
      <vt:lpstr>IMPLEMENTATION </vt:lpstr>
      <vt:lpstr>Actual dATA</vt:lpstr>
      <vt:lpstr>Actual dATA</vt:lpstr>
      <vt:lpstr>Actual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Thusoo</dc:creator>
  <cp:lastModifiedBy>Utkarsh Thusoo</cp:lastModifiedBy>
  <cp:revision>13</cp:revision>
  <dcterms:created xsi:type="dcterms:W3CDTF">2022-04-26T10:47:44Z</dcterms:created>
  <dcterms:modified xsi:type="dcterms:W3CDTF">2022-04-26T13:40:37Z</dcterms:modified>
</cp:coreProperties>
</file>