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71" r:id="rId15"/>
    <p:sldId id="275" r:id="rId16"/>
    <p:sldId id="276" r:id="rId17"/>
    <p:sldId id="270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21" autoAdjust="0"/>
    <p:restoredTop sz="82505" autoAdjust="0"/>
  </p:normalViewPr>
  <p:slideViewPr>
    <p:cSldViewPr snapToGrid="0">
      <p:cViewPr>
        <p:scale>
          <a:sx n="33" d="100"/>
          <a:sy n="33" d="100"/>
        </p:scale>
        <p:origin x="247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43506-D510-40BE-A870-9973A527ED1F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9AF1E-B985-47BE-AF55-9DB6D55A8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767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credits: https://www.palletsprojects.com/p/flask/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C9AF1E-B985-47BE-AF55-9DB6D55A825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906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DC71B-DF13-4240-B898-CD5D5D9D8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E1A04-2090-4793-B46E-4B8557795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C1D5B-F31D-4CD8-82EF-FCC145E16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6DE72-0FFC-4B3C-9BEB-F665F701F1AA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977D1-ABAA-45AB-9636-8C1A8F09F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3B0EE-B1C9-4A62-9894-D6882ACE6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B5A3-119B-4152-BC9A-B6AE5BEF1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18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6203E-DBE2-40A9-A193-DAC20A577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2C2DE-16C4-4F12-B4FC-70F16402E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CF370-5D36-4755-AAAA-306F21DEE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6DE72-0FFC-4B3C-9BEB-F665F701F1AA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4D633-C578-4CF2-AE56-8CE20CFA8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4D6C-1E26-49DC-BE04-F53BED87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B5A3-119B-4152-BC9A-B6AE5BEF1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35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5EBBE6-C3BE-43BC-AABB-1EC7B3C7C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85C6D9-27A0-4D26-A3F9-CA0F2E367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BF00E-1B1A-4DA6-A389-23C9F6ADE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6DE72-0FFC-4B3C-9BEB-F665F701F1AA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0A9E7-170A-424E-991B-E5614E936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32A80-23B5-4854-93DD-44415B283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B5A3-119B-4152-BC9A-B6AE5BEF1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428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8A327-585C-41F7-8E52-CD628A76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0ED51-5DEB-4035-8588-1028563B6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EF7F5-62F5-43CF-8830-40AC63536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6DE72-0FFC-4B3C-9BEB-F665F701F1AA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C5D22-5B88-45E5-B803-253D88E34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A9B8F-35CE-4705-83C9-96B52133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B5A3-119B-4152-BC9A-B6AE5BEF1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031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06DDA-1D4E-48AA-8486-E69AC99C2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AC10D-6B1C-46B2-B4D7-1B74196ED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21FF1-907E-43B0-BAED-3B7579501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6DE72-0FFC-4B3C-9BEB-F665F701F1AA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348C6-2B92-48B5-89C3-BC3C5A76B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6A224-95E4-4899-9B47-FA8D6EEB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B5A3-119B-4152-BC9A-B6AE5BEF1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13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B0823-5C8D-47D3-A611-E4EB8A01D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0F5F2-D3EC-4D42-A695-E53A5B0E7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8E942-488F-45AD-B5BD-E48697E38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CDB0B-A566-4071-BA4D-10B304856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6DE72-0FFC-4B3C-9BEB-F665F701F1AA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B9349-2435-4B73-A633-EBB0990DE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84D94-C124-4470-8632-F877849C7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B5A3-119B-4152-BC9A-B6AE5BEF1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47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B709-4BB5-42E1-A974-8B874B9BD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ADA8E-FF98-44F1-B389-040E1E25D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25BED-3CFC-4159-AF8F-D972974F5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53EB5D-64EC-43AE-8AD6-455B7620B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8D1B7-7A1F-4C1A-AD8B-6C20DFEFB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76EC4C-8193-4742-97EB-94DA57E96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6DE72-0FFC-4B3C-9BEB-F665F701F1AA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AC2098-B580-4F5E-B739-450B4CC0B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00E9B2-1952-4820-B23D-73355428A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B5A3-119B-4152-BC9A-B6AE5BEF1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93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F080B-07F0-4CC4-8F52-CFB56F3A1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604202-683C-42A3-860D-9677BD0FF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6DE72-0FFC-4B3C-9BEB-F665F701F1AA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DF8178-FB52-4405-9252-4FC1C64C0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39011F-ED91-49EA-808E-B795D93BE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B5A3-119B-4152-BC9A-B6AE5BEF1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31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672DEE-FE6C-4C6E-9951-10BCE2F1C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6DE72-0FFC-4B3C-9BEB-F665F701F1AA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DE6F29-52BF-4F15-9AE0-6373FC579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C7FDC-54A3-43FD-8739-46838F8DB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B5A3-119B-4152-BC9A-B6AE5BEF1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63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98D18-858E-418D-A0BD-0FE01ABBD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1492F-2A0E-4D0B-B8AD-83C5D8A54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757C1-2C9B-444D-A484-E1327915E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70D41-61DF-418E-92AD-0591EBEA2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6DE72-0FFC-4B3C-9BEB-F665F701F1AA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D4D05-2FC0-4DB3-ABE8-56431CFB6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78942-A477-410D-A5E8-C448E7EE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B5A3-119B-4152-BC9A-B6AE5BEF1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90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593CE-65EC-4172-AA29-85D2B9162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C9B4E2-6C23-42E9-9ED2-A2CAF1EDB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D505C-86C3-4E3D-B296-F9B6569E3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2E6CF-1F33-4463-B82D-2852C83B6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6DE72-0FFC-4B3C-9BEB-F665F701F1AA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44660-6260-4845-85AA-EF98B1F94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8AC96-9CEA-4E7A-9D7A-0DB78F72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B5A3-119B-4152-BC9A-B6AE5BEF1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58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37484D-544B-4502-9450-21CD30407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614B6-DC70-45A4-946C-A809B756D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69A4C-1AB9-4DF4-A915-22B79EEC7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6DE72-0FFC-4B3C-9BEB-F665F701F1AA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8E544-2CA8-4E52-B520-287498A3C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6968E-1A11-4232-AC22-5704D88E8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3B5A3-119B-4152-BC9A-B6AE5BEF1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46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estfulapi.ne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mashingmagazine.com/2018/01/understanding-using-rest-api/" TargetMode="External"/><Relationship Id="rId2" Type="http://schemas.openxmlformats.org/officeDocument/2006/relationships/hyperlink" Target="https://restfulapi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lask.palletsprojects.com/en/1.1.x/quickstart" TargetMode="External"/><Relationship Id="rId4" Type="http://schemas.openxmlformats.org/officeDocument/2006/relationships/hyperlink" Target="https://blog.miguelgrinberg.com/post/designing-a-restful-api-with-python-and-flas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2DA5-392D-416F-B856-14F095EBA2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/>
              <a:t>Flask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D4438-BD22-4BF3-83B0-85B7FCEFD2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A python based lightweight web framework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4371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02F6E-C5BC-44E0-815D-83660617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99F896-C5BA-4DCB-91EE-1A28D8ED8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9125751" cy="480218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731C50F-6406-43C6-AED0-13A661D9FFC3}"/>
              </a:ext>
            </a:extLst>
          </p:cNvPr>
          <p:cNvSpPr/>
          <p:nvPr/>
        </p:nvSpPr>
        <p:spPr>
          <a:xfrm>
            <a:off x="1540042" y="2582779"/>
            <a:ext cx="5037221" cy="2245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71C488-5800-46F2-88E0-A5F79E68298B}"/>
              </a:ext>
            </a:extLst>
          </p:cNvPr>
          <p:cNvSpPr/>
          <p:nvPr/>
        </p:nvSpPr>
        <p:spPr>
          <a:xfrm>
            <a:off x="1540042" y="4173036"/>
            <a:ext cx="7427495" cy="2245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265EE8-A8E3-4E03-ADC2-74A7A6F2C59B}"/>
              </a:ext>
            </a:extLst>
          </p:cNvPr>
          <p:cNvSpPr/>
          <p:nvPr/>
        </p:nvSpPr>
        <p:spPr>
          <a:xfrm>
            <a:off x="1540041" y="5723188"/>
            <a:ext cx="4219075" cy="2245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391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62E65-7A4A-441E-9030-46AB5F83F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 – Converter Types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7093BB-D8C8-4BEA-9D97-9DBB41C31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771650"/>
            <a:ext cx="10515599" cy="452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66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61200-C670-4A3B-B260-69440FFB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(Application Programming Interface)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67D12-1BF8-45D6-81CD-C4A81F60F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API is a set of rules that allow programs to talk to each other.</a:t>
            </a:r>
          </a:p>
          <a:p>
            <a:r>
              <a:rPr lang="en-US" dirty="0"/>
              <a:t>The waiter analogy:</a:t>
            </a:r>
          </a:p>
          <a:p>
            <a:pPr lvl="1"/>
            <a:r>
              <a:rPr lang="en-US" dirty="0"/>
              <a:t>You talk in one language. (</a:t>
            </a:r>
            <a:r>
              <a:rPr lang="en-US" dirty="0">
                <a:hlinkClick r:id="rId2" action="ppaction://hlinksldjump"/>
              </a:rPr>
              <a:t>request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chef talks in another. (</a:t>
            </a:r>
            <a:r>
              <a:rPr lang="en-US" dirty="0">
                <a:hlinkClick r:id="rId3" action="ppaction://hlinksldjump"/>
              </a:rPr>
              <a:t>response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Who is the mediator?</a:t>
            </a:r>
          </a:p>
        </p:txBody>
      </p:sp>
    </p:spTree>
    <p:extLst>
      <p:ext uri="{BB962C8B-B14F-4D97-AF65-F5344CB8AC3E}">
        <p14:creationId xmlns:p14="http://schemas.microsoft.com/office/powerpoint/2010/main" val="339321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D2813-C198-4C87-B05B-16936F59F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“REST” in REST API?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0E65E-F2EC-4F13-A943-A12C9C3BA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is nothing but a set of principles that make APIs easier to make, understand, maintain and share.</a:t>
            </a:r>
          </a:p>
          <a:p>
            <a:r>
              <a:rPr lang="en-US" dirty="0"/>
              <a:t>You can read about these principles here.</a:t>
            </a:r>
          </a:p>
          <a:p>
            <a:r>
              <a:rPr lang="en-IN" dirty="0">
                <a:hlinkClick r:id="rId2"/>
              </a:rPr>
              <a:t>https://restfulapi.net/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9497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DF1C-91D7-49F0-A4FC-9008D253C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we can do with APIs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47B6D8-CD48-4070-9245-EA690A17C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505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99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3EA1A-6522-4330-9AAA-602847FD3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about your request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06A6B-9C8A-4896-9855-1E016925A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request consists of the below parts: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DAF293-F683-4D87-B93C-4DBE2A412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03388"/>
            <a:ext cx="5257800" cy="335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11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71E8C-E120-4B26-81B7-DC715238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about the response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CC1AE-BAD5-48EA-8B32-5D97799F9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response that you get from the server 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Along with 200, you also get the requested data, obviously.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65D5F-5930-4AC7-A65F-66939164E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0762"/>
            <a:ext cx="7010208" cy="303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828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0AD6D-8483-4347-9C45-818B031C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back to our need.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02CBD-6679-4AB9-B106-63A4CA0A3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all APIs might we need?</a:t>
            </a:r>
          </a:p>
          <a:p>
            <a:r>
              <a:rPr lang="en-US" dirty="0"/>
              <a:t>What all tables might we need?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1454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DB79-904B-478C-BC28-0AC27FD0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(some help that I took)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ED3D5-9AED-4E2B-9EC7-404AC1B43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REST? </a:t>
            </a:r>
            <a:r>
              <a:rPr lang="en-IN" dirty="0">
                <a:hlinkClick r:id="rId2"/>
              </a:rPr>
              <a:t>https://restfulapi.net/</a:t>
            </a:r>
            <a:endParaRPr lang="en-IN" dirty="0"/>
          </a:p>
          <a:p>
            <a:r>
              <a:rPr lang="en-IN" dirty="0"/>
              <a:t>How to user REST APIs? </a:t>
            </a:r>
            <a:r>
              <a:rPr lang="en-IN" dirty="0">
                <a:hlinkClick r:id="rId3"/>
              </a:rPr>
              <a:t>https://www.smashingmagazine.com/2018/01/understanding-using-rest-api/</a:t>
            </a:r>
            <a:endParaRPr lang="en-IN" dirty="0"/>
          </a:p>
          <a:p>
            <a:r>
              <a:rPr lang="en-IN" dirty="0"/>
              <a:t>Make RESTful APIs with Flask: </a:t>
            </a:r>
            <a:r>
              <a:rPr lang="en-IN" dirty="0">
                <a:hlinkClick r:id="rId4"/>
              </a:rPr>
              <a:t>https://blog.miguelgrinberg.com/post/designing-a-restful-api-with-python-and-flask</a:t>
            </a:r>
            <a:endParaRPr lang="en-IN" dirty="0"/>
          </a:p>
          <a:p>
            <a:r>
              <a:rPr lang="en-IN" dirty="0"/>
              <a:t>Flask documentation: </a:t>
            </a:r>
            <a:r>
              <a:rPr lang="en-IN" dirty="0">
                <a:hlinkClick r:id="rId5"/>
              </a:rPr>
              <a:t>https://flask.palletsprojects.com/en/1.1.x/quickstart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699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3CE11-102F-4303-AE65-AFB104146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mean by ‘lightweight’?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422FF-2BED-433E-8509-4ADF4E3F5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nothing of its own.</a:t>
            </a:r>
          </a:p>
          <a:p>
            <a:r>
              <a:rPr lang="en-US" dirty="0"/>
              <a:t>Except for the framework, everything else is called using modules, libraries.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8562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3E84B-D043-47B8-AEB9-87C3E7C38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mean by ‘framework’?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AD18A-2BB5-44B5-89A7-E203A0222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rules/best practices/standards that are decided for the most optimized and error-free result.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5833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6788B-B371-4922-84DE-5FB702319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flask?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24EDB-6B47-4736-B7AD-A648D2F51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Flask is a python based lightweight web-framework.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1437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CE067-215C-49D2-A696-E763AF25B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3433D-A779-4C8A-B20E-456C42352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730246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78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DE072-0389-4885-9B12-BBAFB9A4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World, Hello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FAFADF-37CA-45DB-B749-663F2775B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73458"/>
            <a:ext cx="10515600" cy="18981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973950-809C-4E08-BC3B-DE34D107E7CC}"/>
              </a:ext>
            </a:extLst>
          </p:cNvPr>
          <p:cNvSpPr txBox="1"/>
          <p:nvPr/>
        </p:nvSpPr>
        <p:spPr>
          <a:xfrm>
            <a:off x="838199" y="4077323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For Externally Visible Server</a:t>
            </a:r>
          </a:p>
          <a:p>
            <a:endParaRPr lang="en-IN" sz="2400" dirty="0"/>
          </a:p>
          <a:p>
            <a:r>
              <a:rPr lang="en-IN" sz="2400" dirty="0"/>
              <a:t>flask run --host=0.0.0.0</a:t>
            </a:r>
          </a:p>
        </p:txBody>
      </p:sp>
    </p:spTree>
    <p:extLst>
      <p:ext uri="{BB962C8B-B14F-4D97-AF65-F5344CB8AC3E}">
        <p14:creationId xmlns:p14="http://schemas.microsoft.com/office/powerpoint/2010/main" val="3601016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54396-17CB-476E-AED3-7F1ED1068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Environment: Societies and situations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6CAAE-EB2A-4D8D-94D4-6F3474E6B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it mean by “Environment”?</a:t>
            </a:r>
          </a:p>
          <a:p>
            <a:r>
              <a:rPr lang="en-US" dirty="0"/>
              <a:t>What is the difference between “Development env.” and “Production env.”?</a:t>
            </a:r>
          </a:p>
          <a:p>
            <a:r>
              <a:rPr lang="en-US" dirty="0"/>
              <a:t>What environment is your flask web application running in right now?</a:t>
            </a:r>
          </a:p>
        </p:txBody>
      </p:sp>
    </p:spTree>
    <p:extLst>
      <p:ext uri="{BB962C8B-B14F-4D97-AF65-F5344CB8AC3E}">
        <p14:creationId xmlns:p14="http://schemas.microsoft.com/office/powerpoint/2010/main" val="1470554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5093-8414-4BE7-B425-9D04D5C95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come home for now…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CC24E-816D-4C1B-ADAE-14E1627D6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to the development environment.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855A5E-DFDE-49BE-8030-B4AEF485C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153" y="2371725"/>
            <a:ext cx="8251031" cy="217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31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D2B9-8C91-4313-895B-95A8D67A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Adv. Of Flask Dev env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30993-B756-4236-8189-612009926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get debugger on the browser.</a:t>
            </a:r>
          </a:p>
          <a:p>
            <a:r>
              <a:rPr lang="en-US" dirty="0"/>
              <a:t>You get </a:t>
            </a:r>
            <a:r>
              <a:rPr lang="en-US"/>
              <a:t>hot-reload.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9011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409</Words>
  <Application>Microsoft Office PowerPoint</Application>
  <PresentationFormat>Widescreen</PresentationFormat>
  <Paragraphs>57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Flask</vt:lpstr>
      <vt:lpstr>What does it mean by ‘lightweight’?</vt:lpstr>
      <vt:lpstr>What does it mean by ‘framework’?</vt:lpstr>
      <vt:lpstr>What is flask?</vt:lpstr>
      <vt:lpstr>Hello World</vt:lpstr>
      <vt:lpstr>World, Hello</vt:lpstr>
      <vt:lpstr>Environment: Societies and situations</vt:lpstr>
      <vt:lpstr>Let’s come home for now…</vt:lpstr>
      <vt:lpstr>Adv. Of Flask Dev env</vt:lpstr>
      <vt:lpstr>Routes</vt:lpstr>
      <vt:lpstr>Routes – Converter Types</vt:lpstr>
      <vt:lpstr>API (Application Programming Interface)</vt:lpstr>
      <vt:lpstr>What is “REST” in REST API?</vt:lpstr>
      <vt:lpstr>Things we can do with APIs</vt:lpstr>
      <vt:lpstr>A bit about your request</vt:lpstr>
      <vt:lpstr>A bit about the response</vt:lpstr>
      <vt:lpstr>Coming back to our need.</vt:lpstr>
      <vt:lpstr>(some help that I took)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</dc:title>
  <dc:creator>Utkarsh M</dc:creator>
  <cp:lastModifiedBy>Utkarsh M</cp:lastModifiedBy>
  <cp:revision>25</cp:revision>
  <dcterms:created xsi:type="dcterms:W3CDTF">2020-01-08T19:14:53Z</dcterms:created>
  <dcterms:modified xsi:type="dcterms:W3CDTF">2020-01-12T14:39:59Z</dcterms:modified>
</cp:coreProperties>
</file>