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D69B1-8D47-4908-84F9-3455F6814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3CC83-6FB2-476F-9482-0CBD4992C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71A83-2BA6-4044-90D7-5738F4A5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6D65-D313-4FE3-9FC2-6EE31A8B66DB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12146-F5E1-4BC2-AFFC-FDEEB508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88E85-18E2-415E-B1D8-C465A1E3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1DE9-720D-4D94-9868-9756A43D1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98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5CE6-5418-41BA-A4F3-34481B2BD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D3761-6CCB-436E-8B69-D9A27CF8F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CF877-443E-4A30-A284-48775770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6D65-D313-4FE3-9FC2-6EE31A8B66DB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6D078-37E9-4C0A-9799-8FD90D43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ED75A-D483-4CBF-AE22-61224BC8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1DE9-720D-4D94-9868-9756A43D1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11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DC0A6-C87F-40ED-9400-1110BDAA7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DBA09-9E58-478C-80EA-EE4E6186E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D27F5-F657-43BA-A23C-282EAC93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6D65-D313-4FE3-9FC2-6EE31A8B66DB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BF0C6-BBAF-49A1-83C8-A27EE2C2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2CAE5-1657-49F4-A8AE-A3FF4567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1DE9-720D-4D94-9868-9756A43D1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34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9418-B6D3-451A-8332-6517E854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FA2E5-A4D6-4160-B151-EBB4C6247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7ADF2-E188-46D5-B943-2EF128A6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6D65-D313-4FE3-9FC2-6EE31A8B66DB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5A0CB-84B1-4CB5-AE5D-0BE02559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C4D5D-5230-48FD-9E4C-8D9AF784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1DE9-720D-4D94-9868-9756A43D1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88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40FE-A717-46D7-A13B-EF87FFBF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E1FB9-8A54-4EE9-99A1-4B2D46793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A22AE-1C75-4A99-9F8F-E8F438CE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6D65-D313-4FE3-9FC2-6EE31A8B66DB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B3298-0088-4EDB-B3A6-867573C3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7FBF4-D593-4CB7-BF64-C6A28294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1DE9-720D-4D94-9868-9756A43D1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00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6706-FB02-4EDC-BF35-B5D1A71B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B3C03-D1C3-46CF-8921-068910087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90843-72FC-46DA-A9C2-5C89B3A8A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15BC-9B58-45DF-9498-6660FBA8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6D65-D313-4FE3-9FC2-6EE31A8B66DB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33D77-0E02-4CB9-9A0B-4D374548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5B85A-1140-4ECC-850E-C1EFB44E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1DE9-720D-4D94-9868-9756A43D1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62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CC88-A42D-4DAB-8FED-D9F8B81B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1669C-6470-49A9-9210-F800AB128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4E44D-B997-4917-95E1-5AE518178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BFA53B-C182-4504-8D35-6DE248D83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26607-A411-46D0-AEED-D77F2B575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FF4D4-2F24-4C2E-9528-6466C592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6D65-D313-4FE3-9FC2-6EE31A8B66DB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B741D-A1B2-4556-93B7-B2450C8B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ADC632-DB04-4411-83AC-19CD9796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1DE9-720D-4D94-9868-9756A43D1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54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2610-FB8F-4F3A-B375-45E6AEC0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8A356-6F6C-4B08-9987-283EB0A8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6D65-D313-4FE3-9FC2-6EE31A8B66DB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2363D-5335-46D8-B46B-9F2A3C34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AA86D-7ADF-4450-8287-D15003AF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1DE9-720D-4D94-9868-9756A43D1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50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E51CC-B5DD-4EC8-8137-D23FE6CB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6D65-D313-4FE3-9FC2-6EE31A8B66DB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E44A1-D00F-403B-978C-3952FECE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3ACBB-1683-459C-9891-E6D1A528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1DE9-720D-4D94-9868-9756A43D1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61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B5F2-23F6-41D4-B271-462D4A3A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D3F2A-B974-4E8C-AB86-B6CF078E9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6F6F3-22AB-4D2D-BA44-460CC64A9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2BFAF-509B-45EE-8473-2A1A19EE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6D65-D313-4FE3-9FC2-6EE31A8B66DB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F0E34-4C4F-4813-AA2C-14629E9A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54E19-90AC-4FC1-A642-D7F9BDDC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1DE9-720D-4D94-9868-9756A43D1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38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4A06-34C4-49B7-8423-877DF409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458CA-A794-45DB-897F-A7EDCEA31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F243E-5545-491D-AFAC-815E7A630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7115A-9E9C-4FD2-B9AE-9EDB3BF6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6D65-D313-4FE3-9FC2-6EE31A8B66DB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C5B92-5149-41B0-8C98-047D2F05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1048B-EDF3-4101-A1B9-DD87E21E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1DE9-720D-4D94-9868-9756A43D1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3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C16E9F-99C0-478D-A504-C48AD93C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5C15-1995-47A5-802E-410E1ECB7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7B59D-53FE-4DE0-B17D-410DEA385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6D65-D313-4FE3-9FC2-6EE31A8B66DB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2C87A-A256-4284-8BAF-B6C058C7B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F3BF0-BEC7-40C0-8304-5BF05E67A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21DE9-720D-4D94-9868-9756A43D1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72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813FFC-81CA-4FF6-B09E-7B70CEFD4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5895" y="3156438"/>
            <a:ext cx="2260209" cy="545123"/>
          </a:xfrm>
        </p:spPr>
        <p:txBody>
          <a:bodyPr/>
          <a:lstStyle/>
          <a:p>
            <a:r>
              <a:rPr lang="en-US" dirty="0"/>
              <a:t>Utkarsh Mehta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73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92C8-D940-4D78-903A-9B93A9CB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5D3C8-B39D-41FD-93C5-303E82FD4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31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1ABE-ED93-4ED2-B29A-98CBFE50C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64196-2F36-4355-880A-07195102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40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8F06-546F-4B18-8537-27B1A4FA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851FC-813A-4706-913F-950064A26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93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C2EFF-F1F3-43A8-B7CC-244B17EF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E5451-D8AB-4702-B715-1D6420FAA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66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4785-B745-4B84-95C0-E9644ECC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82D8F-8937-4EF9-A12E-F7616DAEE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20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ECE6-6653-413D-9D00-4DB06790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553C-865C-4FA4-8123-E90798149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81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6F14-17F2-4FD9-8759-81BED546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81FD-E287-481A-AB18-E1C2C9E4E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14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ADAF-A4E8-427F-B865-884470DD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CB9D6-559C-4B76-A0E7-6F900610E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54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Utkarsh Mehta</dc:creator>
  <cp:lastModifiedBy>Utkarsh Mehta</cp:lastModifiedBy>
  <cp:revision>2</cp:revision>
  <dcterms:created xsi:type="dcterms:W3CDTF">2019-09-06T18:26:03Z</dcterms:created>
  <dcterms:modified xsi:type="dcterms:W3CDTF">2019-09-07T08:16:01Z</dcterms:modified>
</cp:coreProperties>
</file>