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sldIdLst>
    <p:sldId id="27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72" autoAdjust="0"/>
    <p:restoredTop sz="94660"/>
  </p:normalViewPr>
  <p:slideViewPr>
    <p:cSldViewPr snapToGrid="0">
      <p:cViewPr varScale="1">
        <p:scale>
          <a:sx n="55" d="100"/>
          <a:sy n="55" d="100"/>
        </p:scale>
        <p:origin x="5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9489-9714-4514-8A26-B54997E2007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9BCF9D2-AC80-4DBD-A0C4-AD393E5203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528FA70E-6A92-CA3B-7024-828321FD761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524084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9489-9714-4514-8A26-B54997E2007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F9D2-AC80-4DBD-A0C4-AD393E5203E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B41E52E1-A08C-C1E9-6D7A-C100CA7B400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366433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9489-9714-4514-8A26-B54997E2007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F9D2-AC80-4DBD-A0C4-AD393E5203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33D9814D-296C-BAE0-0BEA-0F4D2341896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053446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9489-9714-4514-8A26-B54997E2007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F9D2-AC80-4DBD-A0C4-AD393E5203E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58DF1F0F-FE80-B029-FBEC-EBD07BA7F02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371460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9489-9714-4514-8A26-B54997E2007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F9D2-AC80-4DBD-A0C4-AD393E5203E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5EE37395-B820-AEB6-8BB4-88E794C35DF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04249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9489-9714-4514-8A26-B54997E2007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F9D2-AC80-4DBD-A0C4-AD393E5203E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565E4E5A-65A3-26D7-ABB8-997C27EB7AD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090643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9489-9714-4514-8A26-B54997E2007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F9D2-AC80-4DBD-A0C4-AD393E5203E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F0373F82-A32A-1D7D-1C31-148BA335B64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679246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9489-9714-4514-8A26-B54997E2007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F9D2-AC80-4DBD-A0C4-AD393E5203E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858CF9F8-EA31-7279-1C95-CAC622DF3F4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651572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9489-9714-4514-8A26-B54997E2007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F9D2-AC80-4DBD-A0C4-AD393E5203E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A62A8407-2ABB-0BF5-1FC5-AF4E3319845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318119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9489-9714-4514-8A26-B54997E2007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F9D2-AC80-4DBD-A0C4-AD393E5203E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7AFCAADD-AA62-4930-499B-AA71592E851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66979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CE9489-9714-4514-8A26-B54997E2007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F9D2-AC80-4DBD-A0C4-AD393E5203E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528CB0EB-069A-5917-6E64-BD2603341CC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03627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9489-9714-4514-8A26-B54997E2007E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BCF9D2-AC80-4DBD-A0C4-AD393E5203E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0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7757C1-B862-28AE-3496-803296EC4B86}"/>
              </a:ext>
            </a:extLst>
          </p:cNvPr>
          <p:cNvSpPr/>
          <p:nvPr/>
        </p:nvSpPr>
        <p:spPr>
          <a:xfrm>
            <a:off x="2820302" y="2967335"/>
            <a:ext cx="6551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 Final Assessment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213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0960-362E-2149-9747-624357135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D3B673-89CC-E8E6-4CF0-5FA8C68442C6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04BF0-C326-122A-71B1-39AFD2BA6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17" y="799733"/>
            <a:ext cx="5125165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1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56CE7-D778-69BB-BD18-F352FADCF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2695F0-A540-E1B1-B1A1-B0082FA9E277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CA394-16FD-C130-5A9E-563C7D14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15" y="1710643"/>
            <a:ext cx="7951808" cy="314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8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DE7BD-7743-7E8D-FE66-7E90665BB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F8DE5-22ED-8669-E37F-55930D010B8C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1D50A-984A-F4E9-3B1E-439F92550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442495"/>
            <a:ext cx="9497750" cy="37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7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E7574-1D1D-3F08-5DB0-916D38262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FD69B7-8E4F-B386-D0BD-7EDC6C8617E5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56CB0-678F-D9FB-3999-11652A142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79" y="1028365"/>
            <a:ext cx="692564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6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350DE-ED79-DA93-F9CE-86E0591DE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EE223E-4C13-E944-6563-CAF8E09C94C7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B1508-6A6B-AE89-747A-57392921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086"/>
            <a:ext cx="12192000" cy="38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6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1062D-3A49-E378-448D-AB04B11F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FC948-0720-BA51-A682-D7DE30496575}"/>
              </a:ext>
            </a:extLst>
          </p:cNvPr>
          <p:cNvSpPr txBox="1"/>
          <p:nvPr/>
        </p:nvSpPr>
        <p:spPr>
          <a:xfrm>
            <a:off x="631334" y="3064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46D89-B82F-E467-ADB0-E0500BD5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9152"/>
            <a:ext cx="12192000" cy="52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6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70340-DEDB-0DA6-F0D7-F2F69C352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D8F314-316A-680D-06AB-E155C15FA76B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58696-E7A1-A8FC-8A14-0261AC13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268"/>
            <a:ext cx="12192000" cy="55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0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5A538-AA85-EBCF-1DCD-9BCC64B59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CA3FCB-CB30-8E89-A0EC-C0D1DB2B0BA7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85D69-4218-9AFA-FE3D-4C76E7B1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" y="251969"/>
            <a:ext cx="12012701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3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C657A-CA03-66C9-0F3C-EDA6CADE7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4E157-0A51-0B5B-8E63-90FF3489E146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DB7B3-6B74-A100-08FA-E3DB2B04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824"/>
            <a:ext cx="12192000" cy="51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1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175A3-E02A-6782-8A4E-A8584514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69233-C485-51B5-03E3-15D0F9809CEA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59CBE-52D4-4267-D125-5B009735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878"/>
            <a:ext cx="12192000" cy="53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3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464B70-D5A9-B88B-4745-BAF5E78A1870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EEF0E-6262-F650-0F42-F49506D2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7" y="1157467"/>
            <a:ext cx="7060706" cy="2503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D83B92-E7E5-5015-FDB3-FCB1DF86DD2E}"/>
              </a:ext>
            </a:extLst>
          </p:cNvPr>
          <p:cNvSpPr txBox="1"/>
          <p:nvPr/>
        </p:nvSpPr>
        <p:spPr>
          <a:xfrm>
            <a:off x="8148577" y="745252"/>
            <a:ext cx="3240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removed all the duplicates and null values using remove duplicate function and filtering the data which is not having 0 in that.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4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FF5F7-2E03-D3DA-CC99-CA4CE82A4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87B79-3954-57FB-A7F2-904D2A5AEBA2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3157231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15490-DB00-CB7E-D8F5-8FE7F7A7C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791E1D-37F7-8CCA-A939-B8DC5EEA3643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44551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1301A-5057-7869-1F4D-17A6F4CC7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7522E-0668-57DE-DEA6-278AFB06584E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350817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A71B2-8154-72F5-BFAA-93344E0F88F5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81CA5-BEBD-ED5F-EEFB-65A80089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1" y="1496860"/>
            <a:ext cx="6096000" cy="2301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4C7039-629B-6196-6D39-78F30B954489}"/>
              </a:ext>
            </a:extLst>
          </p:cNvPr>
          <p:cNvSpPr txBox="1"/>
          <p:nvPr/>
        </p:nvSpPr>
        <p:spPr>
          <a:xfrm>
            <a:off x="7720314" y="1215342"/>
            <a:ext cx="324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 </a:t>
            </a:r>
            <a:r>
              <a:rPr lang="en-US" dirty="0" err="1"/>
              <a:t>haved</a:t>
            </a:r>
            <a:r>
              <a:rPr lang="en-US" dirty="0"/>
              <a:t> taken the </a:t>
            </a:r>
            <a:r>
              <a:rPr lang="en-US" dirty="0" err="1"/>
              <a:t>time_difference</a:t>
            </a:r>
            <a:r>
              <a:rPr lang="en-US" dirty="0"/>
              <a:t> from the columns and then calculated the </a:t>
            </a:r>
            <a:r>
              <a:rPr lang="en-US" dirty="0" err="1"/>
              <a:t>avg_time</a:t>
            </a:r>
            <a:r>
              <a:rPr lang="en-US" dirty="0"/>
              <a:t> diff.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16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14A70-F82C-BF8E-2CB5-E86A8A6B1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815D3-17E2-C14C-EC54-8AAC2D1FAC38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250281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1341E-A1C4-B45F-2CE2-911038A1F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A3EC7-4C23-D724-6834-EDC49B85605E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</a:t>
            </a:r>
          </a:p>
        </p:txBody>
      </p:sp>
    </p:spTree>
    <p:extLst>
      <p:ext uri="{BB962C8B-B14F-4D97-AF65-F5344CB8AC3E}">
        <p14:creationId xmlns:p14="http://schemas.microsoft.com/office/powerpoint/2010/main" val="34256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F3814-50EC-F50D-8B51-4D907C80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AA275-D6B4-6128-9C9A-2FFB6608E1B3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5BC0B-D600-2B3F-AFE4-8D89B9B1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3" y="1577880"/>
            <a:ext cx="6985905" cy="3702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4B0CF4-FB6C-6562-AE21-F4E02F1A12DC}"/>
              </a:ext>
            </a:extLst>
          </p:cNvPr>
          <p:cNvSpPr txBox="1"/>
          <p:nvPr/>
        </p:nvSpPr>
        <p:spPr>
          <a:xfrm>
            <a:off x="8345347" y="972273"/>
            <a:ext cx="3078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the </a:t>
            </a:r>
            <a:r>
              <a:rPr lang="en-US" dirty="0" err="1"/>
              <a:t>textjoin</a:t>
            </a:r>
            <a:r>
              <a:rPr lang="en-US" dirty="0"/>
              <a:t> and </a:t>
            </a:r>
            <a:r>
              <a:rPr lang="en-US" dirty="0" err="1"/>
              <a:t>concat</a:t>
            </a:r>
            <a:r>
              <a:rPr lang="en-US" dirty="0"/>
              <a:t>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90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04401-1B6D-A91E-669C-4DF835097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22C9C-AE87-F278-F970-2F9755F8CDF9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2001E-74AE-E004-8DF2-B3679307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20" y="1492813"/>
            <a:ext cx="4123447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0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FB027-3F58-79FE-112D-5636E2A9B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0D1DC-C992-4E44-FBED-539739C7D46C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28E5A-B40C-726E-5041-57AD411B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8734"/>
            <a:ext cx="8148577" cy="258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8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68B47-9D2B-185A-AC4E-83BB24A74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056B4-EE6D-886E-E8AA-9F708739EBE8}"/>
              </a:ext>
            </a:extLst>
          </p:cNvPr>
          <p:cNvSpPr txBox="1"/>
          <p:nvPr/>
        </p:nvSpPr>
        <p:spPr>
          <a:xfrm>
            <a:off x="619760" y="3759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E0259-7785-CA60-E9D0-74492E2CF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122"/>
            <a:ext cx="8461094" cy="3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363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e4d6d99f-c553-4a9b-9d4c-c5c1d144a9c8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5A989033-21E3-4A90-9847-FAF8BC595AF1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</TotalTime>
  <Words>75</Words>
  <Application>Microsoft Office PowerPoint</Application>
  <PresentationFormat>Widescreen</PresentationFormat>
  <Paragraphs>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Microsoft Sans Serif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</dc:creator>
  <cp:keywords>Classification=LV_C0NF1D3NT1AL</cp:keywords>
  <cp:lastModifiedBy>Utkarsh</cp:lastModifiedBy>
  <cp:revision>1</cp:revision>
  <dcterms:created xsi:type="dcterms:W3CDTF">2024-02-28T08:47:20Z</dcterms:created>
  <dcterms:modified xsi:type="dcterms:W3CDTF">2024-02-28T12:02:39Z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e4d6d99f-c553-4a9b-9d4c-c5c1d144a9c8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