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7" r:id="rId5"/>
    <p:sldId id="272" r:id="rId6"/>
    <p:sldId id="257" r:id="rId7"/>
    <p:sldId id="258" r:id="rId8"/>
    <p:sldId id="259" r:id="rId9"/>
    <p:sldId id="260" r:id="rId10"/>
    <p:sldId id="262" r:id="rId11"/>
    <p:sldId id="263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16D1-485A-4115-9B37-8D8A3CEF4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4AEA-5E73-4576-88EA-6A271AE77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D5A6-ACB2-4529-AF63-6F0E0EDE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6894-082D-4718-A1EA-3F180F45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6323-9810-4A3E-AF62-B6D230D5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5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EEC3-B7EC-461E-BBFC-E67461AE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1AD48-BB1D-4293-8537-C1099B98B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A64E-904F-4C21-9E35-CEF3F186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7213-EB3A-4805-B0F7-60712447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12CB3-8D6A-4D6C-84FB-0A47BF98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2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9F1C6-2A73-4180-A1B1-FEC73E3A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61EF-D899-4C2E-BFB0-7C4397C5C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F578-BD8D-4DAC-ACC7-66B2638D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206F-C9BB-406C-AD18-B74D5EC6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4681-4F40-4401-AEED-998A7F1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9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22D7-6B94-4BDA-8A12-3F88B8E7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27F5-5DF4-433B-A2B2-28005F8C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D680-2FB5-464B-A4AE-63B26186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B936-355B-412A-B14F-7FFB3195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1D5C-957A-4330-9155-6B962EF8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8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E09E-3ADE-451B-8C06-FD44E3F0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A1D0-1484-4BC8-B947-F16AFB06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CE56-2E7D-4B47-A595-4AD4702C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D32A7-EEE9-4D03-AD55-EBB7DE1D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771A-AF43-406F-852F-60EF77DD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CC6F-4568-4E16-ACBE-99DEC8DC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B1B4-E824-437E-8661-18BBB9653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12AC5-D2BB-4F58-AEAD-496BE0136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0E17B-6A4A-4748-B695-42A19252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205D6-217B-4199-BF52-DECA9777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5D742-B2BB-4FC2-98DB-D262E291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77C-79A5-4B06-A940-5D7A3467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422A-F9FE-40C7-9F39-EB3B905B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A0E71-3E01-40CA-BB49-930451178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5471D-2E4A-4494-862C-DDD3EA479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0FD1E-EC76-47B0-A282-3386B85A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E46B-790E-41DB-AE43-5E566034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97E32-5345-4453-A143-EB1E817A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A7769-6E78-484D-8356-87F42D27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7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CF6E-E0A7-4F18-A4FF-34E29BB1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06EB3-8BA8-4313-912B-5CD8A169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02982-323E-4302-9DED-FCE7997F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7F49D-03C2-4260-82DD-E6A702F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47FC6-C42C-4287-82B9-9310142A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7C860-86AA-443D-9DA3-5AAFC011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BDE2A-60C9-4A7F-BC69-4D42D40F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8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B45C-5360-45E2-8DEA-F842F9C3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154E-F036-45BB-8E77-2DBE65EA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9BC37-5334-4F47-A5B1-54B28737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5218-AEA8-4D4D-8540-2ADE4BA3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4E463-8489-419A-B467-F9EC4BFE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8655C-D979-4CCD-B838-C0D7DCC6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6011-B855-4879-B616-3E0C63F8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FEAC1-DED8-4E71-B5F3-FB4D6954F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E9A0A-1E86-4A7C-9E44-2B7052938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EA6E-AAD0-4603-A70F-51ACACA5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EAF4A-A7EE-4E60-BAF9-20E61814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65B8-8410-4C7C-9092-219BF45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7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4F0D5-B1C0-4A3D-B5C5-7529B4F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CF93-BB21-4488-AEE0-4CA3DF46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5488-2A5D-4A3E-82F4-EE9AED9F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000C-93D3-47CA-8701-722CE22D8E31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63F2-50CF-46E4-A3C5-831BEA0A1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D0EF-548A-4B02-ACE7-A3CDF21D8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543C-81B6-4F83-95B0-A32D1599D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0437-DC07-48CE-9A08-298B366FF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Electronics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0944-CBB7-4C87-9D57-AC822E464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8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E23A-FB01-4024-84B7-F777D3EC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5 – Adding and Subtracting two 4-bit number as per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B72A-AC92-4B11-9E55-3EA725F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of 4-bit adder and XOR gate to implement the addition and subtraction as per the select input. It is given that result will be bounded to be displayed on 2 (7 segment) displays. Two (4 bit adder units) are required: one to perform the addition and subtraction, other to add (6) to represent number &gt; 9</a:t>
            </a:r>
          </a:p>
          <a:p>
            <a:r>
              <a:rPr lang="en-IN" dirty="0"/>
              <a:t>Old IC used:</a:t>
            </a:r>
          </a:p>
          <a:p>
            <a:pPr lvl="1"/>
            <a:r>
              <a:rPr lang="en-IN" dirty="0"/>
              <a:t>7447 (exp 1)</a:t>
            </a:r>
          </a:p>
          <a:p>
            <a:r>
              <a:rPr lang="en-IN" dirty="0"/>
              <a:t>New IC used</a:t>
            </a:r>
          </a:p>
          <a:p>
            <a:pPr lvl="1"/>
            <a:r>
              <a:rPr lang="en-IN" dirty="0"/>
              <a:t>7483 – 4-bit adder circuit</a:t>
            </a:r>
          </a:p>
        </p:txBody>
      </p:sp>
    </p:spTree>
    <p:extLst>
      <p:ext uri="{BB962C8B-B14F-4D97-AF65-F5344CB8AC3E}">
        <p14:creationId xmlns:p14="http://schemas.microsoft.com/office/powerpoint/2010/main" val="188485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8C84-989C-4BB7-9588-B0575806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 6 – Addition of 4-bit integers using only one ASCII keyboard and thus storing the previous 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FEB3-0C69-481A-8C53-576FE19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experiment, a 4-bit addition was to be carried out. However, there was only one source of input, a ASCII keyboard. Now as we need to operands, one of them is stored in flipflop.</a:t>
            </a:r>
          </a:p>
          <a:p>
            <a:r>
              <a:rPr lang="en-IN" dirty="0"/>
              <a:t>Old IC: 7483 (exp 5)</a:t>
            </a:r>
          </a:p>
          <a:p>
            <a:r>
              <a:rPr lang="en-IN" dirty="0"/>
              <a:t>New IC:</a:t>
            </a:r>
          </a:p>
          <a:p>
            <a:pPr lvl="1"/>
            <a:r>
              <a:rPr lang="en-IN" dirty="0"/>
              <a:t>ASCII keyboard (Switches-&gt;Digital): A delay is needed in path from Strobe of ASCII keyboard to CP of flip-flop (reason discusses in manual)</a:t>
            </a:r>
          </a:p>
          <a:p>
            <a:pPr lvl="1"/>
            <a:r>
              <a:rPr lang="en-IN" dirty="0"/>
              <a:t>74273 – 8-bit +</a:t>
            </a:r>
            <a:r>
              <a:rPr lang="en-IN" dirty="0" err="1"/>
              <a:t>ve</a:t>
            </a:r>
            <a:r>
              <a:rPr lang="en-IN" dirty="0"/>
              <a:t> edge triggered D FF for storage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2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49CD-FCC3-4A14-999A-7D22798C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7 – Writing and Reading from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A40E-37DA-4AC7-BE5B-065AEBFB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Inputs are written at different memory location of RAM, and can be accessed by that address</a:t>
            </a:r>
          </a:p>
          <a:p>
            <a:r>
              <a:rPr lang="en-IN" dirty="0"/>
              <a:t>The report is self-explanatory (it has 4 controls so read the function of each)</a:t>
            </a:r>
          </a:p>
          <a:p>
            <a:r>
              <a:rPr lang="en-IN" dirty="0"/>
              <a:t>Old IC used</a:t>
            </a:r>
          </a:p>
          <a:p>
            <a:pPr lvl="1"/>
            <a:r>
              <a:rPr lang="en-IN" dirty="0"/>
              <a:t>7447 (exp 1), 7493 (exp 2), counter (exp 1), ASCII (exp 6)</a:t>
            </a:r>
          </a:p>
          <a:p>
            <a:r>
              <a:rPr lang="en-IN" dirty="0"/>
              <a:t>New IC used</a:t>
            </a:r>
          </a:p>
          <a:p>
            <a:pPr lvl="1"/>
            <a:r>
              <a:rPr lang="en-IN" dirty="0"/>
              <a:t>74173 – System bus used for enabling or disabling the incoming inputs (enable while writing, disabled while reading)</a:t>
            </a:r>
          </a:p>
          <a:p>
            <a:pPr lvl="1"/>
            <a:r>
              <a:rPr lang="en-IN" dirty="0"/>
              <a:t>RAM1k (Digital by Function-&gt;RAM-&gt;RAM1k) – used as memory</a:t>
            </a:r>
          </a:p>
        </p:txBody>
      </p:sp>
    </p:spTree>
    <p:extLst>
      <p:ext uri="{BB962C8B-B14F-4D97-AF65-F5344CB8AC3E}">
        <p14:creationId xmlns:p14="http://schemas.microsoft.com/office/powerpoint/2010/main" val="65201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FFBA-CCB0-4B46-B217-F1DCEEC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8 – Exp 7 + multiple displays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8C36-B243-4CE9-B30D-A8FC35BA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 7 is repeated however instead of displaying the stored value on a single display, multiple displays are used. At a time, only one display is used for display. Requires controls.</a:t>
            </a:r>
          </a:p>
          <a:p>
            <a:r>
              <a:rPr lang="en-IN" dirty="0"/>
              <a:t>Circuit is same as that of Exp 7</a:t>
            </a:r>
          </a:p>
          <a:p>
            <a:r>
              <a:rPr lang="en-IN" dirty="0"/>
              <a:t>Only one modification, common cathode are used instead of common anode, and 74138 (3-to-8 decoder) is used to channel which of the display should be active.</a:t>
            </a:r>
          </a:p>
        </p:txBody>
      </p:sp>
    </p:spTree>
    <p:extLst>
      <p:ext uri="{BB962C8B-B14F-4D97-AF65-F5344CB8AC3E}">
        <p14:creationId xmlns:p14="http://schemas.microsoft.com/office/powerpoint/2010/main" val="386921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5566-11A8-405A-84AA-ED34D7ED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9 – (4 X 4) bit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9257-2F05-4419-B6D3-F75551CE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experiment, a 4x4 bit multiplier is implemented using registers and down-counters</a:t>
            </a:r>
          </a:p>
          <a:p>
            <a:r>
              <a:rPr lang="en-IN" dirty="0"/>
              <a:t>Reading the report will be enough as the circuitry is quite complex</a:t>
            </a:r>
          </a:p>
        </p:txBody>
      </p:sp>
    </p:spTree>
    <p:extLst>
      <p:ext uri="{BB962C8B-B14F-4D97-AF65-F5344CB8AC3E}">
        <p14:creationId xmlns:p14="http://schemas.microsoft.com/office/powerpoint/2010/main" val="340483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7BCB-05C5-4DDF-ABC6-E47EBFE2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10 – 4x4 bit serial parallel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1ACB-2D30-4B0F-AADC-60516C34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See the report for circuitry and details</a:t>
            </a:r>
          </a:p>
        </p:txBody>
      </p:sp>
    </p:spTree>
    <p:extLst>
      <p:ext uri="{BB962C8B-B14F-4D97-AF65-F5344CB8AC3E}">
        <p14:creationId xmlns:p14="http://schemas.microsoft.com/office/powerpoint/2010/main" val="207124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1E52-22E6-4FC3-AD92-8C18BF75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11 – 8 bit binary to BCD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4B4C-0723-4C19-9654-8592A969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See the report for circuitry and details.</a:t>
            </a:r>
          </a:p>
        </p:txBody>
      </p:sp>
    </p:spTree>
    <p:extLst>
      <p:ext uri="{BB962C8B-B14F-4D97-AF65-F5344CB8AC3E}">
        <p14:creationId xmlns:p14="http://schemas.microsoft.com/office/powerpoint/2010/main" val="40669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CA0A-8446-42A1-A6AC-850BA0F1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9D6E-3D04-47BD-87CA-B2B8306D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 1 – Use of </a:t>
            </a:r>
            <a:r>
              <a:rPr lang="en-IN" b="1" dirty="0"/>
              <a:t>counter</a:t>
            </a:r>
            <a:r>
              <a:rPr lang="en-IN" dirty="0"/>
              <a:t> and </a:t>
            </a:r>
            <a:r>
              <a:rPr lang="en-IN" b="1" dirty="0"/>
              <a:t>7 segment displays </a:t>
            </a:r>
            <a:r>
              <a:rPr lang="en-IN" dirty="0"/>
              <a:t>to display numbers</a:t>
            </a:r>
          </a:p>
          <a:p>
            <a:r>
              <a:rPr lang="en-IN" dirty="0"/>
              <a:t>Exp 2 -  Use of </a:t>
            </a:r>
            <a:r>
              <a:rPr lang="en-IN" b="1" dirty="0"/>
              <a:t>combinational logic </a:t>
            </a:r>
            <a:r>
              <a:rPr lang="en-IN" dirty="0"/>
              <a:t>to display a</a:t>
            </a:r>
            <a:r>
              <a:rPr lang="en-IN" b="1" dirty="0"/>
              <a:t> mapping </a:t>
            </a:r>
            <a:r>
              <a:rPr lang="en-IN" dirty="0"/>
              <a:t>on 7 segment display</a:t>
            </a:r>
          </a:p>
          <a:p>
            <a:r>
              <a:rPr lang="en-IN" dirty="0"/>
              <a:t>Exp 3 – Use of </a:t>
            </a:r>
            <a:r>
              <a:rPr lang="en-IN" b="1" dirty="0"/>
              <a:t>decoder</a:t>
            </a:r>
            <a:r>
              <a:rPr lang="en-IN" dirty="0"/>
              <a:t> to simplify this </a:t>
            </a:r>
            <a:r>
              <a:rPr lang="en-IN" b="1" dirty="0"/>
              <a:t>mapping</a:t>
            </a:r>
          </a:p>
          <a:p>
            <a:r>
              <a:rPr lang="en-IN" dirty="0"/>
              <a:t>Exp 4 – Display of such two </a:t>
            </a:r>
            <a:r>
              <a:rPr lang="en-IN" b="1" dirty="0"/>
              <a:t>mapping</a:t>
            </a:r>
            <a:r>
              <a:rPr lang="en-IN" dirty="0"/>
              <a:t> using </a:t>
            </a:r>
            <a:r>
              <a:rPr lang="en-IN" b="1" dirty="0"/>
              <a:t>nibble multiplexers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21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CA0A-8446-42A1-A6AC-850BA0F1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9D6E-3D04-47BD-87CA-B2B8306D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 5 – Use of </a:t>
            </a:r>
            <a:r>
              <a:rPr lang="en-IN" b="1" dirty="0"/>
              <a:t>4-bit adder circuit </a:t>
            </a:r>
            <a:r>
              <a:rPr lang="en-IN" dirty="0"/>
              <a:t>and </a:t>
            </a:r>
            <a:r>
              <a:rPr lang="en-IN" b="1" dirty="0"/>
              <a:t>XOR gates </a:t>
            </a:r>
            <a:r>
              <a:rPr lang="en-IN" dirty="0"/>
              <a:t>to implement </a:t>
            </a:r>
            <a:r>
              <a:rPr lang="en-IN" b="1" dirty="0"/>
              <a:t>addition and subtraction </a:t>
            </a:r>
            <a:r>
              <a:rPr lang="en-IN" dirty="0"/>
              <a:t>of 4-bit integers</a:t>
            </a:r>
          </a:p>
          <a:p>
            <a:r>
              <a:rPr lang="en-IN" dirty="0"/>
              <a:t>Exp 6 – Use of 4-bit adder circuit to add two 4-bit integers using only </a:t>
            </a:r>
            <a:r>
              <a:rPr lang="en-IN" b="1" dirty="0"/>
              <a:t>one ASCII keyboard </a:t>
            </a:r>
            <a:r>
              <a:rPr lang="en-IN" dirty="0"/>
              <a:t>and thus </a:t>
            </a:r>
            <a:r>
              <a:rPr lang="en-IN" b="1" dirty="0"/>
              <a:t>storing one of them in a flipflop</a:t>
            </a:r>
          </a:p>
          <a:p>
            <a:r>
              <a:rPr lang="en-IN" dirty="0"/>
              <a:t>Exp 7 – Writing and Reading from </a:t>
            </a:r>
            <a:r>
              <a:rPr lang="en-IN" b="1" dirty="0"/>
              <a:t>RAM</a:t>
            </a:r>
          </a:p>
          <a:p>
            <a:r>
              <a:rPr lang="en-IN" dirty="0"/>
              <a:t>Exp 8 – Extension of Exp 7 with </a:t>
            </a:r>
            <a:r>
              <a:rPr lang="en-IN" b="1" dirty="0"/>
              <a:t>multiple displays </a:t>
            </a:r>
            <a:r>
              <a:rPr lang="en-IN" dirty="0"/>
              <a:t>(one display is active at any moment)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71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CA0A-8446-42A1-A6AC-850BA0F1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9D6E-3D04-47BD-87CA-B2B8306D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 5 – Use of </a:t>
            </a:r>
            <a:r>
              <a:rPr lang="en-IN" b="1" dirty="0"/>
              <a:t>4-bit adder circuit </a:t>
            </a:r>
            <a:r>
              <a:rPr lang="en-IN" dirty="0"/>
              <a:t>and </a:t>
            </a:r>
            <a:r>
              <a:rPr lang="en-IN" b="1" dirty="0"/>
              <a:t>XOR gates </a:t>
            </a:r>
            <a:r>
              <a:rPr lang="en-IN" dirty="0"/>
              <a:t>to implement </a:t>
            </a:r>
            <a:r>
              <a:rPr lang="en-IN" b="1" dirty="0"/>
              <a:t>addition and subtraction </a:t>
            </a:r>
            <a:r>
              <a:rPr lang="en-IN" dirty="0"/>
              <a:t>of 4-bit integers</a:t>
            </a:r>
          </a:p>
          <a:p>
            <a:r>
              <a:rPr lang="en-IN" dirty="0"/>
              <a:t>Exp 6 – Use of 4-bit adder circuit to add two 4-bit integers using only </a:t>
            </a:r>
            <a:r>
              <a:rPr lang="en-IN" b="1" dirty="0"/>
              <a:t>one ASCII keyboard </a:t>
            </a:r>
            <a:r>
              <a:rPr lang="en-IN" dirty="0"/>
              <a:t>and thus </a:t>
            </a:r>
            <a:r>
              <a:rPr lang="en-IN" b="1" dirty="0"/>
              <a:t>storing one of them in a flipflop</a:t>
            </a:r>
          </a:p>
          <a:p>
            <a:r>
              <a:rPr lang="en-IN" dirty="0"/>
              <a:t>Exp 7 – Writing and Reading from </a:t>
            </a:r>
            <a:r>
              <a:rPr lang="en-IN" b="1" dirty="0"/>
              <a:t>RAM</a:t>
            </a:r>
          </a:p>
          <a:p>
            <a:r>
              <a:rPr lang="en-IN" dirty="0"/>
              <a:t>Exp 8 – Extension of Exp 7 with </a:t>
            </a:r>
            <a:r>
              <a:rPr lang="en-IN" b="1" dirty="0"/>
              <a:t>multiple displays </a:t>
            </a:r>
            <a:r>
              <a:rPr lang="en-IN" dirty="0"/>
              <a:t>(one display is active at any moment)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0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CA0A-8446-42A1-A6AC-850BA0F1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9D6E-3D04-47BD-87CA-B2B8306D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 9 – Implementing 4x4 bit binary adder using registers and down counters</a:t>
            </a:r>
          </a:p>
          <a:p>
            <a:r>
              <a:rPr lang="en-IN" dirty="0"/>
              <a:t>Exp 10 – Implementing 4x4 bit serial parallel multiplier</a:t>
            </a:r>
          </a:p>
          <a:p>
            <a:r>
              <a:rPr lang="en-IN" dirty="0"/>
              <a:t>Exp 11 – Implementing 8-bit binary to BCD converter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4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324F-547C-46E7-84B0-A585B0F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1 – Counter on 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3211-56A4-4863-B06E-723E27D5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IC 7490 – Convert a counter to its binary form (see exp to initialize the connections)</a:t>
            </a:r>
          </a:p>
          <a:p>
            <a:r>
              <a:rPr lang="en-IN" dirty="0"/>
              <a:t>IC 7447 – Convert a modulo 10 binary number to equivalent representation to be used in 7 segment display</a:t>
            </a:r>
          </a:p>
          <a:p>
            <a:r>
              <a:rPr lang="en-IN" dirty="0"/>
              <a:t>Counters (instruments-&gt;digital-&gt;pulsar) – Provides clock</a:t>
            </a:r>
          </a:p>
        </p:txBody>
      </p:sp>
    </p:spTree>
    <p:extLst>
      <p:ext uri="{BB962C8B-B14F-4D97-AF65-F5344CB8AC3E}">
        <p14:creationId xmlns:p14="http://schemas.microsoft.com/office/powerpoint/2010/main" val="137356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1671-0F4A-4378-AB2C-D3F6D0B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2 – Display a mapping for each clock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D4F8-BA30-4FE0-A127-34186F72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Modulo 8 counter is designed and each instance is mapped to some number using combinational logic.</a:t>
            </a:r>
          </a:p>
          <a:p>
            <a:r>
              <a:rPr lang="en-IN" dirty="0"/>
              <a:t>Old ICs used: 7-segment display (exp 1) and IC 7447 (exp 1)</a:t>
            </a:r>
          </a:p>
          <a:p>
            <a:r>
              <a:rPr lang="en-IN" dirty="0"/>
              <a:t>New IC:</a:t>
            </a:r>
          </a:p>
          <a:p>
            <a:pPr lvl="1"/>
            <a:r>
              <a:rPr lang="en-IN" dirty="0"/>
              <a:t>IC 7493 – Same as IC 7490 (exp 1) but must be preferred over</a:t>
            </a:r>
          </a:p>
        </p:txBody>
      </p:sp>
    </p:spTree>
    <p:extLst>
      <p:ext uri="{BB962C8B-B14F-4D97-AF65-F5344CB8AC3E}">
        <p14:creationId xmlns:p14="http://schemas.microsoft.com/office/powerpoint/2010/main" val="332686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9308-828A-40FC-BD07-C1BAA763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3 – Exp 2 +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AEE2-E99D-4A9D-B48A-7909677C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previous experiment is performed with a decoder</a:t>
            </a:r>
          </a:p>
          <a:p>
            <a:r>
              <a:rPr lang="en-IN" dirty="0"/>
              <a:t>Old ICs used</a:t>
            </a:r>
          </a:p>
          <a:p>
            <a:pPr lvl="1"/>
            <a:r>
              <a:rPr lang="en-IN" dirty="0"/>
              <a:t>7447 (exp 1)</a:t>
            </a:r>
          </a:p>
          <a:p>
            <a:pPr lvl="1"/>
            <a:r>
              <a:rPr lang="en-IN" dirty="0"/>
              <a:t>7493 (exp 2)</a:t>
            </a:r>
          </a:p>
          <a:p>
            <a:r>
              <a:rPr lang="en-IN" dirty="0"/>
              <a:t>New IC used</a:t>
            </a:r>
          </a:p>
          <a:p>
            <a:pPr lvl="1"/>
            <a:r>
              <a:rPr lang="en-IN" dirty="0"/>
              <a:t>74138 – (3-to-8) decoder with </a:t>
            </a:r>
            <a:r>
              <a:rPr lang="en-IN" b="1" dirty="0"/>
              <a:t>active low outputs </a:t>
            </a:r>
          </a:p>
          <a:p>
            <a:pPr lvl="2"/>
            <a:r>
              <a:rPr lang="en-IN" dirty="0"/>
              <a:t>Used in this experiment because it is to design logic when decoder is used</a:t>
            </a:r>
          </a:p>
        </p:txBody>
      </p:sp>
    </p:spTree>
    <p:extLst>
      <p:ext uri="{BB962C8B-B14F-4D97-AF65-F5344CB8AC3E}">
        <p14:creationId xmlns:p14="http://schemas.microsoft.com/office/powerpoint/2010/main" val="186849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652D-5768-4663-B182-F5C3B919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 4 – Exp3 + Nibble 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1CCC-C57E-4313-8839-F63C6C1E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Experiment is just a re-iteration of experiment 3, however two roll number are to be displayed as per the select line</a:t>
            </a:r>
          </a:p>
          <a:p>
            <a:r>
              <a:rPr lang="en-IN" dirty="0"/>
              <a:t>Old IC used</a:t>
            </a:r>
          </a:p>
          <a:p>
            <a:pPr lvl="1"/>
            <a:r>
              <a:rPr lang="en-IN" dirty="0"/>
              <a:t>7447 (exp 1)</a:t>
            </a:r>
          </a:p>
          <a:p>
            <a:pPr lvl="1"/>
            <a:r>
              <a:rPr lang="en-IN" dirty="0"/>
              <a:t>7493 (exp 2)</a:t>
            </a:r>
          </a:p>
          <a:p>
            <a:pPr lvl="1"/>
            <a:r>
              <a:rPr lang="en-IN" dirty="0"/>
              <a:t>74138 (exp 3)</a:t>
            </a:r>
          </a:p>
          <a:p>
            <a:r>
              <a:rPr lang="en-IN" dirty="0"/>
              <a:t>New IC used</a:t>
            </a:r>
          </a:p>
          <a:p>
            <a:pPr lvl="1"/>
            <a:r>
              <a:rPr lang="en-IN" dirty="0"/>
              <a:t>74157 is a nibble multiplexer that has two 4-bit inputs A and B, and the output O=A is S=0 and O=B if S=1</a:t>
            </a:r>
          </a:p>
        </p:txBody>
      </p:sp>
    </p:spTree>
    <p:extLst>
      <p:ext uri="{BB962C8B-B14F-4D97-AF65-F5344CB8AC3E}">
        <p14:creationId xmlns:p14="http://schemas.microsoft.com/office/powerpoint/2010/main" val="117970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947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Digital Electronics Lab</vt:lpstr>
      <vt:lpstr>Summary</vt:lpstr>
      <vt:lpstr>Summary</vt:lpstr>
      <vt:lpstr>Summary</vt:lpstr>
      <vt:lpstr>Summary</vt:lpstr>
      <vt:lpstr>Exp 1 – Counter on 7 segment display</vt:lpstr>
      <vt:lpstr>Exp 2 – Display a mapping for each clock </vt:lpstr>
      <vt:lpstr>Exp 3 – Exp 2 + Decoder</vt:lpstr>
      <vt:lpstr>Exp 4 – Exp3 + Nibble MUX</vt:lpstr>
      <vt:lpstr>Exp 5 – Adding and Subtracting two 4-bit number as per select</vt:lpstr>
      <vt:lpstr>Exp 6 – Addition of 4-bit integers using only one ASCII keyboard and thus storing the previous one </vt:lpstr>
      <vt:lpstr>Exp 7 – Writing and Reading from RAM</vt:lpstr>
      <vt:lpstr>Exp 8 – Exp 7 + multiple displays </vt:lpstr>
      <vt:lpstr>Exp 9 – (4 X 4) bit multiplier</vt:lpstr>
      <vt:lpstr>Exp 10 – 4x4 bit serial parallel multiplier</vt:lpstr>
      <vt:lpstr>Exp 11 – 8 bit binary to BCD converter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Lab</dc:title>
  <dc:creator>Utkarsh Patel</dc:creator>
  <cp:lastModifiedBy>Utkarsh Patel</cp:lastModifiedBy>
  <cp:revision>25</cp:revision>
  <dcterms:created xsi:type="dcterms:W3CDTF">2020-11-17T23:52:01Z</dcterms:created>
  <dcterms:modified xsi:type="dcterms:W3CDTF">2020-11-18T01:41:47Z</dcterms:modified>
</cp:coreProperties>
</file>