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modernComment_10D_CFCE0101.xml" ContentType="application/vnd.ms-powerpoint.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4" r:id="rId1"/>
  </p:sldMasterIdLst>
  <p:notesMasterIdLst>
    <p:notesMasterId r:id="rId32"/>
  </p:notesMasterIdLst>
  <p:sldIdLst>
    <p:sldId id="256" r:id="rId2"/>
    <p:sldId id="272" r:id="rId3"/>
    <p:sldId id="257" r:id="rId4"/>
    <p:sldId id="268" r:id="rId5"/>
    <p:sldId id="269" r:id="rId6"/>
    <p:sldId id="307" r:id="rId7"/>
    <p:sldId id="270" r:id="rId8"/>
    <p:sldId id="289" r:id="rId9"/>
    <p:sldId id="294" r:id="rId10"/>
    <p:sldId id="271" r:id="rId11"/>
    <p:sldId id="273" r:id="rId12"/>
    <p:sldId id="297" r:id="rId13"/>
    <p:sldId id="296" r:id="rId14"/>
    <p:sldId id="303" r:id="rId15"/>
    <p:sldId id="299" r:id="rId16"/>
    <p:sldId id="301" r:id="rId17"/>
    <p:sldId id="302" r:id="rId18"/>
    <p:sldId id="308" r:id="rId19"/>
    <p:sldId id="259" r:id="rId20"/>
    <p:sldId id="276" r:id="rId21"/>
    <p:sldId id="261" r:id="rId22"/>
    <p:sldId id="262" r:id="rId23"/>
    <p:sldId id="263" r:id="rId24"/>
    <p:sldId id="292" r:id="rId25"/>
    <p:sldId id="266" r:id="rId26"/>
    <p:sldId id="267" r:id="rId27"/>
    <p:sldId id="278" r:id="rId28"/>
    <p:sldId id="306" r:id="rId29"/>
    <p:sldId id="305" r:id="rId30"/>
    <p:sldId id="280" r:id="rId3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D08A81E-2A43-858C-DAFB-917426EF21A0}" name="Kajal Sethi" initials="KS" userId="7a94ae1f216a7a57"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429356-196D-456B-8603-ED24537B6576}" v="4" dt="2022-04-23T01:24:38.624"/>
    <p1510:client id="{0F38D215-9FD2-4571-B156-CA59CD32E68C}" v="568" dt="2022-04-22T23:45:05.480"/>
    <p1510:client id="{1AD9DAE4-C369-4464-B023-0970ABBF061A}" v="151" dt="2022-04-22T19:16:54.388"/>
    <p1510:client id="{29D83618-ACA6-4931-8788-6010EDCE12E6}" v="93" dt="2022-04-23T01:09:03.999"/>
    <p1510:client id="{3EC2C464-51BA-44A5-BA59-E0330A5541B5}" v="4" dt="2022-04-23T04:32:58.775"/>
    <p1510:client id="{482F246E-11BB-41BA-9B24-29915F14FDB1}" v="12" dt="2022-04-23T00:11:21.965"/>
    <p1510:client id="{5E6A1180-0512-4CF5-BF65-C64AA07A6B24}" v="287" dt="2022-04-23T03:36:29.435"/>
    <p1510:client id="{62BFCEF4-9DBA-4101-92CF-432058AFF0E3}" v="37" dt="2022-04-22T18:17:33.348"/>
    <p1510:client id="{68330644-316E-438B-8B0B-B128D9B972C2}" v="4" dt="2022-04-26T11:42:14.648"/>
    <p1510:client id="{68EFCC7C-748E-4FB2-9CCE-471CEAC1BF0B}" v="130" dt="2022-04-23T03:53:58.621"/>
    <p1510:client id="{6B752B1E-A709-4A00-B0CE-F273ACB182A7}" v="334" dt="2022-04-22T21:30:19.144"/>
    <p1510:client id="{7A49DE1F-52E6-5544-82E1-C23E95822DA9}" v="452" dt="2022-04-23T01:31:38.426"/>
    <p1510:client id="{7E49F45A-4A97-4FCD-89B6-9F9B92B62298}" v="73" dt="2022-04-22T21:41:22.013"/>
    <p1510:client id="{7EFD55E5-C934-4056-98B4-3BF40340A75F}" v="3" dt="2022-04-22T21:33:12.723"/>
    <p1510:client id="{88332198-F6D3-4182-8BB0-E2903A6431F4}" v="13" dt="2022-04-29T17:28:32.477"/>
    <p1510:client id="{990ACD21-316D-4D16-B32C-4E6FB9A41ED4}" v="4" dt="2022-04-23T00:40:05.948"/>
    <p1510:client id="{AA61ED4F-E4CB-45D2-8329-94EF26EDD657}" v="56" dt="2022-04-22T23:52:17.808"/>
    <p1510:client id="{AB9C997C-8CC6-48A6-AD7D-E6631CC31F3C}" v="130" dt="2022-04-23T01:04:11.975"/>
    <p1510:client id="{B2791C37-5CC0-43A6-BA26-778B6ABF9F69}" v="11" dt="2022-04-22T22:19:51.340"/>
    <p1510:client id="{CCFF8990-E87A-4C7A-A038-BC0E0A09EEB4}" v="182" dt="2022-04-22T21:56:51.891"/>
    <p1510:client id="{DA2151C9-59D1-4AFD-96DE-FAAB921D2C2E}" v="105" dt="2022-04-22T14:03:42.948"/>
    <p1510:client id="{DE2D5BB8-0EE9-44D7-8A91-8D90779A9F0A}" v="130" dt="2022-04-22T18:51:27.402"/>
    <p1510:client id="{DFDD0684-65D6-4E28-BFD1-7F90A7842A73}" v="1" dt="2022-04-22T14:30:19.004"/>
    <p1510:client id="{E75C793C-53BA-4397-B73C-FDD4889A9D11}" v="6" dt="2022-04-22T16:26:01.639"/>
    <p1510:client id="{EC8D55A9-C1E6-4252-B71D-5C48D837F915}" v="192" dt="2022-04-22T06:11:11.574"/>
    <p1510:client id="{EF5C4D27-7485-4E83-8415-FD5C2C50B308}" v="565" dt="2022-04-22T20:55:55.654"/>
    <p1510:client id="{F4197749-229D-4DB2-AF6E-891ED24222A2}" v="40" dt="2022-04-23T01:06:12.979"/>
    <p1510:client id="{F9DBCCBC-032C-48C8-BB91-4E1DB6D76A39}" v="13" dt="2022-04-22T18:13:56.1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8/10/relationships/authors" Target="authors.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6B752B1E-A709-4A00-B0CE-F273ACB182A7}"/>
    <pc:docChg chg="modSld">
      <pc:chgData name="Guest User" userId="" providerId="Windows Live" clId="Web-{6B752B1E-A709-4A00-B0CE-F273ACB182A7}" dt="2022-04-22T21:31:37.083" v="312"/>
      <pc:docMkLst>
        <pc:docMk/>
      </pc:docMkLst>
      <pc:sldChg chg="addSp modSp mod setBg">
        <pc:chgData name="Guest User" userId="" providerId="Windows Live" clId="Web-{6B752B1E-A709-4A00-B0CE-F273ACB182A7}" dt="2022-04-22T21:26:38.309" v="242"/>
        <pc:sldMkLst>
          <pc:docMk/>
          <pc:sldMk cId="2278840719" sldId="262"/>
        </pc:sldMkLst>
        <pc:spChg chg="mod">
          <ac:chgData name="Guest User" userId="" providerId="Windows Live" clId="Web-{6B752B1E-A709-4A00-B0CE-F273ACB182A7}" dt="2022-04-22T21:26:38.309" v="242"/>
          <ac:spMkLst>
            <pc:docMk/>
            <pc:sldMk cId="2278840719" sldId="262"/>
            <ac:spMk id="2" creationId="{081589F5-6BF7-70B7-D1DE-561832C4F7A4}"/>
          </ac:spMkLst>
        </pc:spChg>
        <pc:spChg chg="add">
          <ac:chgData name="Guest User" userId="" providerId="Windows Live" clId="Web-{6B752B1E-A709-4A00-B0CE-F273ACB182A7}" dt="2022-04-22T21:26:38.309" v="242"/>
          <ac:spMkLst>
            <pc:docMk/>
            <pc:sldMk cId="2278840719" sldId="262"/>
            <ac:spMk id="15" creationId="{7F57BEA8-497D-4AA8-8A18-BDCD696B25FE}"/>
          </ac:spMkLst>
        </pc:spChg>
        <pc:graphicFrameChg chg="mod modGraphic">
          <ac:chgData name="Guest User" userId="" providerId="Windows Live" clId="Web-{6B752B1E-A709-4A00-B0CE-F273ACB182A7}" dt="2022-04-22T21:26:38.309" v="242"/>
          <ac:graphicFrameMkLst>
            <pc:docMk/>
            <pc:sldMk cId="2278840719" sldId="262"/>
            <ac:graphicFrameMk id="8" creationId="{3148AF65-DDFE-46F8-BB07-266F32E28BAB}"/>
          </ac:graphicFrameMkLst>
        </pc:graphicFrameChg>
        <pc:cxnChg chg="add">
          <ac:chgData name="Guest User" userId="" providerId="Windows Live" clId="Web-{6B752B1E-A709-4A00-B0CE-F273ACB182A7}" dt="2022-04-22T21:26:38.309" v="242"/>
          <ac:cxnSpMkLst>
            <pc:docMk/>
            <pc:sldMk cId="2278840719" sldId="262"/>
            <ac:cxnSpMk id="13" creationId="{D2E961F1-4A28-4A5F-BBD4-6E400E5E6C75}"/>
          </ac:cxnSpMkLst>
        </pc:cxnChg>
        <pc:cxnChg chg="add">
          <ac:chgData name="Guest User" userId="" providerId="Windows Live" clId="Web-{6B752B1E-A709-4A00-B0CE-F273ACB182A7}" dt="2022-04-22T21:26:38.309" v="242"/>
          <ac:cxnSpMkLst>
            <pc:docMk/>
            <pc:sldMk cId="2278840719" sldId="262"/>
            <ac:cxnSpMk id="17" creationId="{A82415D3-DDE5-4D63-8CB3-23A5EC581B27}"/>
          </ac:cxnSpMkLst>
        </pc:cxnChg>
        <pc:cxnChg chg="add">
          <ac:chgData name="Guest User" userId="" providerId="Windows Live" clId="Web-{6B752B1E-A709-4A00-B0CE-F273ACB182A7}" dt="2022-04-22T21:26:38.309" v="242"/>
          <ac:cxnSpMkLst>
            <pc:docMk/>
            <pc:sldMk cId="2278840719" sldId="262"/>
            <ac:cxnSpMk id="19" creationId="{AD7193FB-6AE6-4B3B-8F89-56B55DD63B4D}"/>
          </ac:cxnSpMkLst>
        </pc:cxnChg>
      </pc:sldChg>
      <pc:sldChg chg="addSp modSp mod setBg">
        <pc:chgData name="Guest User" userId="" providerId="Windows Live" clId="Web-{6B752B1E-A709-4A00-B0CE-F273ACB182A7}" dt="2022-04-22T21:26:32.216" v="241"/>
        <pc:sldMkLst>
          <pc:docMk/>
          <pc:sldMk cId="564818704" sldId="263"/>
        </pc:sldMkLst>
        <pc:spChg chg="mod">
          <ac:chgData name="Guest User" userId="" providerId="Windows Live" clId="Web-{6B752B1E-A709-4A00-B0CE-F273ACB182A7}" dt="2022-04-22T21:26:32.216" v="241"/>
          <ac:spMkLst>
            <pc:docMk/>
            <pc:sldMk cId="564818704" sldId="263"/>
            <ac:spMk id="2" creationId="{B6D3841F-3A2A-B3DC-1F8E-A00AD0DD0AA4}"/>
          </ac:spMkLst>
        </pc:spChg>
        <pc:spChg chg="add">
          <ac:chgData name="Guest User" userId="" providerId="Windows Live" clId="Web-{6B752B1E-A709-4A00-B0CE-F273ACB182A7}" dt="2022-04-22T21:26:32.216" v="241"/>
          <ac:spMkLst>
            <pc:docMk/>
            <pc:sldMk cId="564818704" sldId="263"/>
            <ac:spMk id="12" creationId="{7F57BEA8-497D-4AA8-8A18-BDCD696B25FE}"/>
          </ac:spMkLst>
        </pc:spChg>
        <pc:graphicFrameChg chg="mod modGraphic">
          <ac:chgData name="Guest User" userId="" providerId="Windows Live" clId="Web-{6B752B1E-A709-4A00-B0CE-F273ACB182A7}" dt="2022-04-22T21:26:32.216" v="241"/>
          <ac:graphicFrameMkLst>
            <pc:docMk/>
            <pc:sldMk cId="564818704" sldId="263"/>
            <ac:graphicFrameMk id="5" creationId="{61BA61ED-2DAD-9954-DF8A-FD1467C68269}"/>
          </ac:graphicFrameMkLst>
        </pc:graphicFrameChg>
        <pc:cxnChg chg="add">
          <ac:chgData name="Guest User" userId="" providerId="Windows Live" clId="Web-{6B752B1E-A709-4A00-B0CE-F273ACB182A7}" dt="2022-04-22T21:26:32.216" v="241"/>
          <ac:cxnSpMkLst>
            <pc:docMk/>
            <pc:sldMk cId="564818704" sldId="263"/>
            <ac:cxnSpMk id="10" creationId="{D2E961F1-4A28-4A5F-BBD4-6E400E5E6C75}"/>
          </ac:cxnSpMkLst>
        </pc:cxnChg>
        <pc:cxnChg chg="add">
          <ac:chgData name="Guest User" userId="" providerId="Windows Live" clId="Web-{6B752B1E-A709-4A00-B0CE-F273ACB182A7}" dt="2022-04-22T21:26:32.216" v="241"/>
          <ac:cxnSpMkLst>
            <pc:docMk/>
            <pc:sldMk cId="564818704" sldId="263"/>
            <ac:cxnSpMk id="14" creationId="{A82415D3-DDE5-4D63-8CB3-23A5EC581B27}"/>
          </ac:cxnSpMkLst>
        </pc:cxnChg>
        <pc:cxnChg chg="add">
          <ac:chgData name="Guest User" userId="" providerId="Windows Live" clId="Web-{6B752B1E-A709-4A00-B0CE-F273ACB182A7}" dt="2022-04-22T21:26:32.216" v="241"/>
          <ac:cxnSpMkLst>
            <pc:docMk/>
            <pc:sldMk cId="564818704" sldId="263"/>
            <ac:cxnSpMk id="16" creationId="{AD7193FB-6AE6-4B3B-8F89-56B55DD63B4D}"/>
          </ac:cxnSpMkLst>
        </pc:cxnChg>
      </pc:sldChg>
      <pc:sldChg chg="addSp delSp modSp">
        <pc:chgData name="Guest User" userId="" providerId="Windows Live" clId="Web-{6B752B1E-A709-4A00-B0CE-F273ACB182A7}" dt="2022-04-22T21:27:18.029" v="250"/>
        <pc:sldMkLst>
          <pc:docMk/>
          <pc:sldMk cId="312757203" sldId="266"/>
        </pc:sldMkLst>
        <pc:spChg chg="mod">
          <ac:chgData name="Guest User" userId="" providerId="Windows Live" clId="Web-{6B752B1E-A709-4A00-B0CE-F273ACB182A7}" dt="2022-04-22T21:27:18.029" v="250"/>
          <ac:spMkLst>
            <pc:docMk/>
            <pc:sldMk cId="312757203" sldId="266"/>
            <ac:spMk id="2" creationId="{0C26C7A2-B08C-FE95-4425-2004B809463C}"/>
          </ac:spMkLst>
        </pc:spChg>
        <pc:spChg chg="mod">
          <ac:chgData name="Guest User" userId="" providerId="Windows Live" clId="Web-{6B752B1E-A709-4A00-B0CE-F273ACB182A7}" dt="2022-04-22T21:27:18.029" v="250"/>
          <ac:spMkLst>
            <pc:docMk/>
            <pc:sldMk cId="312757203" sldId="266"/>
            <ac:spMk id="5" creationId="{94042FB0-9A0A-5905-E873-1D13B30C793F}"/>
          </ac:spMkLst>
        </pc:spChg>
        <pc:spChg chg="del">
          <ac:chgData name="Guest User" userId="" providerId="Windows Live" clId="Web-{6B752B1E-A709-4A00-B0CE-F273ACB182A7}" dt="2022-04-22T21:27:18.029" v="250"/>
          <ac:spMkLst>
            <pc:docMk/>
            <pc:sldMk cId="312757203" sldId="266"/>
            <ac:spMk id="24" creationId="{C7FA33FF-088D-4F16-95A2-2C64D353DEA8}"/>
          </ac:spMkLst>
        </pc:spChg>
        <pc:spChg chg="del">
          <ac:chgData name="Guest User" userId="" providerId="Windows Live" clId="Web-{6B752B1E-A709-4A00-B0CE-F273ACB182A7}" dt="2022-04-22T21:27:18.029" v="250"/>
          <ac:spMkLst>
            <pc:docMk/>
            <pc:sldMk cId="312757203" sldId="266"/>
            <ac:spMk id="25" creationId="{A376EFB1-01CF-419F-ABF1-2AF02BBFCBD1}"/>
          </ac:spMkLst>
        </pc:spChg>
        <pc:spChg chg="del">
          <ac:chgData name="Guest User" userId="" providerId="Windows Live" clId="Web-{6B752B1E-A709-4A00-B0CE-F273ACB182A7}" dt="2022-04-22T21:27:18.029" v="250"/>
          <ac:spMkLst>
            <pc:docMk/>
            <pc:sldMk cId="312757203" sldId="266"/>
            <ac:spMk id="26" creationId="{FF9DEA15-78BD-4750-AA18-B9F28A6D5AB8}"/>
          </ac:spMkLst>
        </pc:spChg>
        <pc:spChg chg="add">
          <ac:chgData name="Guest User" userId="" providerId="Windows Live" clId="Web-{6B752B1E-A709-4A00-B0CE-F273ACB182A7}" dt="2022-04-22T21:27:18.029" v="250"/>
          <ac:spMkLst>
            <pc:docMk/>
            <pc:sldMk cId="312757203" sldId="266"/>
            <ac:spMk id="31" creationId="{DEE2AD96-B495-4E06-9291-B71706F728CB}"/>
          </ac:spMkLst>
        </pc:spChg>
        <pc:spChg chg="add">
          <ac:chgData name="Guest User" userId="" providerId="Windows Live" clId="Web-{6B752B1E-A709-4A00-B0CE-F273ACB182A7}" dt="2022-04-22T21:27:18.029" v="250"/>
          <ac:spMkLst>
            <pc:docMk/>
            <pc:sldMk cId="312757203" sldId="266"/>
            <ac:spMk id="33" creationId="{53CF6D67-C5A8-4ADD-9E8E-1E38CA1D3166}"/>
          </ac:spMkLst>
        </pc:spChg>
        <pc:spChg chg="add">
          <ac:chgData name="Guest User" userId="" providerId="Windows Live" clId="Web-{6B752B1E-A709-4A00-B0CE-F273ACB182A7}" dt="2022-04-22T21:27:18.029" v="250"/>
          <ac:spMkLst>
            <pc:docMk/>
            <pc:sldMk cId="312757203" sldId="266"/>
            <ac:spMk id="35" creationId="{86909FA0-B515-4681-B7A8-FA281D133B94}"/>
          </ac:spMkLst>
        </pc:spChg>
        <pc:spChg chg="add">
          <ac:chgData name="Guest User" userId="" providerId="Windows Live" clId="Web-{6B752B1E-A709-4A00-B0CE-F273ACB182A7}" dt="2022-04-22T21:27:18.029" v="250"/>
          <ac:spMkLst>
            <pc:docMk/>
            <pc:sldMk cId="312757203" sldId="266"/>
            <ac:spMk id="37" creationId="{21C9FE86-FCC3-4A31-AA1C-C882262B7FE7}"/>
          </ac:spMkLst>
        </pc:spChg>
        <pc:spChg chg="add">
          <ac:chgData name="Guest User" userId="" providerId="Windows Live" clId="Web-{6B752B1E-A709-4A00-B0CE-F273ACB182A7}" dt="2022-04-22T21:27:18.029" v="250"/>
          <ac:spMkLst>
            <pc:docMk/>
            <pc:sldMk cId="312757203" sldId="266"/>
            <ac:spMk id="39" creationId="{7D96243B-ECED-4B71-8E06-AE9A285EAD20}"/>
          </ac:spMkLst>
        </pc:spChg>
        <pc:spChg chg="add">
          <ac:chgData name="Guest User" userId="" providerId="Windows Live" clId="Web-{6B752B1E-A709-4A00-B0CE-F273ACB182A7}" dt="2022-04-22T21:27:18.029" v="250"/>
          <ac:spMkLst>
            <pc:docMk/>
            <pc:sldMk cId="312757203" sldId="266"/>
            <ac:spMk id="41" creationId="{A09989E4-EFDC-4A90-A633-E0525FB4139E}"/>
          </ac:spMkLst>
        </pc:spChg>
      </pc:sldChg>
      <pc:sldChg chg="addSp delSp modSp">
        <pc:chgData name="Guest User" userId="" providerId="Windows Live" clId="Web-{6B752B1E-A709-4A00-B0CE-F273ACB182A7}" dt="2022-04-22T21:31:37.083" v="312"/>
        <pc:sldMkLst>
          <pc:docMk/>
          <pc:sldMk cId="3791506218" sldId="273"/>
        </pc:sldMkLst>
        <pc:spChg chg="mod">
          <ac:chgData name="Guest User" userId="" providerId="Windows Live" clId="Web-{6B752B1E-A709-4A00-B0CE-F273ACB182A7}" dt="2022-04-22T21:31:37.083" v="312"/>
          <ac:spMkLst>
            <pc:docMk/>
            <pc:sldMk cId="3791506218" sldId="273"/>
            <ac:spMk id="2" creationId="{8E99ED34-97DB-9E4D-CADD-AD120A36271C}"/>
          </ac:spMkLst>
        </pc:spChg>
        <pc:spChg chg="mod">
          <ac:chgData name="Guest User" userId="" providerId="Windows Live" clId="Web-{6B752B1E-A709-4A00-B0CE-F273ACB182A7}" dt="2022-04-22T21:31:37.083" v="312"/>
          <ac:spMkLst>
            <pc:docMk/>
            <pc:sldMk cId="3791506218" sldId="273"/>
            <ac:spMk id="3" creationId="{74FD12CC-A33C-30FC-347D-924F3324D0B7}"/>
          </ac:spMkLst>
        </pc:spChg>
        <pc:spChg chg="del">
          <ac:chgData name="Guest User" userId="" providerId="Windows Live" clId="Web-{6B752B1E-A709-4A00-B0CE-F273ACB182A7}" dt="2022-04-22T21:27:32.217" v="251"/>
          <ac:spMkLst>
            <pc:docMk/>
            <pc:sldMk cId="3791506218" sldId="273"/>
            <ac:spMk id="51" creationId="{C9A36457-A5F4-4103-A443-02581C09185B}"/>
          </ac:spMkLst>
        </pc:spChg>
        <pc:spChg chg="del">
          <ac:chgData name="Guest User" userId="" providerId="Windows Live" clId="Web-{6B752B1E-A709-4A00-B0CE-F273ACB182A7}" dt="2022-04-22T21:27:32.217" v="251"/>
          <ac:spMkLst>
            <pc:docMk/>
            <pc:sldMk cId="3791506218" sldId="273"/>
            <ac:spMk id="53" creationId="{AA5CF486-D9E5-4A66-898A-F3D62B81B15E}"/>
          </ac:spMkLst>
        </pc:spChg>
        <pc:spChg chg="add del">
          <ac:chgData name="Guest User" userId="" providerId="Windows Live" clId="Web-{6B752B1E-A709-4A00-B0CE-F273ACB182A7}" dt="2022-04-22T21:31:37.083" v="312"/>
          <ac:spMkLst>
            <pc:docMk/>
            <pc:sldMk cId="3791506218" sldId="273"/>
            <ac:spMk id="58" creationId="{33CD251C-A887-4D2F-925B-FC097198538B}"/>
          </ac:spMkLst>
        </pc:spChg>
        <pc:spChg chg="add del">
          <ac:chgData name="Guest User" userId="" providerId="Windows Live" clId="Web-{6B752B1E-A709-4A00-B0CE-F273ACB182A7}" dt="2022-04-22T21:31:37.083" v="312"/>
          <ac:spMkLst>
            <pc:docMk/>
            <pc:sldMk cId="3791506218" sldId="273"/>
            <ac:spMk id="60" creationId="{B19D093C-27FB-4032-B282-42C4563F257C}"/>
          </ac:spMkLst>
        </pc:spChg>
        <pc:spChg chg="add del">
          <ac:chgData name="Guest User" userId="" providerId="Windows Live" clId="Web-{6B752B1E-A709-4A00-B0CE-F273ACB182A7}" dt="2022-04-22T21:31:20.395" v="305"/>
          <ac:spMkLst>
            <pc:docMk/>
            <pc:sldMk cId="3791506218" sldId="273"/>
            <ac:spMk id="69" creationId="{979E27D9-03C7-44E2-9FF8-15D0C8506AF7}"/>
          </ac:spMkLst>
        </pc:spChg>
        <pc:spChg chg="add del">
          <ac:chgData name="Guest User" userId="" providerId="Windows Live" clId="Web-{6B752B1E-A709-4A00-B0CE-F273ACB182A7}" dt="2022-04-22T21:31:20.395" v="305"/>
          <ac:spMkLst>
            <pc:docMk/>
            <pc:sldMk cId="3791506218" sldId="273"/>
            <ac:spMk id="71" creationId="{EEBF1590-3B36-48EE-A89D-3B6F3CB256AB}"/>
          </ac:spMkLst>
        </pc:spChg>
        <pc:spChg chg="add del">
          <ac:chgData name="Guest User" userId="" providerId="Windows Live" clId="Web-{6B752B1E-A709-4A00-B0CE-F273ACB182A7}" dt="2022-04-22T21:31:20.395" v="305"/>
          <ac:spMkLst>
            <pc:docMk/>
            <pc:sldMk cId="3791506218" sldId="273"/>
            <ac:spMk id="73" creationId="{AC8F6C8C-AB5A-4548-942D-E3FD40ACBC49}"/>
          </ac:spMkLst>
        </pc:spChg>
        <pc:spChg chg="add del">
          <ac:chgData name="Guest User" userId="" providerId="Windows Live" clId="Web-{6B752B1E-A709-4A00-B0CE-F273ACB182A7}" dt="2022-04-22T21:31:30.645" v="307"/>
          <ac:spMkLst>
            <pc:docMk/>
            <pc:sldMk cId="3791506218" sldId="273"/>
            <ac:spMk id="75" creationId="{100EDD19-6802-4EC3-95CE-CFFAB042CFD6}"/>
          </ac:spMkLst>
        </pc:spChg>
        <pc:spChg chg="add del">
          <ac:chgData name="Guest User" userId="" providerId="Windows Live" clId="Web-{6B752B1E-A709-4A00-B0CE-F273ACB182A7}" dt="2022-04-22T21:31:30.645" v="307"/>
          <ac:spMkLst>
            <pc:docMk/>
            <pc:sldMk cId="3791506218" sldId="273"/>
            <ac:spMk id="76" creationId="{DB17E863-922E-4C26-BD64-E8FD41D28661}"/>
          </ac:spMkLst>
        </pc:spChg>
        <pc:spChg chg="add del">
          <ac:chgData name="Guest User" userId="" providerId="Windows Live" clId="Web-{6B752B1E-A709-4A00-B0CE-F273ACB182A7}" dt="2022-04-22T21:31:37.083" v="311"/>
          <ac:spMkLst>
            <pc:docMk/>
            <pc:sldMk cId="3791506218" sldId="273"/>
            <ac:spMk id="77" creationId="{82211336-CFF3-412D-868A-6679C1004C45}"/>
          </ac:spMkLst>
        </pc:spChg>
        <pc:spChg chg="add del">
          <ac:chgData name="Guest User" userId="" providerId="Windows Live" clId="Web-{6B752B1E-A709-4A00-B0CE-F273ACB182A7}" dt="2022-04-22T21:31:34.442" v="309"/>
          <ac:spMkLst>
            <pc:docMk/>
            <pc:sldMk cId="3791506218" sldId="273"/>
            <ac:spMk id="78" creationId="{907EF6B7-1338-4443-8C46-6A318D952DFD}"/>
          </ac:spMkLst>
        </pc:spChg>
        <pc:spChg chg="add del">
          <ac:chgData name="Guest User" userId="" providerId="Windows Live" clId="Web-{6B752B1E-A709-4A00-B0CE-F273ACB182A7}" dt="2022-04-22T21:31:34.442" v="309"/>
          <ac:spMkLst>
            <pc:docMk/>
            <pc:sldMk cId="3791506218" sldId="273"/>
            <ac:spMk id="79" creationId="{DAAE4CDD-124C-4DCF-9584-B6033B545DD5}"/>
          </ac:spMkLst>
        </pc:spChg>
        <pc:spChg chg="add del">
          <ac:chgData name="Guest User" userId="" providerId="Windows Live" clId="Web-{6B752B1E-A709-4A00-B0CE-F273ACB182A7}" dt="2022-04-22T21:31:34.442" v="309"/>
          <ac:spMkLst>
            <pc:docMk/>
            <pc:sldMk cId="3791506218" sldId="273"/>
            <ac:spMk id="80" creationId="{081E4A58-353D-44AE-B2FC-2A74E2E400F7}"/>
          </ac:spMkLst>
        </pc:spChg>
        <pc:spChg chg="add del">
          <ac:chgData name="Guest User" userId="" providerId="Windows Live" clId="Web-{6B752B1E-A709-4A00-B0CE-F273ACB182A7}" dt="2022-04-22T21:31:37.083" v="311"/>
          <ac:spMkLst>
            <pc:docMk/>
            <pc:sldMk cId="3791506218" sldId="273"/>
            <ac:spMk id="82" creationId="{76EFD3D9-44F0-4267-BCC1-1613E79D8274}"/>
          </ac:spMkLst>
        </pc:spChg>
        <pc:spChg chg="add del">
          <ac:chgData name="Guest User" userId="" providerId="Windows Live" clId="Web-{6B752B1E-A709-4A00-B0CE-F273ACB182A7}" dt="2022-04-22T21:31:37.083" v="311"/>
          <ac:spMkLst>
            <pc:docMk/>
            <pc:sldMk cId="3791506218" sldId="273"/>
            <ac:spMk id="83" creationId="{A779A851-95D6-41AF-937A-B0E4B7F6FA8D}"/>
          </ac:spMkLst>
        </pc:spChg>
        <pc:spChg chg="add del">
          <ac:chgData name="Guest User" userId="" providerId="Windows Live" clId="Web-{6B752B1E-A709-4A00-B0CE-F273ACB182A7}" dt="2022-04-22T21:31:37.083" v="311"/>
          <ac:spMkLst>
            <pc:docMk/>
            <pc:sldMk cId="3791506218" sldId="273"/>
            <ac:spMk id="84" creationId="{953FB2E7-B6CB-429C-81EB-D9516D6D5C8D}"/>
          </ac:spMkLst>
        </pc:spChg>
        <pc:spChg chg="add del">
          <ac:chgData name="Guest User" userId="" providerId="Windows Live" clId="Web-{6B752B1E-A709-4A00-B0CE-F273ACB182A7}" dt="2022-04-22T21:31:37.083" v="311"/>
          <ac:spMkLst>
            <pc:docMk/>
            <pc:sldMk cId="3791506218" sldId="273"/>
            <ac:spMk id="85" creationId="{2EC40DB1-B719-4A13-9A4D-0966B4B27866}"/>
          </ac:spMkLst>
        </pc:spChg>
        <pc:spChg chg="add">
          <ac:chgData name="Guest User" userId="" providerId="Windows Live" clId="Web-{6B752B1E-A709-4A00-B0CE-F273ACB182A7}" dt="2022-04-22T21:31:37.083" v="312"/>
          <ac:spMkLst>
            <pc:docMk/>
            <pc:sldMk cId="3791506218" sldId="273"/>
            <ac:spMk id="87" creationId="{2B566528-1B12-4246-9431-5C2D7D081168}"/>
          </ac:spMkLst>
        </pc:spChg>
        <pc:spChg chg="add">
          <ac:chgData name="Guest User" userId="" providerId="Windows Live" clId="Web-{6B752B1E-A709-4A00-B0CE-F273ACB182A7}" dt="2022-04-22T21:31:37.083" v="312"/>
          <ac:spMkLst>
            <pc:docMk/>
            <pc:sldMk cId="3791506218" sldId="273"/>
            <ac:spMk id="88" creationId="{2E80C965-DB6D-4F81-9E9E-B027384D0BD6}"/>
          </ac:spMkLst>
        </pc:spChg>
        <pc:spChg chg="add">
          <ac:chgData name="Guest User" userId="" providerId="Windows Live" clId="Web-{6B752B1E-A709-4A00-B0CE-F273ACB182A7}" dt="2022-04-22T21:31:37.083" v="312"/>
          <ac:spMkLst>
            <pc:docMk/>
            <pc:sldMk cId="3791506218" sldId="273"/>
            <ac:spMk id="89" creationId="{A580F890-B085-4E95-96AA-55AEBEC5CE6E}"/>
          </ac:spMkLst>
        </pc:spChg>
        <pc:spChg chg="add">
          <ac:chgData name="Guest User" userId="" providerId="Windows Live" clId="Web-{6B752B1E-A709-4A00-B0CE-F273ACB182A7}" dt="2022-04-22T21:31:37.083" v="312"/>
          <ac:spMkLst>
            <pc:docMk/>
            <pc:sldMk cId="3791506218" sldId="273"/>
            <ac:spMk id="90" creationId="{D3F51FEB-38FB-4F6C-9F7B-2F2AFAB65463}"/>
          </ac:spMkLst>
        </pc:spChg>
        <pc:spChg chg="add">
          <ac:chgData name="Guest User" userId="" providerId="Windows Live" clId="Web-{6B752B1E-A709-4A00-B0CE-F273ACB182A7}" dt="2022-04-22T21:31:37.083" v="312"/>
          <ac:spMkLst>
            <pc:docMk/>
            <pc:sldMk cId="3791506218" sldId="273"/>
            <ac:spMk id="91" creationId="{1E547BA6-BAE0-43BB-A7CA-60F69CE252F0}"/>
          </ac:spMkLst>
        </pc:spChg>
        <pc:grpChg chg="add del">
          <ac:chgData name="Guest User" userId="" providerId="Windows Live" clId="Web-{6B752B1E-A709-4A00-B0CE-F273ACB182A7}" dt="2022-04-22T21:31:37.083" v="312"/>
          <ac:grpSpMkLst>
            <pc:docMk/>
            <pc:sldMk cId="3791506218" sldId="273"/>
            <ac:grpSpMk id="62" creationId="{35EE815E-1BD3-4777-B652-6D98825BF66B}"/>
          </ac:grpSpMkLst>
        </pc:grpChg>
      </pc:sldChg>
      <pc:sldChg chg="addSp delSp modSp">
        <pc:chgData name="Guest User" userId="" providerId="Windows Live" clId="Web-{6B752B1E-A709-4A00-B0CE-F273ACB182A7}" dt="2022-04-22T21:31:03.692" v="303" actId="20577"/>
        <pc:sldMkLst>
          <pc:docMk/>
          <pc:sldMk cId="1658214178" sldId="276"/>
        </pc:sldMkLst>
        <pc:spChg chg="mod">
          <ac:chgData name="Guest User" userId="" providerId="Windows Live" clId="Web-{6B752B1E-A709-4A00-B0CE-F273ACB182A7}" dt="2022-04-22T21:30:09.003" v="289"/>
          <ac:spMkLst>
            <pc:docMk/>
            <pc:sldMk cId="1658214178" sldId="276"/>
            <ac:spMk id="2" creationId="{8FFE75F2-7B68-83E9-E86E-844870F317BF}"/>
          </ac:spMkLst>
        </pc:spChg>
        <pc:spChg chg="add del">
          <ac:chgData name="Guest User" userId="" providerId="Windows Live" clId="Web-{6B752B1E-A709-4A00-B0CE-F273ACB182A7}" dt="2022-04-22T21:26:59.247" v="249"/>
          <ac:spMkLst>
            <pc:docMk/>
            <pc:sldMk cId="1658214178" sldId="276"/>
            <ac:spMk id="137" creationId="{1500B4A4-B1F1-41EA-886A-B8A210DBCA3B}"/>
          </ac:spMkLst>
        </pc:spChg>
        <pc:spChg chg="add del">
          <ac:chgData name="Guest User" userId="" providerId="Windows Live" clId="Web-{6B752B1E-A709-4A00-B0CE-F273ACB182A7}" dt="2022-04-22T21:26:59.247" v="249"/>
          <ac:spMkLst>
            <pc:docMk/>
            <pc:sldMk cId="1658214178" sldId="276"/>
            <ac:spMk id="139" creationId="{5E55A99C-0BDC-4DBE-8E40-9FA66F629FA1}"/>
          </ac:spMkLst>
        </pc:spChg>
        <pc:spChg chg="add del">
          <ac:chgData name="Guest User" userId="" providerId="Windows Live" clId="Web-{6B752B1E-A709-4A00-B0CE-F273ACB182A7}" dt="2022-04-22T21:26:54.325" v="244"/>
          <ac:spMkLst>
            <pc:docMk/>
            <pc:sldMk cId="1658214178" sldId="276"/>
            <ac:spMk id="144" creationId="{6C4028FD-8BAA-4A19-BFDE-594D991B7552}"/>
          </ac:spMkLst>
        </pc:spChg>
        <pc:spChg chg="add del">
          <ac:chgData name="Guest User" userId="" providerId="Windows Live" clId="Web-{6B752B1E-A709-4A00-B0CE-F273ACB182A7}" dt="2022-04-22T21:26:59.154" v="248"/>
          <ac:spMkLst>
            <pc:docMk/>
            <pc:sldMk cId="1658214178" sldId="276"/>
            <ac:spMk id="145" creationId="{257363FD-7E77-4145-9483-331A807ADF0E}"/>
          </ac:spMkLst>
        </pc:spChg>
        <pc:spChg chg="add del">
          <ac:chgData name="Guest User" userId="" providerId="Windows Live" clId="Web-{6B752B1E-A709-4A00-B0CE-F273ACB182A7}" dt="2022-04-22T21:26:56.716" v="246"/>
          <ac:spMkLst>
            <pc:docMk/>
            <pc:sldMk cId="1658214178" sldId="276"/>
            <ac:spMk id="146" creationId="{B819A166-7571-4003-A6B8-B62034C3ED30}"/>
          </ac:spMkLst>
        </pc:spChg>
        <pc:spChg chg="add del">
          <ac:chgData name="Guest User" userId="" providerId="Windows Live" clId="Web-{6B752B1E-A709-4A00-B0CE-F273ACB182A7}" dt="2022-04-22T21:30:19.144" v="294"/>
          <ac:spMkLst>
            <pc:docMk/>
            <pc:sldMk cId="1658214178" sldId="276"/>
            <ac:spMk id="147" creationId="{955A2079-FA98-4876-80F0-72364A7D2EA4}"/>
          </ac:spMkLst>
        </pc:spChg>
        <pc:spChg chg="add del">
          <ac:chgData name="Guest User" userId="" providerId="Windows Live" clId="Web-{6B752B1E-A709-4A00-B0CE-F273ACB182A7}" dt="2022-04-22T21:30:09.003" v="289"/>
          <ac:spMkLst>
            <pc:docMk/>
            <pc:sldMk cId="1658214178" sldId="276"/>
            <ac:spMk id="152" creationId="{BACC6370-2D7E-4714-9D71-7542949D7D5D}"/>
          </ac:spMkLst>
        </pc:spChg>
        <pc:spChg chg="add del">
          <ac:chgData name="Guest User" userId="" providerId="Windows Live" clId="Web-{6B752B1E-A709-4A00-B0CE-F273ACB182A7}" dt="2022-04-22T21:30:09.003" v="289"/>
          <ac:spMkLst>
            <pc:docMk/>
            <pc:sldMk cId="1658214178" sldId="276"/>
            <ac:spMk id="154" creationId="{F68B3F68-107C-434F-AA38-110D5EA91B85}"/>
          </ac:spMkLst>
        </pc:spChg>
        <pc:spChg chg="add del">
          <ac:chgData name="Guest User" userId="" providerId="Windows Live" clId="Web-{6B752B1E-A709-4A00-B0CE-F273ACB182A7}" dt="2022-04-22T21:30:06.956" v="287"/>
          <ac:spMkLst>
            <pc:docMk/>
            <pc:sldMk cId="1658214178" sldId="276"/>
            <ac:spMk id="156" creationId="{257363FD-7E77-4145-9483-331A807ADF0E}"/>
          </ac:spMkLst>
        </pc:spChg>
        <pc:spChg chg="add del">
          <ac:chgData name="Guest User" userId="" providerId="Windows Live" clId="Web-{6B752B1E-A709-4A00-B0CE-F273ACB182A7}" dt="2022-04-22T21:30:09.003" v="289"/>
          <ac:spMkLst>
            <pc:docMk/>
            <pc:sldMk cId="1658214178" sldId="276"/>
            <ac:spMk id="158" creationId="{063BBA22-50EA-4C4D-BE05-F1CE4E63AA56}"/>
          </ac:spMkLst>
        </pc:spChg>
        <pc:spChg chg="add del">
          <ac:chgData name="Guest User" userId="" providerId="Windows Live" clId="Web-{6B752B1E-A709-4A00-B0CE-F273ACB182A7}" dt="2022-04-22T21:30:09.003" v="289"/>
          <ac:spMkLst>
            <pc:docMk/>
            <pc:sldMk cId="1658214178" sldId="276"/>
            <ac:spMk id="159" creationId="{AAD0DBB9-1A4B-4391-81D4-CB19F9AB918A}"/>
          </ac:spMkLst>
        </pc:spChg>
        <pc:spChg chg="add del">
          <ac:chgData name="Guest User" userId="" providerId="Windows Live" clId="Web-{6B752B1E-A709-4A00-B0CE-F273ACB182A7}" dt="2022-04-22T21:30:14.284" v="291"/>
          <ac:spMkLst>
            <pc:docMk/>
            <pc:sldMk cId="1658214178" sldId="276"/>
            <ac:spMk id="161" creationId="{955A2079-FA98-4876-80F0-72364A7D2EA4}"/>
          </ac:spMkLst>
        </pc:spChg>
        <pc:spChg chg="add del">
          <ac:chgData name="Guest User" userId="" providerId="Windows Live" clId="Web-{6B752B1E-A709-4A00-B0CE-F273ACB182A7}" dt="2022-04-22T21:30:19.097" v="293"/>
          <ac:spMkLst>
            <pc:docMk/>
            <pc:sldMk cId="1658214178" sldId="276"/>
            <ac:spMk id="163" creationId="{955A2079-FA98-4876-80F0-72364A7D2EA4}"/>
          </ac:spMkLst>
        </pc:spChg>
        <pc:spChg chg="add">
          <ac:chgData name="Guest User" userId="" providerId="Windows Live" clId="Web-{6B752B1E-A709-4A00-B0CE-F273ACB182A7}" dt="2022-04-22T21:30:19.144" v="294"/>
          <ac:spMkLst>
            <pc:docMk/>
            <pc:sldMk cId="1658214178" sldId="276"/>
            <ac:spMk id="165" creationId="{955A2079-FA98-4876-80F0-72364A7D2EA4}"/>
          </ac:spMkLst>
        </pc:spChg>
        <pc:graphicFrameChg chg="mod modGraphic">
          <ac:chgData name="Guest User" userId="" providerId="Windows Live" clId="Web-{6B752B1E-A709-4A00-B0CE-F273ACB182A7}" dt="2022-04-22T21:31:03.692" v="303" actId="20577"/>
          <ac:graphicFrameMkLst>
            <pc:docMk/>
            <pc:sldMk cId="1658214178" sldId="276"/>
            <ac:graphicFrameMk id="70" creationId="{6EE9C343-0BE0-92B9-AE23-A81A51B68F0E}"/>
          </ac:graphicFrameMkLst>
        </pc:graphicFrameChg>
        <pc:picChg chg="add del">
          <ac:chgData name="Guest User" userId="" providerId="Windows Live" clId="Web-{6B752B1E-A709-4A00-B0CE-F273ACB182A7}" dt="2022-04-22T21:26:59.154" v="248"/>
          <ac:picMkLst>
            <pc:docMk/>
            <pc:sldMk cId="1658214178" sldId="276"/>
            <ac:picMk id="141" creationId="{ACA2E0F7-C142-0B80-9168-0464E05676BA}"/>
          </ac:picMkLst>
        </pc:picChg>
        <pc:picChg chg="add del">
          <ac:chgData name="Guest User" userId="" providerId="Windows Live" clId="Web-{6B752B1E-A709-4A00-B0CE-F273ACB182A7}" dt="2022-04-22T21:30:02.096" v="285"/>
          <ac:picMkLst>
            <pc:docMk/>
            <pc:sldMk cId="1658214178" sldId="276"/>
            <ac:picMk id="149" creationId="{F80AFD99-25FC-0438-707E-0B11530D7382}"/>
          </ac:picMkLst>
        </pc:picChg>
        <pc:picChg chg="add del">
          <ac:chgData name="Guest User" userId="" providerId="Windows Live" clId="Web-{6B752B1E-A709-4A00-B0CE-F273ACB182A7}" dt="2022-04-22T21:30:06.956" v="287"/>
          <ac:picMkLst>
            <pc:docMk/>
            <pc:sldMk cId="1658214178" sldId="276"/>
            <ac:picMk id="155" creationId="{E0B7DF31-C022-4DE4-4614-8BE441B8D843}"/>
          </ac:picMkLst>
        </pc:picChg>
        <pc:cxnChg chg="add del">
          <ac:chgData name="Guest User" userId="" providerId="Windows Live" clId="Web-{6B752B1E-A709-4A00-B0CE-F273ACB182A7}" dt="2022-04-22T21:30:02.096" v="285"/>
          <ac:cxnSpMkLst>
            <pc:docMk/>
            <pc:sldMk cId="1658214178" sldId="276"/>
            <ac:cxnSpMk id="153" creationId="{A7F400EE-A8A5-48AF-B4D6-291B52C6F0B0}"/>
          </ac:cxnSpMkLst>
        </pc:cxnChg>
      </pc:sldChg>
      <pc:sldChg chg="addSp delSp modSp mod setBg">
        <pc:chgData name="Guest User" userId="" providerId="Windows Live" clId="Web-{6B752B1E-A709-4A00-B0CE-F273ACB182A7}" dt="2022-04-22T21:28:52.032" v="283"/>
        <pc:sldMkLst>
          <pc:docMk/>
          <pc:sldMk cId="2746893866" sldId="292"/>
        </pc:sldMkLst>
        <pc:spChg chg="mod">
          <ac:chgData name="Guest User" userId="" providerId="Windows Live" clId="Web-{6B752B1E-A709-4A00-B0CE-F273ACB182A7}" dt="2022-04-22T21:28:52.032" v="283"/>
          <ac:spMkLst>
            <pc:docMk/>
            <pc:sldMk cId="2746893866" sldId="292"/>
            <ac:spMk id="2" creationId="{23CEAB70-0D0E-A41A-A940-ED012E144EE4}"/>
          </ac:spMkLst>
        </pc:spChg>
        <pc:spChg chg="add del mod">
          <ac:chgData name="Guest User" userId="" providerId="Windows Live" clId="Web-{6B752B1E-A709-4A00-B0CE-F273ACB182A7}" dt="2022-04-22T21:28:52.032" v="283"/>
          <ac:spMkLst>
            <pc:docMk/>
            <pc:sldMk cId="2746893866" sldId="292"/>
            <ac:spMk id="5" creationId="{69464677-8F8D-B28E-9F6A-35884677D650}"/>
          </ac:spMkLst>
        </pc:spChg>
        <pc:spChg chg="add del">
          <ac:chgData name="Guest User" userId="" providerId="Windows Live" clId="Web-{6B752B1E-A709-4A00-B0CE-F273ACB182A7}" dt="2022-04-22T21:27:49.014" v="253"/>
          <ac:spMkLst>
            <pc:docMk/>
            <pc:sldMk cId="2746893866" sldId="292"/>
            <ac:spMk id="10" creationId="{42A5316D-ED2F-4F89-B4B4-8D9240B1A348}"/>
          </ac:spMkLst>
        </pc:spChg>
        <pc:spChg chg="mod replId">
          <ac:chgData name="Guest User" userId="" providerId="Windows Live" clId="Web-{6B752B1E-A709-4A00-B0CE-F273ACB182A7}" dt="2022-04-22T21:28:48.532" v="280"/>
          <ac:spMkLst>
            <pc:docMk/>
            <pc:sldMk cId="2746893866" sldId="292"/>
            <ac:spMk id="13" creationId="{D3F51FEB-38FB-4F6C-9F7B-2F2AFAB65463}"/>
          </ac:spMkLst>
        </pc:spChg>
        <pc:spChg chg="mod replId">
          <ac:chgData name="Guest User" userId="" providerId="Windows Live" clId="Web-{6B752B1E-A709-4A00-B0CE-F273ACB182A7}" dt="2022-04-22T21:28:48.532" v="280"/>
          <ac:spMkLst>
            <pc:docMk/>
            <pc:sldMk cId="2746893866" sldId="292"/>
            <ac:spMk id="14" creationId="{1E547BA6-BAE0-43BB-A7CA-60F69CE252F0}"/>
          </ac:spMkLst>
        </pc:spChg>
        <pc:spChg chg="add del">
          <ac:chgData name="Guest User" userId="" providerId="Windows Live" clId="Web-{6B752B1E-A709-4A00-B0CE-F273ACB182A7}" dt="2022-04-22T21:27:54.030" v="255"/>
          <ac:spMkLst>
            <pc:docMk/>
            <pc:sldMk cId="2746893866" sldId="292"/>
            <ac:spMk id="15" creationId="{2B566528-1B12-4246-9431-5C2D7D081168}"/>
          </ac:spMkLst>
        </pc:spChg>
        <pc:spChg chg="mod replId">
          <ac:chgData name="Guest User" userId="" providerId="Windows Live" clId="Web-{6B752B1E-A709-4A00-B0CE-F273ACB182A7}" dt="2022-04-22T21:28:48.532" v="280"/>
          <ac:spMkLst>
            <pc:docMk/>
            <pc:sldMk cId="2746893866" sldId="292"/>
            <ac:spMk id="17" creationId="{CC1A72C6-3DE4-4EC3-9AD5-9E0D40D8CE8A}"/>
          </ac:spMkLst>
        </pc:spChg>
        <pc:spChg chg="mod replId">
          <ac:chgData name="Guest User" userId="" providerId="Windows Live" clId="Web-{6B752B1E-A709-4A00-B0CE-F273ACB182A7}" dt="2022-04-22T21:28:48.532" v="280"/>
          <ac:spMkLst>
            <pc:docMk/>
            <pc:sldMk cId="2746893866" sldId="292"/>
            <ac:spMk id="18" creationId="{0B0DA1F1-C391-4EDF-9FE0-23E86E137765}"/>
          </ac:spMkLst>
        </pc:spChg>
        <pc:spChg chg="add del">
          <ac:chgData name="Guest User" userId="" providerId="Windows Live" clId="Web-{6B752B1E-A709-4A00-B0CE-F273ACB182A7}" dt="2022-04-22T21:28:52.032" v="283"/>
          <ac:spMkLst>
            <pc:docMk/>
            <pc:sldMk cId="2746893866" sldId="292"/>
            <ac:spMk id="20" creationId="{2B566528-1B12-4246-9431-5C2D7D081168}"/>
          </ac:spMkLst>
        </pc:spChg>
        <pc:spChg chg="add del">
          <ac:chgData name="Guest User" userId="" providerId="Windows Live" clId="Web-{6B752B1E-A709-4A00-B0CE-F273ACB182A7}" dt="2022-04-22T21:28:15.234" v="262"/>
          <ac:spMkLst>
            <pc:docMk/>
            <pc:sldMk cId="2746893866" sldId="292"/>
            <ac:spMk id="27" creationId="{1A95671B-3CC6-4792-9114-B74FAEA224E6}"/>
          </ac:spMkLst>
        </pc:spChg>
        <pc:spChg chg="add del">
          <ac:chgData name="Guest User" userId="" providerId="Windows Live" clId="Web-{6B752B1E-A709-4A00-B0CE-F273ACB182A7}" dt="2022-04-22T21:28:26.890" v="268"/>
          <ac:spMkLst>
            <pc:docMk/>
            <pc:sldMk cId="2746893866" sldId="292"/>
            <ac:spMk id="31" creationId="{55222F96-971A-4F90-B841-6BAB416C7AC1}"/>
          </ac:spMkLst>
        </pc:spChg>
        <pc:spChg chg="add del">
          <ac:chgData name="Guest User" userId="" providerId="Windows Live" clId="Web-{6B752B1E-A709-4A00-B0CE-F273ACB182A7}" dt="2022-04-22T21:28:15.984" v="264"/>
          <ac:spMkLst>
            <pc:docMk/>
            <pc:sldMk cId="2746893866" sldId="292"/>
            <ac:spMk id="32" creationId="{2B566528-1B12-4246-9431-5C2D7D081168}"/>
          </ac:spMkLst>
        </pc:spChg>
        <pc:spChg chg="add del">
          <ac:chgData name="Guest User" userId="" providerId="Windows Live" clId="Web-{6B752B1E-A709-4A00-B0CE-F273ACB182A7}" dt="2022-04-22T21:28:26.890" v="268"/>
          <ac:spMkLst>
            <pc:docMk/>
            <pc:sldMk cId="2746893866" sldId="292"/>
            <ac:spMk id="35" creationId="{2C1BBA94-3F40-40AA-8BB9-E69E25E537C1}"/>
          </ac:spMkLst>
        </pc:spChg>
        <pc:spChg chg="add del">
          <ac:chgData name="Guest User" userId="" providerId="Windows Live" clId="Web-{6B752B1E-A709-4A00-B0CE-F273ACB182A7}" dt="2022-04-22T21:28:21.593" v="266"/>
          <ac:spMkLst>
            <pc:docMk/>
            <pc:sldMk cId="2746893866" sldId="292"/>
            <ac:spMk id="37" creationId="{2B566528-1B12-4246-9431-5C2D7D081168}"/>
          </ac:spMkLst>
        </pc:spChg>
        <pc:spChg chg="add del">
          <ac:chgData name="Guest User" userId="" providerId="Windows Live" clId="Web-{6B752B1E-A709-4A00-B0CE-F273ACB182A7}" dt="2022-04-22T21:28:26.890" v="268"/>
          <ac:spMkLst>
            <pc:docMk/>
            <pc:sldMk cId="2746893866" sldId="292"/>
            <ac:spMk id="41" creationId="{DBC6133C-0615-4CE4-9132-37E609A9BDFA}"/>
          </ac:spMkLst>
        </pc:spChg>
        <pc:spChg chg="add del">
          <ac:chgData name="Guest User" userId="" providerId="Windows Live" clId="Web-{6B752B1E-A709-4A00-B0CE-F273ACB182A7}" dt="2022-04-22T21:28:26.890" v="268"/>
          <ac:spMkLst>
            <pc:docMk/>
            <pc:sldMk cId="2746893866" sldId="292"/>
            <ac:spMk id="42" creationId="{169CC832-2974-4E8D-90ED-3E2941BA7336}"/>
          </ac:spMkLst>
        </pc:spChg>
        <pc:spChg chg="add del">
          <ac:chgData name="Guest User" userId="" providerId="Windows Live" clId="Web-{6B752B1E-A709-4A00-B0CE-F273ACB182A7}" dt="2022-04-22T21:28:26.890" v="268"/>
          <ac:spMkLst>
            <pc:docMk/>
            <pc:sldMk cId="2746893866" sldId="292"/>
            <ac:spMk id="43" creationId="{08980754-6F4B-43C9-B9BE-127B6BED6586}"/>
          </ac:spMkLst>
        </pc:spChg>
        <pc:spChg chg="add del">
          <ac:chgData name="Guest User" userId="" providerId="Windows Live" clId="Web-{6B752B1E-A709-4A00-B0CE-F273ACB182A7}" dt="2022-04-22T21:28:29.906" v="270"/>
          <ac:spMkLst>
            <pc:docMk/>
            <pc:sldMk cId="2746893866" sldId="292"/>
            <ac:spMk id="45" creationId="{5E39A796-BE83-48B1-B33F-35C4A32AAB57}"/>
          </ac:spMkLst>
        </pc:spChg>
        <pc:spChg chg="add del">
          <ac:chgData name="Guest User" userId="" providerId="Windows Live" clId="Web-{6B752B1E-A709-4A00-B0CE-F273ACB182A7}" dt="2022-04-22T21:28:29.906" v="270"/>
          <ac:spMkLst>
            <pc:docMk/>
            <pc:sldMk cId="2746893866" sldId="292"/>
            <ac:spMk id="46" creationId="{72F84B47-E267-4194-8194-831DB7B5547F}"/>
          </ac:spMkLst>
        </pc:spChg>
        <pc:spChg chg="add del">
          <ac:chgData name="Guest User" userId="" providerId="Windows Live" clId="Web-{6B752B1E-A709-4A00-B0CE-F273ACB182A7}" dt="2022-04-22T21:28:34.750" v="272"/>
          <ac:spMkLst>
            <pc:docMk/>
            <pc:sldMk cId="2746893866" sldId="292"/>
            <ac:spMk id="48" creationId="{5E39A796-BE83-48B1-B33F-35C4A32AAB57}"/>
          </ac:spMkLst>
        </pc:spChg>
        <pc:spChg chg="add del">
          <ac:chgData name="Guest User" userId="" providerId="Windows Live" clId="Web-{6B752B1E-A709-4A00-B0CE-F273ACB182A7}" dt="2022-04-22T21:28:34.750" v="272"/>
          <ac:spMkLst>
            <pc:docMk/>
            <pc:sldMk cId="2746893866" sldId="292"/>
            <ac:spMk id="49" creationId="{72F84B47-E267-4194-8194-831DB7B5547F}"/>
          </ac:spMkLst>
        </pc:spChg>
        <pc:spChg chg="add del">
          <ac:chgData name="Guest User" userId="" providerId="Windows Live" clId="Web-{6B752B1E-A709-4A00-B0CE-F273ACB182A7}" dt="2022-04-22T21:28:45.469" v="275"/>
          <ac:spMkLst>
            <pc:docMk/>
            <pc:sldMk cId="2746893866" sldId="292"/>
            <ac:spMk id="51" creationId="{2B566528-1B12-4246-9431-5C2D7D081168}"/>
          </ac:spMkLst>
        </pc:spChg>
        <pc:spChg chg="add del">
          <ac:chgData name="Guest User" userId="" providerId="Windows Live" clId="Web-{6B752B1E-A709-4A00-B0CE-F273ACB182A7}" dt="2022-04-22T21:28:48.532" v="279"/>
          <ac:spMkLst>
            <pc:docMk/>
            <pc:sldMk cId="2746893866" sldId="292"/>
            <ac:spMk id="58" creationId="{2B566528-1B12-4246-9431-5C2D7D081168}"/>
          </ac:spMkLst>
        </pc:spChg>
        <pc:spChg chg="add del">
          <ac:chgData name="Guest User" userId="" providerId="Windows Live" clId="Web-{6B752B1E-A709-4A00-B0CE-F273ACB182A7}" dt="2022-04-22T21:28:52.001" v="282"/>
          <ac:spMkLst>
            <pc:docMk/>
            <pc:sldMk cId="2746893866" sldId="292"/>
            <ac:spMk id="66" creationId="{1A95671B-3CC6-4792-9114-B74FAEA224E6}"/>
          </ac:spMkLst>
        </pc:spChg>
        <pc:spChg chg="add del">
          <ac:chgData name="Guest User" userId="" providerId="Windows Live" clId="Web-{6B752B1E-A709-4A00-B0CE-F273ACB182A7}" dt="2022-04-22T21:28:52.001" v="282"/>
          <ac:spMkLst>
            <pc:docMk/>
            <pc:sldMk cId="2746893866" sldId="292"/>
            <ac:spMk id="67" creationId="{69464677-8F8D-B28E-9F6A-35884677D650}"/>
          </ac:spMkLst>
        </pc:spChg>
        <pc:spChg chg="add">
          <ac:chgData name="Guest User" userId="" providerId="Windows Live" clId="Web-{6B752B1E-A709-4A00-B0CE-F273ACB182A7}" dt="2022-04-22T21:28:52.032" v="283"/>
          <ac:spMkLst>
            <pc:docMk/>
            <pc:sldMk cId="2746893866" sldId="292"/>
            <ac:spMk id="69" creationId="{DBC6133C-0615-4CE4-9132-37E609A9BDFA}"/>
          </ac:spMkLst>
        </pc:spChg>
        <pc:spChg chg="add">
          <ac:chgData name="Guest User" userId="" providerId="Windows Live" clId="Web-{6B752B1E-A709-4A00-B0CE-F273ACB182A7}" dt="2022-04-22T21:28:52.032" v="283"/>
          <ac:spMkLst>
            <pc:docMk/>
            <pc:sldMk cId="2746893866" sldId="292"/>
            <ac:spMk id="70" creationId="{169CC832-2974-4E8D-90ED-3E2941BA7336}"/>
          </ac:spMkLst>
        </pc:spChg>
        <pc:spChg chg="add">
          <ac:chgData name="Guest User" userId="" providerId="Windows Live" clId="Web-{6B752B1E-A709-4A00-B0CE-F273ACB182A7}" dt="2022-04-22T21:28:52.032" v="283"/>
          <ac:spMkLst>
            <pc:docMk/>
            <pc:sldMk cId="2746893866" sldId="292"/>
            <ac:spMk id="71" creationId="{69464677-8F8D-B28E-9F6A-35884677D650}"/>
          </ac:spMkLst>
        </pc:spChg>
        <pc:spChg chg="add">
          <ac:chgData name="Guest User" userId="" providerId="Windows Live" clId="Web-{6B752B1E-A709-4A00-B0CE-F273ACB182A7}" dt="2022-04-22T21:28:52.032" v="283"/>
          <ac:spMkLst>
            <pc:docMk/>
            <pc:sldMk cId="2746893866" sldId="292"/>
            <ac:spMk id="72" creationId="{55222F96-971A-4F90-B841-6BAB416C7AC1}"/>
          </ac:spMkLst>
        </pc:spChg>
        <pc:spChg chg="add">
          <ac:chgData name="Guest User" userId="" providerId="Windows Live" clId="Web-{6B752B1E-A709-4A00-B0CE-F273ACB182A7}" dt="2022-04-22T21:28:52.032" v="283"/>
          <ac:spMkLst>
            <pc:docMk/>
            <pc:sldMk cId="2746893866" sldId="292"/>
            <ac:spMk id="73" creationId="{08980754-6F4B-43C9-B9BE-127B6BED6586}"/>
          </ac:spMkLst>
        </pc:spChg>
        <pc:spChg chg="add">
          <ac:chgData name="Guest User" userId="" providerId="Windows Live" clId="Web-{6B752B1E-A709-4A00-B0CE-F273ACB182A7}" dt="2022-04-22T21:28:52.032" v="283"/>
          <ac:spMkLst>
            <pc:docMk/>
            <pc:sldMk cId="2746893866" sldId="292"/>
            <ac:spMk id="74" creationId="{2C1BBA94-3F40-40AA-8BB9-E69E25E537C1}"/>
          </ac:spMkLst>
        </pc:spChg>
        <pc:grpChg chg="add del">
          <ac:chgData name="Guest User" userId="" providerId="Windows Live" clId="Web-{6B752B1E-A709-4A00-B0CE-F273ACB182A7}" dt="2022-04-22T21:27:54.030" v="255"/>
          <ac:grpSpMkLst>
            <pc:docMk/>
            <pc:sldMk cId="2746893866" sldId="292"/>
            <ac:grpSpMk id="12" creationId="{828A5161-06F1-46CF-8AD7-844680A59E13}"/>
          </ac:grpSpMkLst>
        </pc:grpChg>
        <pc:grpChg chg="add del">
          <ac:chgData name="Guest User" userId="" providerId="Windows Live" clId="Web-{6B752B1E-A709-4A00-B0CE-F273ACB182A7}" dt="2022-04-22T21:27:54.030" v="255"/>
          <ac:grpSpMkLst>
            <pc:docMk/>
            <pc:sldMk cId="2746893866" sldId="292"/>
            <ac:grpSpMk id="16" creationId="{5995D10D-E9C9-47DB-AE7E-801FEF38F5C9}"/>
          </ac:grpSpMkLst>
        </pc:grpChg>
        <pc:grpChg chg="add del">
          <ac:chgData name="Guest User" userId="" providerId="Windows Live" clId="Web-{6B752B1E-A709-4A00-B0CE-F273ACB182A7}" dt="2022-04-22T21:28:52.032" v="283"/>
          <ac:grpSpMkLst>
            <pc:docMk/>
            <pc:sldMk cId="2746893866" sldId="292"/>
            <ac:grpSpMk id="21" creationId="{828A5161-06F1-46CF-8AD7-844680A59E13}"/>
          </ac:grpSpMkLst>
        </pc:grpChg>
        <pc:grpChg chg="add del">
          <ac:chgData name="Guest User" userId="" providerId="Windows Live" clId="Web-{6B752B1E-A709-4A00-B0CE-F273ACB182A7}" dt="2022-04-22T21:28:52.032" v="283"/>
          <ac:grpSpMkLst>
            <pc:docMk/>
            <pc:sldMk cId="2746893866" sldId="292"/>
            <ac:grpSpMk id="22" creationId="{5995D10D-E9C9-47DB-AE7E-801FEF38F5C9}"/>
          </ac:grpSpMkLst>
        </pc:grpChg>
        <pc:grpChg chg="add del">
          <ac:chgData name="Guest User" userId="" providerId="Windows Live" clId="Web-{6B752B1E-A709-4A00-B0CE-F273ACB182A7}" dt="2022-04-22T21:28:15.984" v="264"/>
          <ac:grpSpMkLst>
            <pc:docMk/>
            <pc:sldMk cId="2746893866" sldId="292"/>
            <ac:grpSpMk id="29" creationId="{828A5161-06F1-46CF-8AD7-844680A59E13}"/>
          </ac:grpSpMkLst>
        </pc:grpChg>
        <pc:grpChg chg="add del">
          <ac:chgData name="Guest User" userId="" providerId="Windows Live" clId="Web-{6B752B1E-A709-4A00-B0CE-F273ACB182A7}" dt="2022-04-22T21:28:15.984" v="264"/>
          <ac:grpSpMkLst>
            <pc:docMk/>
            <pc:sldMk cId="2746893866" sldId="292"/>
            <ac:grpSpMk id="33" creationId="{5995D10D-E9C9-47DB-AE7E-801FEF38F5C9}"/>
          </ac:grpSpMkLst>
        </pc:grpChg>
        <pc:grpChg chg="add del">
          <ac:chgData name="Guest User" userId="" providerId="Windows Live" clId="Web-{6B752B1E-A709-4A00-B0CE-F273ACB182A7}" dt="2022-04-22T21:28:21.593" v="266"/>
          <ac:grpSpMkLst>
            <pc:docMk/>
            <pc:sldMk cId="2746893866" sldId="292"/>
            <ac:grpSpMk id="38" creationId="{828A5161-06F1-46CF-8AD7-844680A59E13}"/>
          </ac:grpSpMkLst>
        </pc:grpChg>
        <pc:grpChg chg="add del">
          <ac:chgData name="Guest User" userId="" providerId="Windows Live" clId="Web-{6B752B1E-A709-4A00-B0CE-F273ACB182A7}" dt="2022-04-22T21:28:21.593" v="266"/>
          <ac:grpSpMkLst>
            <pc:docMk/>
            <pc:sldMk cId="2746893866" sldId="292"/>
            <ac:grpSpMk id="39" creationId="{5995D10D-E9C9-47DB-AE7E-801FEF38F5C9}"/>
          </ac:grpSpMkLst>
        </pc:grpChg>
        <pc:grpChg chg="add del">
          <ac:chgData name="Guest User" userId="" providerId="Windows Live" clId="Web-{6B752B1E-A709-4A00-B0CE-F273ACB182A7}" dt="2022-04-22T21:28:45.469" v="275"/>
          <ac:grpSpMkLst>
            <pc:docMk/>
            <pc:sldMk cId="2746893866" sldId="292"/>
            <ac:grpSpMk id="52" creationId="{828A5161-06F1-46CF-8AD7-844680A59E13}"/>
          </ac:grpSpMkLst>
        </pc:grpChg>
        <pc:grpChg chg="add del">
          <ac:chgData name="Guest User" userId="" providerId="Windows Live" clId="Web-{6B752B1E-A709-4A00-B0CE-F273ACB182A7}" dt="2022-04-22T21:28:45.469" v="275"/>
          <ac:grpSpMkLst>
            <pc:docMk/>
            <pc:sldMk cId="2746893866" sldId="292"/>
            <ac:grpSpMk id="53" creationId="{5995D10D-E9C9-47DB-AE7E-801FEF38F5C9}"/>
          </ac:grpSpMkLst>
        </pc:grpChg>
        <pc:grpChg chg="add del">
          <ac:chgData name="Guest User" userId="" providerId="Windows Live" clId="Web-{6B752B1E-A709-4A00-B0CE-F273ACB182A7}" dt="2022-04-22T21:28:48.532" v="279"/>
          <ac:grpSpMkLst>
            <pc:docMk/>
            <pc:sldMk cId="2746893866" sldId="292"/>
            <ac:grpSpMk id="59" creationId="{828A5161-06F1-46CF-8AD7-844680A59E13}"/>
          </ac:grpSpMkLst>
        </pc:grpChg>
        <pc:grpChg chg="add del">
          <ac:chgData name="Guest User" userId="" providerId="Windows Live" clId="Web-{6B752B1E-A709-4A00-B0CE-F273ACB182A7}" dt="2022-04-22T21:28:48.532" v="279"/>
          <ac:grpSpMkLst>
            <pc:docMk/>
            <pc:sldMk cId="2746893866" sldId="292"/>
            <ac:grpSpMk id="60" creationId="{5995D10D-E9C9-47DB-AE7E-801FEF38F5C9}"/>
          </ac:grpSpMkLst>
        </pc:grpChg>
        <pc:graphicFrameChg chg="mod ord modGraphic">
          <ac:chgData name="Guest User" userId="" providerId="Windows Live" clId="Web-{6B752B1E-A709-4A00-B0CE-F273ACB182A7}" dt="2022-04-22T21:28:52.032" v="283"/>
          <ac:graphicFrameMkLst>
            <pc:docMk/>
            <pc:sldMk cId="2746893866" sldId="292"/>
            <ac:graphicFrameMk id="4" creationId="{617C8170-1D99-AF55-659E-AEC7B13B79C3}"/>
          </ac:graphicFrameMkLst>
        </pc:graphicFrameChg>
        <pc:graphicFrameChg chg="add del">
          <ac:chgData name="Guest User" userId="" providerId="Windows Live" clId="Web-{6B752B1E-A709-4A00-B0CE-F273ACB182A7}" dt="2022-04-22T21:28:45.469" v="275"/>
          <ac:graphicFrameMkLst>
            <pc:docMk/>
            <pc:sldMk cId="2746893866" sldId="292"/>
            <ac:graphicFrameMk id="24" creationId="{CE23133A-CE8C-BDCE-08B7-4C72B8C8199A}"/>
          </ac:graphicFrameMkLst>
        </pc:graphicFrameChg>
        <pc:graphicFrameChg chg="add del">
          <ac:chgData name="Guest User" userId="" providerId="Windows Live" clId="Web-{6B752B1E-A709-4A00-B0CE-F273ACB182A7}" dt="2022-04-22T21:28:48.532" v="279"/>
          <ac:graphicFrameMkLst>
            <pc:docMk/>
            <pc:sldMk cId="2746893866" sldId="292"/>
            <ac:graphicFrameMk id="61" creationId="{6B576F02-4532-FAFC-6CB1-33EE9FC2B730}"/>
          </ac:graphicFrameMkLst>
        </pc:graphicFrameChg>
      </pc:sldChg>
    </pc:docChg>
  </pc:docChgLst>
  <pc:docChgLst>
    <pc:chgData name="Guest User" providerId="Windows Live" clId="Web-{29D83618-ACA6-4931-8788-6010EDCE12E6}"/>
    <pc:docChg chg="modSld">
      <pc:chgData name="Guest User" userId="" providerId="Windows Live" clId="Web-{29D83618-ACA6-4931-8788-6010EDCE12E6}" dt="2022-04-23T01:31:46.655" v="109" actId="20577"/>
      <pc:docMkLst>
        <pc:docMk/>
      </pc:docMkLst>
      <pc:sldChg chg="modSp">
        <pc:chgData name="Guest User" userId="" providerId="Windows Live" clId="Web-{29D83618-ACA6-4931-8788-6010EDCE12E6}" dt="2022-04-23T01:31:46.655" v="109" actId="20577"/>
        <pc:sldMkLst>
          <pc:docMk/>
          <pc:sldMk cId="1658214178" sldId="276"/>
        </pc:sldMkLst>
        <pc:graphicFrameChg chg="modGraphic">
          <ac:chgData name="Guest User" userId="" providerId="Windows Live" clId="Web-{29D83618-ACA6-4931-8788-6010EDCE12E6}" dt="2022-04-23T01:31:46.655" v="109" actId="20577"/>
          <ac:graphicFrameMkLst>
            <pc:docMk/>
            <pc:sldMk cId="1658214178" sldId="276"/>
            <ac:graphicFrameMk id="70" creationId="{6EE9C343-0BE0-92B9-AE23-A81A51B68F0E}"/>
          </ac:graphicFrameMkLst>
        </pc:graphicFrameChg>
      </pc:sldChg>
      <pc:sldChg chg="modSp">
        <pc:chgData name="Guest User" userId="" providerId="Windows Live" clId="Web-{29D83618-ACA6-4931-8788-6010EDCE12E6}" dt="2022-04-23T01:09:01.780" v="75"/>
        <pc:sldMkLst>
          <pc:docMk/>
          <pc:sldMk cId="2746893866" sldId="292"/>
        </pc:sldMkLst>
        <pc:graphicFrameChg chg="mod modGraphic">
          <ac:chgData name="Guest User" userId="" providerId="Windows Live" clId="Web-{29D83618-ACA6-4931-8788-6010EDCE12E6}" dt="2022-04-23T01:09:01.780" v="75"/>
          <ac:graphicFrameMkLst>
            <pc:docMk/>
            <pc:sldMk cId="2746893866" sldId="292"/>
            <ac:graphicFrameMk id="4" creationId="{617C8170-1D99-AF55-659E-AEC7B13B79C3}"/>
          </ac:graphicFrameMkLst>
        </pc:graphicFrameChg>
      </pc:sldChg>
    </pc:docChg>
  </pc:docChgLst>
  <pc:docChgLst>
    <pc:chgData name="Gargi Sarkar" userId="c26273ae3a3c2297" providerId="Windows Live" clId="Web-{68E31FD7-34CB-4012-92E4-04334D18E19C}"/>
    <pc:docChg chg="addSld delSld modSld sldOrd addMainMaster delMainMaster">
      <pc:chgData name="Gargi Sarkar" userId="c26273ae3a3c2297" providerId="Windows Live" clId="Web-{68E31FD7-34CB-4012-92E4-04334D18E19C}" dt="2022-04-20T18:33:46.922" v="1921" actId="20577"/>
      <pc:docMkLst>
        <pc:docMk/>
      </pc:docMkLst>
      <pc:sldChg chg="addSp delSp modSp mod setBg modClrScheme delDesignElem chgLayout">
        <pc:chgData name="Gargi Sarkar" userId="c26273ae3a3c2297" providerId="Windows Live" clId="Web-{68E31FD7-34CB-4012-92E4-04334D18E19C}" dt="2022-04-20T11:42:56.749" v="162" actId="14100"/>
        <pc:sldMkLst>
          <pc:docMk/>
          <pc:sldMk cId="109857222" sldId="256"/>
        </pc:sldMkLst>
        <pc:spChg chg="mod ord">
          <ac:chgData name="Gargi Sarkar" userId="c26273ae3a3c2297" providerId="Windows Live" clId="Web-{68E31FD7-34CB-4012-92E4-04334D18E19C}" dt="2022-04-20T11:42:56.749" v="162" actId="14100"/>
          <ac:spMkLst>
            <pc:docMk/>
            <pc:sldMk cId="109857222" sldId="256"/>
            <ac:spMk id="2" creationId="{00000000-0000-0000-0000-000000000000}"/>
          </ac:spMkLst>
        </pc:spChg>
        <pc:spChg chg="mod ord">
          <ac:chgData name="Gargi Sarkar" userId="c26273ae3a3c2297" providerId="Windows Live" clId="Web-{68E31FD7-34CB-4012-92E4-04334D18E19C}" dt="2022-04-20T10:45:55.219" v="33" actId="14100"/>
          <ac:spMkLst>
            <pc:docMk/>
            <pc:sldMk cId="109857222" sldId="256"/>
            <ac:spMk id="3" creationId="{00000000-0000-0000-0000-000000000000}"/>
          </ac:spMkLst>
        </pc:spChg>
        <pc:spChg chg="mod">
          <ac:chgData name="Gargi Sarkar" userId="c26273ae3a3c2297" providerId="Windows Live" clId="Web-{68E31FD7-34CB-4012-92E4-04334D18E19C}" dt="2022-04-20T10:45:31.594" v="30" actId="20577"/>
          <ac:spMkLst>
            <pc:docMk/>
            <pc:sldMk cId="109857222" sldId="256"/>
            <ac:spMk id="4" creationId="{C3EBA814-15DE-0D7F-A3EC-98FFE79D48F4}"/>
          </ac:spMkLst>
        </pc:spChg>
        <pc:spChg chg="add">
          <ac:chgData name="Gargi Sarkar" userId="c26273ae3a3c2297" providerId="Windows Live" clId="Web-{68E31FD7-34CB-4012-92E4-04334D18E19C}" dt="2022-04-20T10:43:07.844" v="2"/>
          <ac:spMkLst>
            <pc:docMk/>
            <pc:sldMk cId="109857222" sldId="256"/>
            <ac:spMk id="53" creationId="{9F7D788E-2C1B-4EF4-8719-12613771FF98}"/>
          </ac:spMkLst>
        </pc:spChg>
        <pc:spChg chg="add">
          <ac:chgData name="Gargi Sarkar" userId="c26273ae3a3c2297" providerId="Windows Live" clId="Web-{68E31FD7-34CB-4012-92E4-04334D18E19C}" dt="2022-04-20T10:43:07.844" v="2"/>
          <ac:spMkLst>
            <pc:docMk/>
            <pc:sldMk cId="109857222" sldId="256"/>
            <ac:spMk id="54" creationId="{7C54E824-C0F4-480B-BC88-689F50C45FBD}"/>
          </ac:spMkLst>
        </pc:spChg>
        <pc:spChg chg="add">
          <ac:chgData name="Gargi Sarkar" userId="c26273ae3a3c2297" providerId="Windows Live" clId="Web-{68E31FD7-34CB-4012-92E4-04334D18E19C}" dt="2022-04-20T10:43:07.844" v="2"/>
          <ac:spMkLst>
            <pc:docMk/>
            <pc:sldMk cId="109857222" sldId="256"/>
            <ac:spMk id="55" creationId="{58DEA6A1-FC5C-4E6E-BBBF-7E472949B394}"/>
          </ac:spMkLst>
        </pc:spChg>
        <pc:spChg chg="add">
          <ac:chgData name="Gargi Sarkar" userId="c26273ae3a3c2297" providerId="Windows Live" clId="Web-{68E31FD7-34CB-4012-92E4-04334D18E19C}" dt="2022-04-20T10:43:07.844" v="2"/>
          <ac:spMkLst>
            <pc:docMk/>
            <pc:sldMk cId="109857222" sldId="256"/>
            <ac:spMk id="57" creationId="{96AAAC3B-1954-46B7-BBAC-27DFF5B5295F}"/>
          </ac:spMkLst>
        </pc:spChg>
        <pc:spChg chg="del">
          <ac:chgData name="Gargi Sarkar" userId="c26273ae3a3c2297" providerId="Windows Live" clId="Web-{68E31FD7-34CB-4012-92E4-04334D18E19C}" dt="2022-04-20T10:42:50.781" v="1"/>
          <ac:spMkLst>
            <pc:docMk/>
            <pc:sldMk cId="109857222" sldId="256"/>
            <ac:spMk id="59" creationId="{0B7C4858-FAA3-4226-A856-193A01910E69}"/>
          </ac:spMkLst>
        </pc:spChg>
        <pc:spChg chg="del">
          <ac:chgData name="Gargi Sarkar" userId="c26273ae3a3c2297" providerId="Windows Live" clId="Web-{68E31FD7-34CB-4012-92E4-04334D18E19C}" dt="2022-04-20T10:42:50.781" v="1"/>
          <ac:spMkLst>
            <pc:docMk/>
            <pc:sldMk cId="109857222" sldId="256"/>
            <ac:spMk id="60" creationId="{68C1B503-0291-4E82-A65E-72D604D9F6CF}"/>
          </ac:spMkLst>
        </pc:spChg>
        <pc:spChg chg="del">
          <ac:chgData name="Gargi Sarkar" userId="c26273ae3a3c2297" providerId="Windows Live" clId="Web-{68E31FD7-34CB-4012-92E4-04334D18E19C}" dt="2022-04-20T10:42:50.781" v="1"/>
          <ac:spMkLst>
            <pc:docMk/>
            <pc:sldMk cId="109857222" sldId="256"/>
            <ac:spMk id="61" creationId="{B3F836C5-9601-4982-A121-CCA49BF7BA6C}"/>
          </ac:spMkLst>
        </pc:spChg>
        <pc:spChg chg="del">
          <ac:chgData name="Gargi Sarkar" userId="c26273ae3a3c2297" providerId="Windows Live" clId="Web-{68E31FD7-34CB-4012-92E4-04334D18E19C}" dt="2022-04-20T10:42:50.781" v="1"/>
          <ac:spMkLst>
            <pc:docMk/>
            <pc:sldMk cId="109857222" sldId="256"/>
            <ac:spMk id="62" creationId="{46CD0D05-FF47-4ABB-841C-0600CADC354B}"/>
          </ac:spMkLst>
        </pc:spChg>
        <pc:spChg chg="add">
          <ac:chgData name="Gargi Sarkar" userId="c26273ae3a3c2297" providerId="Windows Live" clId="Web-{68E31FD7-34CB-4012-92E4-04334D18E19C}" dt="2022-04-20T10:43:07.844" v="2"/>
          <ac:spMkLst>
            <pc:docMk/>
            <pc:sldMk cId="109857222" sldId="256"/>
            <ac:spMk id="63" creationId="{A5AD6500-BB62-4AAC-9D2F-C10DDC90CBB1}"/>
          </ac:spMkLst>
        </pc:spChg>
        <pc:grpChg chg="del">
          <ac:chgData name="Gargi Sarkar" userId="c26273ae3a3c2297" providerId="Windows Live" clId="Web-{68E31FD7-34CB-4012-92E4-04334D18E19C}" dt="2022-04-20T10:42:50.781" v="1"/>
          <ac:grpSpMkLst>
            <pc:docMk/>
            <pc:sldMk cId="109857222" sldId="256"/>
            <ac:grpSpMk id="52" creationId="{614F7DB2-2747-44B1-8CCD-EA4CF6EABA54}"/>
          </ac:grpSpMkLst>
        </pc:grpChg>
        <pc:cxnChg chg="del">
          <ac:chgData name="Gargi Sarkar" userId="c26273ae3a3c2297" providerId="Windows Live" clId="Web-{68E31FD7-34CB-4012-92E4-04334D18E19C}" dt="2022-04-20T10:42:50.781" v="1"/>
          <ac:cxnSpMkLst>
            <pc:docMk/>
            <pc:sldMk cId="109857222" sldId="256"/>
            <ac:cxnSpMk id="58" creationId="{2C02D87C-1E23-4B24-AFE6-A85743C72FDD}"/>
          </ac:cxnSpMkLst>
        </pc:cxnChg>
      </pc:sldChg>
      <pc:sldChg chg="addSp delSp modSp mod setBg modClrScheme setClrOvrMap delDesignElem chgLayout">
        <pc:chgData name="Gargi Sarkar" userId="c26273ae3a3c2297" providerId="Windows Live" clId="Web-{68E31FD7-34CB-4012-92E4-04334D18E19C}" dt="2022-04-20T18:00:02.742" v="1593" actId="20577"/>
        <pc:sldMkLst>
          <pc:docMk/>
          <pc:sldMk cId="1470716819" sldId="257"/>
        </pc:sldMkLst>
        <pc:spChg chg="mod ord">
          <ac:chgData name="Gargi Sarkar" userId="c26273ae3a3c2297" providerId="Windows Live" clId="Web-{68E31FD7-34CB-4012-92E4-04334D18E19C}" dt="2022-04-20T17:51:18.302" v="1516" actId="20577"/>
          <ac:spMkLst>
            <pc:docMk/>
            <pc:sldMk cId="1470716819" sldId="257"/>
            <ac:spMk id="2" creationId="{284AD123-2414-38A6-F546-6B835889B3C5}"/>
          </ac:spMkLst>
        </pc:spChg>
        <pc:spChg chg="add mod">
          <ac:chgData name="Gargi Sarkar" userId="c26273ae3a3c2297" providerId="Windows Live" clId="Web-{68E31FD7-34CB-4012-92E4-04334D18E19C}" dt="2022-04-20T18:00:02.742" v="1593" actId="20577"/>
          <ac:spMkLst>
            <pc:docMk/>
            <pc:sldMk cId="1470716819" sldId="257"/>
            <ac:spMk id="52" creationId="{3592A7A9-DE51-68FC-A7FC-A09379B2F9CC}"/>
          </ac:spMkLst>
        </pc:spChg>
        <pc:spChg chg="del">
          <ac:chgData name="Gargi Sarkar" userId="c26273ae3a3c2297" providerId="Windows Live" clId="Web-{68E31FD7-34CB-4012-92E4-04334D18E19C}" dt="2022-04-20T10:42:50.781" v="1"/>
          <ac:spMkLst>
            <pc:docMk/>
            <pc:sldMk cId="1470716819" sldId="257"/>
            <ac:spMk id="85" creationId="{0B78BE18-6882-4FAA-BC8C-CA216E963816}"/>
          </ac:spMkLst>
        </pc:spChg>
        <pc:spChg chg="add del">
          <ac:chgData name="Gargi Sarkar" userId="c26273ae3a3c2297" providerId="Windows Live" clId="Web-{68E31FD7-34CB-4012-92E4-04334D18E19C}" dt="2022-04-20T10:49:04.720" v="47"/>
          <ac:spMkLst>
            <pc:docMk/>
            <pc:sldMk cId="1470716819" sldId="257"/>
            <ac:spMk id="87" creationId="{F3060C83-F051-4F0E-ABAD-AA0DFC48B218}"/>
          </ac:spMkLst>
        </pc:spChg>
        <pc:spChg chg="del">
          <ac:chgData name="Gargi Sarkar" userId="c26273ae3a3c2297" providerId="Windows Live" clId="Web-{68E31FD7-34CB-4012-92E4-04334D18E19C}" dt="2022-04-20T10:42:50.781" v="1"/>
          <ac:spMkLst>
            <pc:docMk/>
            <pc:sldMk cId="1470716819" sldId="257"/>
            <ac:spMk id="92" creationId="{1A34F12D-8C0F-46CA-9F4A-D56193C37E3A}"/>
          </ac:spMkLst>
        </pc:spChg>
        <pc:spChg chg="del">
          <ac:chgData name="Gargi Sarkar" userId="c26273ae3a3c2297" providerId="Windows Live" clId="Web-{68E31FD7-34CB-4012-92E4-04334D18E19C}" dt="2022-04-20T10:42:50.781" v="1"/>
          <ac:spMkLst>
            <pc:docMk/>
            <pc:sldMk cId="1470716819" sldId="257"/>
            <ac:spMk id="93" creationId="{F3838012-22B6-4303-8F29-04E1419B3A57}"/>
          </ac:spMkLst>
        </pc:spChg>
        <pc:spChg chg="add del">
          <ac:chgData name="Gargi Sarkar" userId="c26273ae3a3c2297" providerId="Windows Live" clId="Web-{68E31FD7-34CB-4012-92E4-04334D18E19C}" dt="2022-04-20T10:49:04.720" v="47"/>
          <ac:spMkLst>
            <pc:docMk/>
            <pc:sldMk cId="1470716819" sldId="257"/>
            <ac:spMk id="96" creationId="{83C98ABE-055B-441F-B07E-44F97F083C39}"/>
          </ac:spMkLst>
        </pc:spChg>
        <pc:spChg chg="add del">
          <ac:chgData name="Gargi Sarkar" userId="c26273ae3a3c2297" providerId="Windows Live" clId="Web-{68E31FD7-34CB-4012-92E4-04334D18E19C}" dt="2022-04-20T10:49:04.720" v="47"/>
          <ac:spMkLst>
            <pc:docMk/>
            <pc:sldMk cId="1470716819" sldId="257"/>
            <ac:spMk id="97" creationId="{29FDB030-9B49-4CED-8CCD-4D99382388AC}"/>
          </ac:spMkLst>
        </pc:spChg>
        <pc:spChg chg="add del">
          <ac:chgData name="Gargi Sarkar" userId="c26273ae3a3c2297" providerId="Windows Live" clId="Web-{68E31FD7-34CB-4012-92E4-04334D18E19C}" dt="2022-04-20T10:49:04.720" v="47"/>
          <ac:spMkLst>
            <pc:docMk/>
            <pc:sldMk cId="1470716819" sldId="257"/>
            <ac:spMk id="98" creationId="{3783CA14-24A1-485C-8B30-D6A5D87987AD}"/>
          </ac:spMkLst>
        </pc:spChg>
        <pc:spChg chg="add del">
          <ac:chgData name="Gargi Sarkar" userId="c26273ae3a3c2297" providerId="Windows Live" clId="Web-{68E31FD7-34CB-4012-92E4-04334D18E19C}" dt="2022-04-20T10:49:04.720" v="47"/>
          <ac:spMkLst>
            <pc:docMk/>
            <pc:sldMk cId="1470716819" sldId="257"/>
            <ac:spMk id="99" creationId="{9A97C86A-04D6-40F7-AE84-31AB43E6A846}"/>
          </ac:spMkLst>
        </pc:spChg>
        <pc:spChg chg="add del">
          <ac:chgData name="Gargi Sarkar" userId="c26273ae3a3c2297" providerId="Windows Live" clId="Web-{68E31FD7-34CB-4012-92E4-04334D18E19C}" dt="2022-04-20T10:49:04.720" v="47"/>
          <ac:spMkLst>
            <pc:docMk/>
            <pc:sldMk cId="1470716819" sldId="257"/>
            <ac:spMk id="100" creationId="{FF9F2414-84E8-453E-B1F3-389FDE8192D9}"/>
          </ac:spMkLst>
        </pc:spChg>
        <pc:spChg chg="add del">
          <ac:chgData name="Gargi Sarkar" userId="c26273ae3a3c2297" providerId="Windows Live" clId="Web-{68E31FD7-34CB-4012-92E4-04334D18E19C}" dt="2022-04-20T10:49:04.720" v="47"/>
          <ac:spMkLst>
            <pc:docMk/>
            <pc:sldMk cId="1470716819" sldId="257"/>
            <ac:spMk id="101" creationId="{3ECA69A1-7536-43AC-85EF-C7106179F5ED}"/>
          </ac:spMkLst>
        </pc:spChg>
        <pc:spChg chg="add del">
          <ac:chgData name="Gargi Sarkar" userId="c26273ae3a3c2297" providerId="Windows Live" clId="Web-{68E31FD7-34CB-4012-92E4-04334D18E19C}" dt="2022-04-20T12:41:54.702" v="678"/>
          <ac:spMkLst>
            <pc:docMk/>
            <pc:sldMk cId="1470716819" sldId="257"/>
            <ac:spMk id="106" creationId="{32BC26D8-82FB-445E-AA49-62A77D7C1EE0}"/>
          </ac:spMkLst>
        </pc:spChg>
        <pc:spChg chg="add del">
          <ac:chgData name="Gargi Sarkar" userId="c26273ae3a3c2297" providerId="Windows Live" clId="Web-{68E31FD7-34CB-4012-92E4-04334D18E19C}" dt="2022-04-20T12:41:54.702" v="678"/>
          <ac:spMkLst>
            <pc:docMk/>
            <pc:sldMk cId="1470716819" sldId="257"/>
            <ac:spMk id="108" creationId="{CB44330D-EA18-4254-AA95-EB49948539B8}"/>
          </ac:spMkLst>
        </pc:spChg>
        <pc:spChg chg="add del">
          <ac:chgData name="Gargi Sarkar" userId="c26273ae3a3c2297" providerId="Windows Live" clId="Web-{68E31FD7-34CB-4012-92E4-04334D18E19C}" dt="2022-04-20T17:44:57.316" v="1491"/>
          <ac:spMkLst>
            <pc:docMk/>
            <pc:sldMk cId="1470716819" sldId="257"/>
            <ac:spMk id="113" creationId="{C7FA33FF-088D-4F16-95A2-2C64D353DEA8}"/>
          </ac:spMkLst>
        </pc:spChg>
        <pc:spChg chg="add del">
          <ac:chgData name="Gargi Sarkar" userId="c26273ae3a3c2297" providerId="Windows Live" clId="Web-{68E31FD7-34CB-4012-92E4-04334D18E19C}" dt="2022-04-20T17:44:57.316" v="1491"/>
          <ac:spMkLst>
            <pc:docMk/>
            <pc:sldMk cId="1470716819" sldId="257"/>
            <ac:spMk id="115" creationId="{A376EFB1-01CF-419F-ABF1-2AF02BBFCBD1}"/>
          </ac:spMkLst>
        </pc:spChg>
        <pc:spChg chg="add del">
          <ac:chgData name="Gargi Sarkar" userId="c26273ae3a3c2297" providerId="Windows Live" clId="Web-{68E31FD7-34CB-4012-92E4-04334D18E19C}" dt="2022-04-20T17:44:57.316" v="1491"/>
          <ac:spMkLst>
            <pc:docMk/>
            <pc:sldMk cId="1470716819" sldId="257"/>
            <ac:spMk id="117" creationId="{FF9DEA15-78BD-4750-AA18-B9F28A6D5AB8}"/>
          </ac:spMkLst>
        </pc:spChg>
        <pc:spChg chg="add del">
          <ac:chgData name="Gargi Sarkar" userId="c26273ae3a3c2297" providerId="Windows Live" clId="Web-{68E31FD7-34CB-4012-92E4-04334D18E19C}" dt="2022-04-20T17:44:57.301" v="1490"/>
          <ac:spMkLst>
            <pc:docMk/>
            <pc:sldMk cId="1470716819" sldId="257"/>
            <ac:spMk id="122" creationId="{1E234CF4-802C-4AA1-B540-36C3B838C462}"/>
          </ac:spMkLst>
        </pc:spChg>
        <pc:spChg chg="add del">
          <ac:chgData name="Gargi Sarkar" userId="c26273ae3a3c2297" providerId="Windows Live" clId="Web-{68E31FD7-34CB-4012-92E4-04334D18E19C}" dt="2022-04-20T17:44:57.301" v="1490"/>
          <ac:spMkLst>
            <pc:docMk/>
            <pc:sldMk cId="1470716819" sldId="257"/>
            <ac:spMk id="124" creationId="{A5271697-90F1-4A23-8EF2-0179F2EAFACB}"/>
          </ac:spMkLst>
        </pc:spChg>
        <pc:spChg chg="add del">
          <ac:chgData name="Gargi Sarkar" userId="c26273ae3a3c2297" providerId="Windows Live" clId="Web-{68E31FD7-34CB-4012-92E4-04334D18E19C}" dt="2022-04-20T17:44:57.301" v="1490"/>
          <ac:spMkLst>
            <pc:docMk/>
            <pc:sldMk cId="1470716819" sldId="257"/>
            <ac:spMk id="126" creationId="{D9F5512A-48E1-4C07-B75E-3CCC517B6804}"/>
          </ac:spMkLst>
        </pc:spChg>
        <pc:spChg chg="add del">
          <ac:chgData name="Gargi Sarkar" userId="c26273ae3a3c2297" providerId="Windows Live" clId="Web-{68E31FD7-34CB-4012-92E4-04334D18E19C}" dt="2022-04-20T17:44:57.301" v="1490"/>
          <ac:spMkLst>
            <pc:docMk/>
            <pc:sldMk cId="1470716819" sldId="257"/>
            <ac:spMk id="128" creationId="{9D800584-727A-48CF-8223-244AD9717CAA}"/>
          </ac:spMkLst>
        </pc:spChg>
        <pc:spChg chg="add del">
          <ac:chgData name="Gargi Sarkar" userId="c26273ae3a3c2297" providerId="Windows Live" clId="Web-{68E31FD7-34CB-4012-92E4-04334D18E19C}" dt="2022-04-20T17:49:16.958" v="1504"/>
          <ac:spMkLst>
            <pc:docMk/>
            <pc:sldMk cId="1470716819" sldId="257"/>
            <ac:spMk id="146" creationId="{E3E51905-F374-4E1A-97CF-B741584B74D5}"/>
          </ac:spMkLst>
        </pc:spChg>
        <pc:spChg chg="add del">
          <ac:chgData name="Gargi Sarkar" userId="c26273ae3a3c2297" providerId="Windows Live" clId="Web-{68E31FD7-34CB-4012-92E4-04334D18E19C}" dt="2022-04-20T17:49:16.958" v="1504"/>
          <ac:spMkLst>
            <pc:docMk/>
            <pc:sldMk cId="1470716819" sldId="257"/>
            <ac:spMk id="148" creationId="{A210685A-6235-45A7-850D-A6F555466EF7}"/>
          </ac:spMkLst>
        </pc:spChg>
        <pc:spChg chg="add del">
          <ac:chgData name="Gargi Sarkar" userId="c26273ae3a3c2297" providerId="Windows Live" clId="Web-{68E31FD7-34CB-4012-92E4-04334D18E19C}" dt="2022-04-20T17:49:16.958" v="1504"/>
          <ac:spMkLst>
            <pc:docMk/>
            <pc:sldMk cId="1470716819" sldId="257"/>
            <ac:spMk id="152" creationId="{D55CD764-972B-4CA5-A885-53E55C63E174}"/>
          </ac:spMkLst>
        </pc:spChg>
        <pc:spChg chg="add del">
          <ac:chgData name="Gargi Sarkar" userId="c26273ae3a3c2297" providerId="Windows Live" clId="Web-{68E31FD7-34CB-4012-92E4-04334D18E19C}" dt="2022-04-20T17:50:31.568" v="1508"/>
          <ac:spMkLst>
            <pc:docMk/>
            <pc:sldMk cId="1470716819" sldId="257"/>
            <ac:spMk id="161" creationId="{1E234CF4-802C-4AA1-B540-36C3B838C462}"/>
          </ac:spMkLst>
        </pc:spChg>
        <pc:spChg chg="add del">
          <ac:chgData name="Gargi Sarkar" userId="c26273ae3a3c2297" providerId="Windows Live" clId="Web-{68E31FD7-34CB-4012-92E4-04334D18E19C}" dt="2022-04-20T17:50:31.568" v="1508"/>
          <ac:spMkLst>
            <pc:docMk/>
            <pc:sldMk cId="1470716819" sldId="257"/>
            <ac:spMk id="163" creationId="{A5271697-90F1-4A23-8EF2-0179F2EAFACB}"/>
          </ac:spMkLst>
        </pc:spChg>
        <pc:spChg chg="add del">
          <ac:chgData name="Gargi Sarkar" userId="c26273ae3a3c2297" providerId="Windows Live" clId="Web-{68E31FD7-34CB-4012-92E4-04334D18E19C}" dt="2022-04-20T17:50:31.568" v="1508"/>
          <ac:spMkLst>
            <pc:docMk/>
            <pc:sldMk cId="1470716819" sldId="257"/>
            <ac:spMk id="165" creationId="{D9F5512A-48E1-4C07-B75E-3CCC517B6804}"/>
          </ac:spMkLst>
        </pc:spChg>
        <pc:spChg chg="add del">
          <ac:chgData name="Gargi Sarkar" userId="c26273ae3a3c2297" providerId="Windows Live" clId="Web-{68E31FD7-34CB-4012-92E4-04334D18E19C}" dt="2022-04-20T17:50:31.568" v="1508"/>
          <ac:spMkLst>
            <pc:docMk/>
            <pc:sldMk cId="1470716819" sldId="257"/>
            <ac:spMk id="167" creationId="{9D800584-727A-48CF-8223-244AD9717CAA}"/>
          </ac:spMkLst>
        </pc:spChg>
        <pc:spChg chg="add del">
          <ac:chgData name="Gargi Sarkar" userId="c26273ae3a3c2297" providerId="Windows Live" clId="Web-{68E31FD7-34CB-4012-92E4-04334D18E19C}" dt="2022-04-20T17:50:31.536" v="1507"/>
          <ac:spMkLst>
            <pc:docMk/>
            <pc:sldMk cId="1470716819" sldId="257"/>
            <ac:spMk id="194" creationId="{64F519EA-836C-4E21-87EE-CE7AB018636F}"/>
          </ac:spMkLst>
        </pc:spChg>
        <pc:spChg chg="add del">
          <ac:chgData name="Gargi Sarkar" userId="c26273ae3a3c2297" providerId="Windows Live" clId="Web-{68E31FD7-34CB-4012-92E4-04334D18E19C}" dt="2022-04-20T17:50:31.536" v="1507"/>
          <ac:spMkLst>
            <pc:docMk/>
            <pc:sldMk cId="1470716819" sldId="257"/>
            <ac:spMk id="196" creationId="{E3E51905-F374-4E1A-97CF-B741584B74D5}"/>
          </ac:spMkLst>
        </pc:spChg>
        <pc:spChg chg="add del">
          <ac:chgData name="Gargi Sarkar" userId="c26273ae3a3c2297" providerId="Windows Live" clId="Web-{68E31FD7-34CB-4012-92E4-04334D18E19C}" dt="2022-04-20T17:50:31.536" v="1507"/>
          <ac:spMkLst>
            <pc:docMk/>
            <pc:sldMk cId="1470716819" sldId="257"/>
            <ac:spMk id="198" creationId="{A210685A-6235-45A7-850D-A6F555466EF7}"/>
          </ac:spMkLst>
        </pc:spChg>
        <pc:spChg chg="add">
          <ac:chgData name="Gargi Sarkar" userId="c26273ae3a3c2297" providerId="Windows Live" clId="Web-{68E31FD7-34CB-4012-92E4-04334D18E19C}" dt="2022-04-20T17:50:31.568" v="1508"/>
          <ac:spMkLst>
            <pc:docMk/>
            <pc:sldMk cId="1470716819" sldId="257"/>
            <ac:spMk id="227" creationId="{C9A36457-A5F4-4103-A443-02581C09185B}"/>
          </ac:spMkLst>
        </pc:spChg>
        <pc:spChg chg="add">
          <ac:chgData name="Gargi Sarkar" userId="c26273ae3a3c2297" providerId="Windows Live" clId="Web-{68E31FD7-34CB-4012-92E4-04334D18E19C}" dt="2022-04-20T17:50:31.568" v="1508"/>
          <ac:spMkLst>
            <pc:docMk/>
            <pc:sldMk cId="1470716819" sldId="257"/>
            <ac:spMk id="228" creationId="{DC5FB7E8-B636-40FA-BE8D-48145C0F5C57}"/>
          </ac:spMkLst>
        </pc:spChg>
        <pc:spChg chg="add">
          <ac:chgData name="Gargi Sarkar" userId="c26273ae3a3c2297" providerId="Windows Live" clId="Web-{68E31FD7-34CB-4012-92E4-04334D18E19C}" dt="2022-04-20T17:50:31.568" v="1508"/>
          <ac:spMkLst>
            <pc:docMk/>
            <pc:sldMk cId="1470716819" sldId="257"/>
            <ac:spMk id="229" creationId="{142DCE2C-2863-46FA-9BE7-24365A24D9BA}"/>
          </ac:spMkLst>
        </pc:spChg>
        <pc:grpChg chg="del">
          <ac:chgData name="Gargi Sarkar" userId="c26273ae3a3c2297" providerId="Windows Live" clId="Web-{68E31FD7-34CB-4012-92E4-04334D18E19C}" dt="2022-04-20T10:42:50.781" v="1"/>
          <ac:grpSpMkLst>
            <pc:docMk/>
            <pc:sldMk cId="1470716819" sldId="257"/>
            <ac:grpSpMk id="95" creationId="{F03F5A17-2CE9-4ADD-9FAF-C1A0BB39CD0A}"/>
          </ac:grpSpMkLst>
        </pc:grpChg>
        <pc:grpChg chg="add del">
          <ac:chgData name="Gargi Sarkar" userId="c26273ae3a3c2297" providerId="Windows Live" clId="Web-{68E31FD7-34CB-4012-92E4-04334D18E19C}" dt="2022-04-20T17:44:57.301" v="1490"/>
          <ac:grpSpMkLst>
            <pc:docMk/>
            <pc:sldMk cId="1470716819" sldId="257"/>
            <ac:grpSpMk id="130" creationId="{B0CED441-B73B-4907-9AF2-614CEAC6A182}"/>
          </ac:grpSpMkLst>
        </pc:grpChg>
        <pc:grpChg chg="add del">
          <ac:chgData name="Gargi Sarkar" userId="c26273ae3a3c2297" providerId="Windows Live" clId="Web-{68E31FD7-34CB-4012-92E4-04334D18E19C}" dt="2022-04-20T17:49:16.958" v="1504"/>
          <ac:grpSpMkLst>
            <pc:docMk/>
            <pc:sldMk cId="1470716819" sldId="257"/>
            <ac:grpSpMk id="153" creationId="{2FA2A407-516C-4590-9403-34038E9BB6AF}"/>
          </ac:grpSpMkLst>
        </pc:grpChg>
        <pc:grpChg chg="add del">
          <ac:chgData name="Gargi Sarkar" userId="c26273ae3a3c2297" providerId="Windows Live" clId="Web-{68E31FD7-34CB-4012-92E4-04334D18E19C}" dt="2022-04-20T17:50:31.568" v="1508"/>
          <ac:grpSpMkLst>
            <pc:docMk/>
            <pc:sldMk cId="1470716819" sldId="257"/>
            <ac:grpSpMk id="169" creationId="{B0CED441-B73B-4907-9AF2-614CEAC6A182}"/>
          </ac:grpSpMkLst>
        </pc:grpChg>
        <pc:grpChg chg="add del">
          <ac:chgData name="Gargi Sarkar" userId="c26273ae3a3c2297" providerId="Windows Live" clId="Web-{68E31FD7-34CB-4012-92E4-04334D18E19C}" dt="2022-04-20T17:50:31.536" v="1507"/>
          <ac:grpSpMkLst>
            <pc:docMk/>
            <pc:sldMk cId="1470716819" sldId="257"/>
            <ac:grpSpMk id="200" creationId="{C833A70A-9722-46F0-A5EB-C72F78747079}"/>
          </ac:grpSpMkLst>
        </pc:grpChg>
        <pc:graphicFrameChg chg="del mod ord modGraphic">
          <ac:chgData name="Gargi Sarkar" userId="c26273ae3a3c2297" providerId="Windows Live" clId="Web-{68E31FD7-34CB-4012-92E4-04334D18E19C}" dt="2022-04-20T12:14:24.719" v="544"/>
          <ac:graphicFrameMkLst>
            <pc:docMk/>
            <pc:sldMk cId="1470716819" sldId="257"/>
            <ac:graphicFrameMk id="73" creationId="{F9ED1ECC-8396-C755-0532-DC310400A21C}"/>
          </ac:graphicFrameMkLst>
        </pc:graphicFrameChg>
        <pc:cxnChg chg="del">
          <ac:chgData name="Gargi Sarkar" userId="c26273ae3a3c2297" providerId="Windows Live" clId="Web-{68E31FD7-34CB-4012-92E4-04334D18E19C}" dt="2022-04-20T10:42:50.781" v="1"/>
          <ac:cxnSpMkLst>
            <pc:docMk/>
            <pc:sldMk cId="1470716819" sldId="257"/>
            <ac:cxnSpMk id="94" creationId="{AB061FF5-9F81-427C-8DA5-3989395517FB}"/>
          </ac:cxnSpMkLst>
        </pc:cxnChg>
      </pc:sldChg>
      <pc:sldChg chg="modSp del mod ord modClrScheme chgLayout">
        <pc:chgData name="Gargi Sarkar" userId="c26273ae3a3c2297" providerId="Windows Live" clId="Web-{68E31FD7-34CB-4012-92E4-04334D18E19C}" dt="2022-04-20T16:35:59.221" v="858"/>
        <pc:sldMkLst>
          <pc:docMk/>
          <pc:sldMk cId="1185655008" sldId="258"/>
        </pc:sldMkLst>
        <pc:spChg chg="mod ord">
          <ac:chgData name="Gargi Sarkar" userId="c26273ae3a3c2297" providerId="Windows Live" clId="Web-{68E31FD7-34CB-4012-92E4-04334D18E19C}" dt="2022-04-20T10:42:50.781" v="1"/>
          <ac:spMkLst>
            <pc:docMk/>
            <pc:sldMk cId="1185655008" sldId="258"/>
            <ac:spMk id="2" creationId="{9CEB080F-281B-3901-062C-D46E3D25CF34}"/>
          </ac:spMkLst>
        </pc:spChg>
      </pc:sldChg>
      <pc:sldChg chg="addSp delSp modSp mod modClrScheme chgLayout">
        <pc:chgData name="Gargi Sarkar" userId="c26273ae3a3c2297" providerId="Windows Live" clId="Web-{68E31FD7-34CB-4012-92E4-04334D18E19C}" dt="2022-04-20T10:51:05.533" v="53"/>
        <pc:sldMkLst>
          <pc:docMk/>
          <pc:sldMk cId="3302726437" sldId="259"/>
        </pc:sldMkLst>
        <pc:spChg chg="mod ord">
          <ac:chgData name="Gargi Sarkar" userId="c26273ae3a3c2297" providerId="Windows Live" clId="Web-{68E31FD7-34CB-4012-92E4-04334D18E19C}" dt="2022-04-20T10:42:50.781" v="1"/>
          <ac:spMkLst>
            <pc:docMk/>
            <pc:sldMk cId="3302726437" sldId="259"/>
            <ac:spMk id="2" creationId="{FD81626E-9377-A715-0D20-DFBCEC71E1DC}"/>
          </ac:spMkLst>
        </pc:spChg>
        <pc:spChg chg="del mod ord">
          <ac:chgData name="Gargi Sarkar" userId="c26273ae3a3c2297" providerId="Windows Live" clId="Web-{68E31FD7-34CB-4012-92E4-04334D18E19C}" dt="2022-04-20T10:51:05.533" v="53"/>
          <ac:spMkLst>
            <pc:docMk/>
            <pc:sldMk cId="3302726437" sldId="259"/>
            <ac:spMk id="3" creationId="{DE22989F-3643-B8E4-91F3-BAFF9F5E0077}"/>
          </ac:spMkLst>
        </pc:spChg>
        <pc:graphicFrameChg chg="add">
          <ac:chgData name="Gargi Sarkar" userId="c26273ae3a3c2297" providerId="Windows Live" clId="Web-{68E31FD7-34CB-4012-92E4-04334D18E19C}" dt="2022-04-20T10:51:05.533" v="53"/>
          <ac:graphicFrameMkLst>
            <pc:docMk/>
            <pc:sldMk cId="3302726437" sldId="259"/>
            <ac:graphicFrameMk id="12" creationId="{DF2B3740-904D-6804-E9E5-DE2288056633}"/>
          </ac:graphicFrameMkLst>
        </pc:graphicFrameChg>
      </pc:sldChg>
      <pc:sldChg chg="addSp delSp modSp mod setBg modClrScheme chgLayout">
        <pc:chgData name="Gargi Sarkar" userId="c26273ae3a3c2297" providerId="Windows Live" clId="Web-{68E31FD7-34CB-4012-92E4-04334D18E19C}" dt="2022-04-20T10:57:01.269" v="128"/>
        <pc:sldMkLst>
          <pc:docMk/>
          <pc:sldMk cId="3282496465" sldId="260"/>
        </pc:sldMkLst>
        <pc:spChg chg="mod ord">
          <ac:chgData name="Gargi Sarkar" userId="c26273ae3a3c2297" providerId="Windows Live" clId="Web-{68E31FD7-34CB-4012-92E4-04334D18E19C}" dt="2022-04-20T10:57:01.269" v="128"/>
          <ac:spMkLst>
            <pc:docMk/>
            <pc:sldMk cId="3282496465" sldId="260"/>
            <ac:spMk id="3" creationId="{0BEDFE91-9AB8-BD90-17CF-A2FFF49D5818}"/>
          </ac:spMkLst>
        </pc:spChg>
        <pc:spChg chg="add del">
          <ac:chgData name="Gargi Sarkar" userId="c26273ae3a3c2297" providerId="Windows Live" clId="Web-{68E31FD7-34CB-4012-92E4-04334D18E19C}" dt="2022-04-20T10:57:01.269" v="128"/>
          <ac:spMkLst>
            <pc:docMk/>
            <pc:sldMk cId="3282496465" sldId="260"/>
            <ac:spMk id="8" creationId="{91F32EBA-ED97-466E-8CFA-8382584155D0}"/>
          </ac:spMkLst>
        </pc:spChg>
        <pc:spChg chg="add del">
          <ac:chgData name="Gargi Sarkar" userId="c26273ae3a3c2297" providerId="Windows Live" clId="Web-{68E31FD7-34CB-4012-92E4-04334D18E19C}" dt="2022-04-20T10:57:01.269" v="128"/>
          <ac:spMkLst>
            <pc:docMk/>
            <pc:sldMk cId="3282496465" sldId="260"/>
            <ac:spMk id="10" creationId="{0F06C9D3-00DF-4B71-AE88-29075022FC89}"/>
          </ac:spMkLst>
        </pc:spChg>
        <pc:spChg chg="add del">
          <ac:chgData name="Gargi Sarkar" userId="c26273ae3a3c2297" providerId="Windows Live" clId="Web-{68E31FD7-34CB-4012-92E4-04334D18E19C}" dt="2022-04-20T10:57:01.269" v="128"/>
          <ac:spMkLst>
            <pc:docMk/>
            <pc:sldMk cId="3282496465" sldId="260"/>
            <ac:spMk id="12" creationId="{4300F7B2-2FBB-4B65-B588-6331766027CB}"/>
          </ac:spMkLst>
        </pc:spChg>
        <pc:spChg chg="add del">
          <ac:chgData name="Gargi Sarkar" userId="c26273ae3a3c2297" providerId="Windows Live" clId="Web-{68E31FD7-34CB-4012-92E4-04334D18E19C}" dt="2022-04-20T10:57:01.269" v="128"/>
          <ac:spMkLst>
            <pc:docMk/>
            <pc:sldMk cId="3282496465" sldId="260"/>
            <ac:spMk id="14" creationId="{EFA5A327-531A-495C-BCA7-27F04811AF4B}"/>
          </ac:spMkLst>
        </pc:spChg>
        <pc:spChg chg="add">
          <ac:chgData name="Gargi Sarkar" userId="c26273ae3a3c2297" providerId="Windows Live" clId="Web-{68E31FD7-34CB-4012-92E4-04334D18E19C}" dt="2022-04-20T10:57:01.269" v="128"/>
          <ac:spMkLst>
            <pc:docMk/>
            <pc:sldMk cId="3282496465" sldId="260"/>
            <ac:spMk id="19" creationId="{C4E4288A-DFC8-40A2-90E5-70E851A933AD}"/>
          </ac:spMkLst>
        </pc:spChg>
        <pc:spChg chg="add">
          <ac:chgData name="Gargi Sarkar" userId="c26273ae3a3c2297" providerId="Windows Live" clId="Web-{68E31FD7-34CB-4012-92E4-04334D18E19C}" dt="2022-04-20T10:57:01.269" v="128"/>
          <ac:spMkLst>
            <pc:docMk/>
            <pc:sldMk cId="3282496465" sldId="260"/>
            <ac:spMk id="21" creationId="{9AD93FD3-7DF2-4DC8-BD55-8B2EB5F63F2A}"/>
          </ac:spMkLst>
        </pc:spChg>
        <pc:spChg chg="add">
          <ac:chgData name="Gargi Sarkar" userId="c26273ae3a3c2297" providerId="Windows Live" clId="Web-{68E31FD7-34CB-4012-92E4-04334D18E19C}" dt="2022-04-20T10:57:01.269" v="128"/>
          <ac:spMkLst>
            <pc:docMk/>
            <pc:sldMk cId="3282496465" sldId="260"/>
            <ac:spMk id="23" creationId="{956571CF-1434-4180-A385-D4AC63B6269D}"/>
          </ac:spMkLst>
        </pc:spChg>
        <pc:spChg chg="add">
          <ac:chgData name="Gargi Sarkar" userId="c26273ae3a3c2297" providerId="Windows Live" clId="Web-{68E31FD7-34CB-4012-92E4-04334D18E19C}" dt="2022-04-20T10:57:01.269" v="128"/>
          <ac:spMkLst>
            <pc:docMk/>
            <pc:sldMk cId="3282496465" sldId="260"/>
            <ac:spMk id="25" creationId="{19D0EF7D-8D7F-4A18-A68B-92E2D448730D}"/>
          </ac:spMkLst>
        </pc:spChg>
        <pc:grpChg chg="add">
          <ac:chgData name="Gargi Sarkar" userId="c26273ae3a3c2297" providerId="Windows Live" clId="Web-{68E31FD7-34CB-4012-92E4-04334D18E19C}" dt="2022-04-20T10:57:01.269" v="128"/>
          <ac:grpSpMkLst>
            <pc:docMk/>
            <pc:sldMk cId="3282496465" sldId="260"/>
            <ac:grpSpMk id="27" creationId="{C770F868-28FE-4B38-8FC7-E9C841B837FA}"/>
          </ac:grpSpMkLst>
        </pc:grpChg>
      </pc:sldChg>
      <pc:sldChg chg="modSp mod modClrScheme chgLayout">
        <pc:chgData name="Gargi Sarkar" userId="c26273ae3a3c2297" providerId="Windows Live" clId="Web-{68E31FD7-34CB-4012-92E4-04334D18E19C}" dt="2022-04-20T10:42:50.781" v="1"/>
        <pc:sldMkLst>
          <pc:docMk/>
          <pc:sldMk cId="363008543" sldId="261"/>
        </pc:sldMkLst>
        <pc:spChg chg="mod ord">
          <ac:chgData name="Gargi Sarkar" userId="c26273ae3a3c2297" providerId="Windows Live" clId="Web-{68E31FD7-34CB-4012-92E4-04334D18E19C}" dt="2022-04-20T10:42:50.781" v="1"/>
          <ac:spMkLst>
            <pc:docMk/>
            <pc:sldMk cId="363008543" sldId="261"/>
            <ac:spMk id="2" creationId="{DEFCE341-FAA5-4F03-A66E-DDE499B9EEB7}"/>
          </ac:spMkLst>
        </pc:spChg>
        <pc:spChg chg="mod ord">
          <ac:chgData name="Gargi Sarkar" userId="c26273ae3a3c2297" providerId="Windows Live" clId="Web-{68E31FD7-34CB-4012-92E4-04334D18E19C}" dt="2022-04-20T10:42:50.781" v="1"/>
          <ac:spMkLst>
            <pc:docMk/>
            <pc:sldMk cId="363008543" sldId="261"/>
            <ac:spMk id="3" creationId="{4B1C348C-9D0F-351F-FFCB-47663D4F4E84}"/>
          </ac:spMkLst>
        </pc:spChg>
      </pc:sldChg>
      <pc:sldChg chg="modSp mod modClrScheme chgLayout">
        <pc:chgData name="Gargi Sarkar" userId="c26273ae3a3c2297" providerId="Windows Live" clId="Web-{68E31FD7-34CB-4012-92E4-04334D18E19C}" dt="2022-04-20T10:42:50.781" v="1"/>
        <pc:sldMkLst>
          <pc:docMk/>
          <pc:sldMk cId="2278840719" sldId="262"/>
        </pc:sldMkLst>
        <pc:spChg chg="mod ord">
          <ac:chgData name="Gargi Sarkar" userId="c26273ae3a3c2297" providerId="Windows Live" clId="Web-{68E31FD7-34CB-4012-92E4-04334D18E19C}" dt="2022-04-20T10:42:50.781" v="1"/>
          <ac:spMkLst>
            <pc:docMk/>
            <pc:sldMk cId="2278840719" sldId="262"/>
            <ac:spMk id="2" creationId="{081589F5-6BF7-70B7-D1DE-561832C4F7A4}"/>
          </ac:spMkLst>
        </pc:spChg>
        <pc:spChg chg="mod ord">
          <ac:chgData name="Gargi Sarkar" userId="c26273ae3a3c2297" providerId="Windows Live" clId="Web-{68E31FD7-34CB-4012-92E4-04334D18E19C}" dt="2022-04-20T10:42:50.781" v="1"/>
          <ac:spMkLst>
            <pc:docMk/>
            <pc:sldMk cId="2278840719" sldId="262"/>
            <ac:spMk id="3" creationId="{B24D90C3-262E-EF22-8FD0-F4FB095DCEC7}"/>
          </ac:spMkLst>
        </pc:spChg>
      </pc:sldChg>
      <pc:sldChg chg="modSp mod modClrScheme chgLayout">
        <pc:chgData name="Gargi Sarkar" userId="c26273ae3a3c2297" providerId="Windows Live" clId="Web-{68E31FD7-34CB-4012-92E4-04334D18E19C}" dt="2022-04-20T10:42:50.781" v="1"/>
        <pc:sldMkLst>
          <pc:docMk/>
          <pc:sldMk cId="564818704" sldId="263"/>
        </pc:sldMkLst>
        <pc:spChg chg="mod ord">
          <ac:chgData name="Gargi Sarkar" userId="c26273ae3a3c2297" providerId="Windows Live" clId="Web-{68E31FD7-34CB-4012-92E4-04334D18E19C}" dt="2022-04-20T10:42:50.781" v="1"/>
          <ac:spMkLst>
            <pc:docMk/>
            <pc:sldMk cId="564818704" sldId="263"/>
            <ac:spMk id="2" creationId="{B6D3841F-3A2A-B3DC-1F8E-A00AD0DD0AA4}"/>
          </ac:spMkLst>
        </pc:spChg>
        <pc:spChg chg="mod ord">
          <ac:chgData name="Gargi Sarkar" userId="c26273ae3a3c2297" providerId="Windows Live" clId="Web-{68E31FD7-34CB-4012-92E4-04334D18E19C}" dt="2022-04-20T10:42:50.781" v="1"/>
          <ac:spMkLst>
            <pc:docMk/>
            <pc:sldMk cId="564818704" sldId="263"/>
            <ac:spMk id="3" creationId="{0EB5EC52-6FAD-23B4-9A69-9E366925AB4A}"/>
          </ac:spMkLst>
        </pc:spChg>
      </pc:sldChg>
      <pc:sldChg chg="addSp delSp modSp del mod setBg modClrScheme chgLayout">
        <pc:chgData name="Gargi Sarkar" userId="c26273ae3a3c2297" providerId="Windows Live" clId="Web-{68E31FD7-34CB-4012-92E4-04334D18E19C}" dt="2022-04-20T18:07:55.400" v="1632"/>
        <pc:sldMkLst>
          <pc:docMk/>
          <pc:sldMk cId="3730137995" sldId="264"/>
        </pc:sldMkLst>
        <pc:spChg chg="del mod ord">
          <ac:chgData name="Gargi Sarkar" userId="c26273ae3a3c2297" providerId="Windows Live" clId="Web-{68E31FD7-34CB-4012-92E4-04334D18E19C}" dt="2022-04-20T18:02:23.289" v="1597"/>
          <ac:spMkLst>
            <pc:docMk/>
            <pc:sldMk cId="3730137995" sldId="264"/>
            <ac:spMk id="2" creationId="{159C71FB-B8ED-DF8C-AA3C-5F09C6524291}"/>
          </ac:spMkLst>
        </pc:spChg>
        <pc:spChg chg="mod ord">
          <ac:chgData name="Gargi Sarkar" userId="c26273ae3a3c2297" providerId="Windows Live" clId="Web-{68E31FD7-34CB-4012-92E4-04334D18E19C}" dt="2022-04-20T10:49:35.189" v="48"/>
          <ac:spMkLst>
            <pc:docMk/>
            <pc:sldMk cId="3730137995" sldId="264"/>
            <ac:spMk id="3" creationId="{CB0C428D-4365-F60E-22B4-34DEF4CA5AA0}"/>
          </ac:spMkLst>
        </pc:spChg>
        <pc:spChg chg="add del mod">
          <ac:chgData name="Gargi Sarkar" userId="c26273ae3a3c2297" providerId="Windows Live" clId="Web-{68E31FD7-34CB-4012-92E4-04334D18E19C}" dt="2022-04-20T18:06:44.322" v="1626"/>
          <ac:spMkLst>
            <pc:docMk/>
            <pc:sldMk cId="3730137995" sldId="264"/>
            <ac:spMk id="5" creationId="{76C8C161-8CE8-B75C-5753-30E843B34C8A}"/>
          </ac:spMkLst>
        </pc:spChg>
        <pc:spChg chg="add del">
          <ac:chgData name="Gargi Sarkar" userId="c26273ae3a3c2297" providerId="Windows Live" clId="Web-{68E31FD7-34CB-4012-92E4-04334D18E19C}" dt="2022-04-20T18:07:06.181" v="1630"/>
          <ac:spMkLst>
            <pc:docMk/>
            <pc:sldMk cId="3730137995" sldId="264"/>
            <ac:spMk id="6" creationId="{2F34198C-45C6-43A8-D4DA-199DC3F22050}"/>
          </ac:spMkLst>
        </pc:spChg>
        <pc:spChg chg="add del">
          <ac:chgData name="Gargi Sarkar" userId="c26273ae3a3c2297" providerId="Windows Live" clId="Web-{68E31FD7-34CB-4012-92E4-04334D18E19C}" dt="2022-04-20T18:07:03.072" v="1629"/>
          <ac:spMkLst>
            <pc:docMk/>
            <pc:sldMk cId="3730137995" sldId="264"/>
            <ac:spMk id="7" creationId="{3F95291B-4A16-9909-06A0-05F05C45F547}"/>
          </ac:spMkLst>
        </pc:spChg>
        <pc:spChg chg="add">
          <ac:chgData name="Gargi Sarkar" userId="c26273ae3a3c2297" providerId="Windows Live" clId="Web-{68E31FD7-34CB-4012-92E4-04334D18E19C}" dt="2022-04-20T10:49:35.189" v="48"/>
          <ac:spMkLst>
            <pc:docMk/>
            <pc:sldMk cId="3730137995" sldId="264"/>
            <ac:spMk id="8" creationId="{D6FD3B99-32DA-4048-B3C2-EC01E6D0FEE5}"/>
          </ac:spMkLst>
        </pc:spChg>
        <pc:spChg chg="add">
          <ac:chgData name="Gargi Sarkar" userId="c26273ae3a3c2297" providerId="Windows Live" clId="Web-{68E31FD7-34CB-4012-92E4-04334D18E19C}" dt="2022-04-20T18:07:33.134" v="1631"/>
          <ac:spMkLst>
            <pc:docMk/>
            <pc:sldMk cId="3730137995" sldId="264"/>
            <ac:spMk id="9" creationId="{F19CB1E3-40CA-2A63-68E3-4280E573B8B0}"/>
          </ac:spMkLst>
        </pc:spChg>
        <pc:spChg chg="add">
          <ac:chgData name="Gargi Sarkar" userId="c26273ae3a3c2297" providerId="Windows Live" clId="Web-{68E31FD7-34CB-4012-92E4-04334D18E19C}" dt="2022-04-20T10:49:35.189" v="48"/>
          <ac:spMkLst>
            <pc:docMk/>
            <pc:sldMk cId="3730137995" sldId="264"/>
            <ac:spMk id="10" creationId="{8C74482E-2E7A-40CD-99C9-7892C8AF9E51}"/>
          </ac:spMkLst>
        </pc:spChg>
        <pc:spChg chg="add del">
          <ac:chgData name="Gargi Sarkar" userId="c26273ae3a3c2297" providerId="Windows Live" clId="Web-{68E31FD7-34CB-4012-92E4-04334D18E19C}" dt="2022-04-20T18:06:23.994" v="1623"/>
          <ac:spMkLst>
            <pc:docMk/>
            <pc:sldMk cId="3730137995" sldId="264"/>
            <ac:spMk id="11" creationId="{8CB0954B-B5E4-9B1A-6ED7-89A76235033E}"/>
          </ac:spMkLst>
        </pc:spChg>
        <pc:spChg chg="add">
          <ac:chgData name="Gargi Sarkar" userId="c26273ae3a3c2297" providerId="Windows Live" clId="Web-{68E31FD7-34CB-4012-92E4-04334D18E19C}" dt="2022-04-20T18:06:36.165" v="1625"/>
          <ac:spMkLst>
            <pc:docMk/>
            <pc:sldMk cId="3730137995" sldId="264"/>
            <ac:spMk id="15" creationId="{73926BDE-B62B-AECE-BDF1-2E83DBF921FF}"/>
          </ac:spMkLst>
        </pc:spChg>
        <pc:grpChg chg="add">
          <ac:chgData name="Gargi Sarkar" userId="c26273ae3a3c2297" providerId="Windows Live" clId="Web-{68E31FD7-34CB-4012-92E4-04334D18E19C}" dt="2022-04-20T10:49:35.189" v="48"/>
          <ac:grpSpMkLst>
            <pc:docMk/>
            <pc:sldMk cId="3730137995" sldId="264"/>
            <ac:grpSpMk id="12" creationId="{FBB1362E-4699-426B-8D02-4F7CE6DA9358}"/>
          </ac:grpSpMkLst>
        </pc:grpChg>
      </pc:sldChg>
      <pc:sldChg chg="addSp delSp modSp mod setBg modClrScheme delDesignElem chgLayout">
        <pc:chgData name="Gargi Sarkar" userId="c26273ae3a3c2297" providerId="Windows Live" clId="Web-{68E31FD7-34CB-4012-92E4-04334D18E19C}" dt="2022-04-20T10:56:40.784" v="127" actId="20577"/>
        <pc:sldMkLst>
          <pc:docMk/>
          <pc:sldMk cId="2290057356" sldId="265"/>
        </pc:sldMkLst>
        <pc:spChg chg="del mod ord">
          <ac:chgData name="Gargi Sarkar" userId="c26273ae3a3c2297" providerId="Windows Live" clId="Web-{68E31FD7-34CB-4012-92E4-04334D18E19C}" dt="2022-04-20T10:53:34.690" v="76"/>
          <ac:spMkLst>
            <pc:docMk/>
            <pc:sldMk cId="2290057356" sldId="265"/>
            <ac:spMk id="2" creationId="{F6D77BA9-87FA-3642-D469-E54A3891ECA2}"/>
          </ac:spMkLst>
        </pc:spChg>
        <pc:spChg chg="del">
          <ac:chgData name="Gargi Sarkar" userId="c26273ae3a3c2297" providerId="Windows Live" clId="Web-{68E31FD7-34CB-4012-92E4-04334D18E19C}" dt="2022-04-20T10:37:34.952" v="0"/>
          <ac:spMkLst>
            <pc:docMk/>
            <pc:sldMk cId="2290057356" sldId="265"/>
            <ac:spMk id="3" creationId="{AC6A5EAD-D49E-7649-8950-A7DE181F9D2D}"/>
          </ac:spMkLst>
        </pc:spChg>
        <pc:spChg chg="del">
          <ac:chgData name="Gargi Sarkar" userId="c26273ae3a3c2297" providerId="Windows Live" clId="Web-{68E31FD7-34CB-4012-92E4-04334D18E19C}" dt="2022-04-20T10:37:34.952" v="0"/>
          <ac:spMkLst>
            <pc:docMk/>
            <pc:sldMk cId="2290057356" sldId="265"/>
            <ac:spMk id="16" creationId="{0B7C4858-FAA3-4226-A856-193A01910E69}"/>
          </ac:spMkLst>
        </pc:spChg>
        <pc:spChg chg="del">
          <ac:chgData name="Gargi Sarkar" userId="c26273ae3a3c2297" providerId="Windows Live" clId="Web-{68E31FD7-34CB-4012-92E4-04334D18E19C}" dt="2022-04-20T10:37:34.952" v="0"/>
          <ac:spMkLst>
            <pc:docMk/>
            <pc:sldMk cId="2290057356" sldId="265"/>
            <ac:spMk id="17" creationId="{68C1B503-0291-4E82-A65E-72D604D9F6CF}"/>
          </ac:spMkLst>
        </pc:spChg>
        <pc:spChg chg="del">
          <ac:chgData name="Gargi Sarkar" userId="c26273ae3a3c2297" providerId="Windows Live" clId="Web-{68E31FD7-34CB-4012-92E4-04334D18E19C}" dt="2022-04-20T10:37:34.952" v="0"/>
          <ac:spMkLst>
            <pc:docMk/>
            <pc:sldMk cId="2290057356" sldId="265"/>
            <ac:spMk id="18" creationId="{B3F836C5-9601-4982-A121-CCA49BF7BA6C}"/>
          </ac:spMkLst>
        </pc:spChg>
        <pc:spChg chg="del">
          <ac:chgData name="Gargi Sarkar" userId="c26273ae3a3c2297" providerId="Windows Live" clId="Web-{68E31FD7-34CB-4012-92E4-04334D18E19C}" dt="2022-04-20T10:37:34.952" v="0"/>
          <ac:spMkLst>
            <pc:docMk/>
            <pc:sldMk cId="2290057356" sldId="265"/>
            <ac:spMk id="19" creationId="{46CD0D05-FF47-4ABB-841C-0600CADC354B}"/>
          </ac:spMkLst>
        </pc:spChg>
        <pc:spChg chg="add del">
          <ac:chgData name="Gargi Sarkar" userId="c26273ae3a3c2297" providerId="Windows Live" clId="Web-{68E31FD7-34CB-4012-92E4-04334D18E19C}" dt="2022-04-20T10:42:50.781" v="1"/>
          <ac:spMkLst>
            <pc:docMk/>
            <pc:sldMk cId="2290057356" sldId="265"/>
            <ac:spMk id="25" creationId="{52BE4420-3B5F-4549-8B4A-77855B8215EC}"/>
          </ac:spMkLst>
        </pc:spChg>
        <pc:spChg chg="add del">
          <ac:chgData name="Gargi Sarkar" userId="c26273ae3a3c2297" providerId="Windows Live" clId="Web-{68E31FD7-34CB-4012-92E4-04334D18E19C}" dt="2022-04-20T10:42:50.781" v="1"/>
          <ac:spMkLst>
            <pc:docMk/>
            <pc:sldMk cId="2290057356" sldId="265"/>
            <ac:spMk id="27" creationId="{A75876F6-95D4-48CB-8E3E-4401A96E25A4}"/>
          </ac:spMkLst>
        </pc:spChg>
        <pc:spChg chg="add del">
          <ac:chgData name="Gargi Sarkar" userId="c26273ae3a3c2297" providerId="Windows Live" clId="Web-{68E31FD7-34CB-4012-92E4-04334D18E19C}" dt="2022-04-20T10:42:50.781" v="1"/>
          <ac:spMkLst>
            <pc:docMk/>
            <pc:sldMk cId="2290057356" sldId="265"/>
            <ac:spMk id="29" creationId="{D1B84719-90BB-4D0C-92D8-61DC5512B34B}"/>
          </ac:spMkLst>
        </pc:spChg>
        <pc:spChg chg="add del">
          <ac:chgData name="Gargi Sarkar" userId="c26273ae3a3c2297" providerId="Windows Live" clId="Web-{68E31FD7-34CB-4012-92E4-04334D18E19C}" dt="2022-04-20T10:42:50.781" v="1"/>
          <ac:spMkLst>
            <pc:docMk/>
            <pc:sldMk cId="2290057356" sldId="265"/>
            <ac:spMk id="31" creationId="{7B407EC4-5D16-4845-9840-4E28622B6568}"/>
          </ac:spMkLst>
        </pc:spChg>
        <pc:spChg chg="add mod">
          <ac:chgData name="Gargi Sarkar" userId="c26273ae3a3c2297" providerId="Windows Live" clId="Web-{68E31FD7-34CB-4012-92E4-04334D18E19C}" dt="2022-04-20T10:55:55.284" v="122" actId="20577"/>
          <ac:spMkLst>
            <pc:docMk/>
            <pc:sldMk cId="2290057356" sldId="265"/>
            <ac:spMk id="81" creationId="{5DF22E08-62C7-9264-BFE9-F1E43C2FA2B3}"/>
          </ac:spMkLst>
        </pc:spChg>
        <pc:graphicFrameChg chg="add mod ord modGraphic">
          <ac:chgData name="Gargi Sarkar" userId="c26273ae3a3c2297" providerId="Windows Live" clId="Web-{68E31FD7-34CB-4012-92E4-04334D18E19C}" dt="2022-04-20T10:56:40.784" v="127" actId="20577"/>
          <ac:graphicFrameMkLst>
            <pc:docMk/>
            <pc:sldMk cId="2290057356" sldId="265"/>
            <ac:graphicFrameMk id="21" creationId="{62AAA2FB-F9DA-77D1-4126-D7F4088A5457}"/>
          </ac:graphicFrameMkLst>
        </pc:graphicFrameChg>
      </pc:sldChg>
      <pc:sldChg chg="addSp delSp modSp mod setBg modClrScheme delDesignElem chgLayout">
        <pc:chgData name="Gargi Sarkar" userId="c26273ae3a3c2297" providerId="Windows Live" clId="Web-{68E31FD7-34CB-4012-92E4-04334D18E19C}" dt="2022-04-20T10:57:37.050" v="138"/>
        <pc:sldMkLst>
          <pc:docMk/>
          <pc:sldMk cId="312757203" sldId="266"/>
        </pc:sldMkLst>
        <pc:spChg chg="mod ord">
          <ac:chgData name="Gargi Sarkar" userId="c26273ae3a3c2297" providerId="Windows Live" clId="Web-{68E31FD7-34CB-4012-92E4-04334D18E19C}" dt="2022-04-20T10:57:37.050" v="138"/>
          <ac:spMkLst>
            <pc:docMk/>
            <pc:sldMk cId="312757203" sldId="266"/>
            <ac:spMk id="2" creationId="{0C26C7A2-B08C-FE95-4425-2004B809463C}"/>
          </ac:spMkLst>
        </pc:spChg>
        <pc:spChg chg="mod">
          <ac:chgData name="Gargi Sarkar" userId="c26273ae3a3c2297" providerId="Windows Live" clId="Web-{68E31FD7-34CB-4012-92E4-04334D18E19C}" dt="2022-04-20T10:57:37.050" v="138"/>
          <ac:spMkLst>
            <pc:docMk/>
            <pc:sldMk cId="312757203" sldId="266"/>
            <ac:spMk id="5" creationId="{94042FB0-9A0A-5905-E873-1D13B30C793F}"/>
          </ac:spMkLst>
        </pc:spChg>
        <pc:spChg chg="del">
          <ac:chgData name="Gargi Sarkar" userId="c26273ae3a3c2297" providerId="Windows Live" clId="Web-{68E31FD7-34CB-4012-92E4-04334D18E19C}" dt="2022-04-20T10:42:50.781" v="1"/>
          <ac:spMkLst>
            <pc:docMk/>
            <pc:sldMk cId="312757203" sldId="266"/>
            <ac:spMk id="8" creationId="{68C1B503-0291-4E82-A65E-72D604D9F6CF}"/>
          </ac:spMkLst>
        </pc:spChg>
        <pc:spChg chg="del">
          <ac:chgData name="Gargi Sarkar" userId="c26273ae3a3c2297" providerId="Windows Live" clId="Web-{68E31FD7-34CB-4012-92E4-04334D18E19C}" dt="2022-04-20T10:42:50.781" v="1"/>
          <ac:spMkLst>
            <pc:docMk/>
            <pc:sldMk cId="312757203" sldId="266"/>
            <ac:spMk id="9" creationId="{B3F836C5-9601-4982-A121-CCA49BF7BA6C}"/>
          </ac:spMkLst>
        </pc:spChg>
        <pc:spChg chg="del">
          <ac:chgData name="Gargi Sarkar" userId="c26273ae3a3c2297" providerId="Windows Live" clId="Web-{68E31FD7-34CB-4012-92E4-04334D18E19C}" dt="2022-04-20T10:42:50.781" v="1"/>
          <ac:spMkLst>
            <pc:docMk/>
            <pc:sldMk cId="312757203" sldId="266"/>
            <ac:spMk id="10" creationId="{0B7C4858-FAA3-4226-A856-193A01910E69}"/>
          </ac:spMkLst>
        </pc:spChg>
        <pc:spChg chg="del">
          <ac:chgData name="Gargi Sarkar" userId="c26273ae3a3c2297" providerId="Windows Live" clId="Web-{68E31FD7-34CB-4012-92E4-04334D18E19C}" dt="2022-04-20T10:42:50.781" v="1"/>
          <ac:spMkLst>
            <pc:docMk/>
            <pc:sldMk cId="312757203" sldId="266"/>
            <ac:spMk id="11" creationId="{46CD0D05-FF47-4ABB-841C-0600CADC354B}"/>
          </ac:spMkLst>
        </pc:spChg>
        <pc:spChg chg="add del">
          <ac:chgData name="Gargi Sarkar" userId="c26273ae3a3c2297" providerId="Windows Live" clId="Web-{68E31FD7-34CB-4012-92E4-04334D18E19C}" dt="2022-04-20T10:57:37.050" v="137"/>
          <ac:spMkLst>
            <pc:docMk/>
            <pc:sldMk cId="312757203" sldId="266"/>
            <ac:spMk id="17" creationId="{33CD251C-A887-4D2F-925B-FC097198538B}"/>
          </ac:spMkLst>
        </pc:spChg>
        <pc:spChg chg="add del">
          <ac:chgData name="Gargi Sarkar" userId="c26273ae3a3c2297" providerId="Windows Live" clId="Web-{68E31FD7-34CB-4012-92E4-04334D18E19C}" dt="2022-04-20T10:57:37.050" v="137"/>
          <ac:spMkLst>
            <pc:docMk/>
            <pc:sldMk cId="312757203" sldId="266"/>
            <ac:spMk id="19" creationId="{B19D093C-27FB-4032-B282-42C4563F257C}"/>
          </ac:spMkLst>
        </pc:spChg>
        <pc:spChg chg="add">
          <ac:chgData name="Gargi Sarkar" userId="c26273ae3a3c2297" providerId="Windows Live" clId="Web-{68E31FD7-34CB-4012-92E4-04334D18E19C}" dt="2022-04-20T10:57:37.050" v="138"/>
          <ac:spMkLst>
            <pc:docMk/>
            <pc:sldMk cId="312757203" sldId="266"/>
            <ac:spMk id="24" creationId="{C7FA33FF-088D-4F16-95A2-2C64D353DEA8}"/>
          </ac:spMkLst>
        </pc:spChg>
        <pc:spChg chg="add">
          <ac:chgData name="Gargi Sarkar" userId="c26273ae3a3c2297" providerId="Windows Live" clId="Web-{68E31FD7-34CB-4012-92E4-04334D18E19C}" dt="2022-04-20T10:57:37.050" v="138"/>
          <ac:spMkLst>
            <pc:docMk/>
            <pc:sldMk cId="312757203" sldId="266"/>
            <ac:spMk id="25" creationId="{A376EFB1-01CF-419F-ABF1-2AF02BBFCBD1}"/>
          </ac:spMkLst>
        </pc:spChg>
        <pc:spChg chg="add">
          <ac:chgData name="Gargi Sarkar" userId="c26273ae3a3c2297" providerId="Windows Live" clId="Web-{68E31FD7-34CB-4012-92E4-04334D18E19C}" dt="2022-04-20T10:57:37.050" v="138"/>
          <ac:spMkLst>
            <pc:docMk/>
            <pc:sldMk cId="312757203" sldId="266"/>
            <ac:spMk id="26" creationId="{FF9DEA15-78BD-4750-AA18-B9F28A6D5AB8}"/>
          </ac:spMkLst>
        </pc:spChg>
        <pc:grpChg chg="add del">
          <ac:chgData name="Gargi Sarkar" userId="c26273ae3a3c2297" providerId="Windows Live" clId="Web-{68E31FD7-34CB-4012-92E4-04334D18E19C}" dt="2022-04-20T10:57:37.050" v="137"/>
          <ac:grpSpMkLst>
            <pc:docMk/>
            <pc:sldMk cId="312757203" sldId="266"/>
            <ac:grpSpMk id="21" creationId="{35EE815E-1BD3-4777-B652-6D98825BF66B}"/>
          </ac:grpSpMkLst>
        </pc:grpChg>
      </pc:sldChg>
      <pc:sldChg chg="addSp delSp modSp mod modClrScheme delDesignElem chgLayout">
        <pc:chgData name="Gargi Sarkar" userId="c26273ae3a3c2297" providerId="Windows Live" clId="Web-{68E31FD7-34CB-4012-92E4-04334D18E19C}" dt="2022-04-20T10:58:07.081" v="139"/>
        <pc:sldMkLst>
          <pc:docMk/>
          <pc:sldMk cId="567660357" sldId="267"/>
        </pc:sldMkLst>
        <pc:spChg chg="del">
          <ac:chgData name="Gargi Sarkar" userId="c26273ae3a3c2297" providerId="Windows Live" clId="Web-{68E31FD7-34CB-4012-92E4-04334D18E19C}" dt="2022-04-20T10:58:07.081" v="139"/>
          <ac:spMkLst>
            <pc:docMk/>
            <pc:sldMk cId="567660357" sldId="267"/>
            <ac:spMk id="43" creationId="{FE35C8D6-98B0-A856-A037-C7FB671EBE57}"/>
          </ac:spMkLst>
        </pc:spChg>
        <pc:spChg chg="del">
          <ac:chgData name="Gargi Sarkar" userId="c26273ae3a3c2297" providerId="Windows Live" clId="Web-{68E31FD7-34CB-4012-92E4-04334D18E19C}" dt="2022-04-20T10:42:50.781" v="1"/>
          <ac:spMkLst>
            <pc:docMk/>
            <pc:sldMk cId="567660357" sldId="267"/>
            <ac:spMk id="52" creationId="{243462E7-1698-4B21-BE89-AEFAC7C2FEFA}"/>
          </ac:spMkLst>
        </pc:spChg>
        <pc:spChg chg="del">
          <ac:chgData name="Gargi Sarkar" userId="c26273ae3a3c2297" providerId="Windows Live" clId="Web-{68E31FD7-34CB-4012-92E4-04334D18E19C}" dt="2022-04-20T10:42:50.781" v="1"/>
          <ac:spMkLst>
            <pc:docMk/>
            <pc:sldMk cId="567660357" sldId="267"/>
            <ac:spMk id="54" creationId="{6C22FCAC-D7EC-4A52-B153-FF761E2235B3}"/>
          </ac:spMkLst>
        </pc:spChg>
        <pc:spChg chg="del">
          <ac:chgData name="Gargi Sarkar" userId="c26273ae3a3c2297" providerId="Windows Live" clId="Web-{68E31FD7-34CB-4012-92E4-04334D18E19C}" dt="2022-04-20T10:42:50.781" v="1"/>
          <ac:spMkLst>
            <pc:docMk/>
            <pc:sldMk cId="567660357" sldId="267"/>
            <ac:spMk id="65" creationId="{333F0879-3DA0-4CB8-B35E-A0AD42558191}"/>
          </ac:spMkLst>
        </pc:spChg>
        <pc:spChg chg="del">
          <ac:chgData name="Gargi Sarkar" userId="c26273ae3a3c2297" providerId="Windows Live" clId="Web-{68E31FD7-34CB-4012-92E4-04334D18E19C}" dt="2022-04-20T10:42:50.781" v="1"/>
          <ac:spMkLst>
            <pc:docMk/>
            <pc:sldMk cId="567660357" sldId="267"/>
            <ac:spMk id="66" creationId="{324D2183-F388-476E-92A9-D6639D698580}"/>
          </ac:spMkLst>
        </pc:spChg>
        <pc:graphicFrameChg chg="add">
          <ac:chgData name="Gargi Sarkar" userId="c26273ae3a3c2297" providerId="Windows Live" clId="Web-{68E31FD7-34CB-4012-92E4-04334D18E19C}" dt="2022-04-20T10:58:07.081" v="139"/>
          <ac:graphicFrameMkLst>
            <pc:docMk/>
            <pc:sldMk cId="567660357" sldId="267"/>
            <ac:graphicFrameMk id="47" creationId="{4E1880F5-67C6-1EC3-E267-957F66C6F1A9}"/>
          </ac:graphicFrameMkLst>
        </pc:graphicFrameChg>
        <pc:picChg chg="mod ord">
          <ac:chgData name="Gargi Sarkar" userId="c26273ae3a3c2297" providerId="Windows Live" clId="Web-{68E31FD7-34CB-4012-92E4-04334D18E19C}" dt="2022-04-20T10:42:50.781" v="1"/>
          <ac:picMkLst>
            <pc:docMk/>
            <pc:sldMk cId="567660357" sldId="267"/>
            <ac:picMk id="4" creationId="{81636284-2C79-07F6-6D01-4BF74512839C}"/>
          </ac:picMkLst>
        </pc:picChg>
      </pc:sldChg>
      <pc:sldChg chg="addSp delSp modSp mod ord setBg modClrScheme delDesignElem chgLayout">
        <pc:chgData name="Gargi Sarkar" userId="c26273ae3a3c2297" providerId="Windows Live" clId="Web-{68E31FD7-34CB-4012-92E4-04334D18E19C}" dt="2022-04-20T17:56:56.226" v="1566" actId="14100"/>
        <pc:sldMkLst>
          <pc:docMk/>
          <pc:sldMk cId="4048509662" sldId="268"/>
        </pc:sldMkLst>
        <pc:spChg chg="mod ord">
          <ac:chgData name="Gargi Sarkar" userId="c26273ae3a3c2297" providerId="Windows Live" clId="Web-{68E31FD7-34CB-4012-92E4-04334D18E19C}" dt="2022-04-20T17:56:56.226" v="1566" actId="14100"/>
          <ac:spMkLst>
            <pc:docMk/>
            <pc:sldMk cId="4048509662" sldId="268"/>
            <ac:spMk id="2" creationId="{F55FD90B-63FD-30A9-955F-80D68B92E91D}"/>
          </ac:spMkLst>
        </pc:spChg>
        <pc:spChg chg="del mod ord">
          <ac:chgData name="Gargi Sarkar" userId="c26273ae3a3c2297" providerId="Windows Live" clId="Web-{68E31FD7-34CB-4012-92E4-04334D18E19C}" dt="2022-04-20T10:47:20.892" v="42"/>
          <ac:spMkLst>
            <pc:docMk/>
            <pc:sldMk cId="4048509662" sldId="268"/>
            <ac:spMk id="3" creationId="{D0EE34DC-F5F1-0041-FE8F-7EEC523102E8}"/>
          </ac:spMkLst>
        </pc:spChg>
        <pc:spChg chg="del">
          <ac:chgData name="Gargi Sarkar" userId="c26273ae3a3c2297" providerId="Windows Live" clId="Web-{68E31FD7-34CB-4012-92E4-04334D18E19C}" dt="2022-04-20T10:42:50.781" v="1"/>
          <ac:spMkLst>
            <pc:docMk/>
            <pc:sldMk cId="4048509662" sldId="268"/>
            <ac:spMk id="8" creationId="{0B7C4858-FAA3-4226-A856-193A01910E69}"/>
          </ac:spMkLst>
        </pc:spChg>
        <pc:spChg chg="add del">
          <ac:chgData name="Gargi Sarkar" userId="c26273ae3a3c2297" providerId="Windows Live" clId="Web-{68E31FD7-34CB-4012-92E4-04334D18E19C}" dt="2022-04-20T10:48:50.564" v="46"/>
          <ac:spMkLst>
            <pc:docMk/>
            <pc:sldMk cId="4048509662" sldId="268"/>
            <ac:spMk id="9" creationId="{2B566528-1B12-4246-9431-5C2D7D081168}"/>
          </ac:spMkLst>
        </pc:spChg>
        <pc:spChg chg="del">
          <ac:chgData name="Gargi Sarkar" userId="c26273ae3a3c2297" providerId="Windows Live" clId="Web-{68E31FD7-34CB-4012-92E4-04334D18E19C}" dt="2022-04-20T10:42:50.781" v="1"/>
          <ac:spMkLst>
            <pc:docMk/>
            <pc:sldMk cId="4048509662" sldId="268"/>
            <ac:spMk id="10" creationId="{68C1B503-0291-4E82-A65E-72D604D9F6CF}"/>
          </ac:spMkLst>
        </pc:spChg>
        <pc:spChg chg="add del">
          <ac:chgData name="Gargi Sarkar" userId="c26273ae3a3c2297" providerId="Windows Live" clId="Web-{68E31FD7-34CB-4012-92E4-04334D18E19C}" dt="2022-04-20T10:48:50.564" v="46"/>
          <ac:spMkLst>
            <pc:docMk/>
            <pc:sldMk cId="4048509662" sldId="268"/>
            <ac:spMk id="11" creationId="{2E80C965-DB6D-4F81-9E9E-B027384D0BD6}"/>
          </ac:spMkLst>
        </pc:spChg>
        <pc:spChg chg="del">
          <ac:chgData name="Gargi Sarkar" userId="c26273ae3a3c2297" providerId="Windows Live" clId="Web-{68E31FD7-34CB-4012-92E4-04334D18E19C}" dt="2022-04-20T10:42:50.781" v="1"/>
          <ac:spMkLst>
            <pc:docMk/>
            <pc:sldMk cId="4048509662" sldId="268"/>
            <ac:spMk id="12" creationId="{B3F836C5-9601-4982-A121-CCA49BF7BA6C}"/>
          </ac:spMkLst>
        </pc:spChg>
        <pc:spChg chg="add del">
          <ac:chgData name="Gargi Sarkar" userId="c26273ae3a3c2297" providerId="Windows Live" clId="Web-{68E31FD7-34CB-4012-92E4-04334D18E19C}" dt="2022-04-20T10:48:50.564" v="46"/>
          <ac:spMkLst>
            <pc:docMk/>
            <pc:sldMk cId="4048509662" sldId="268"/>
            <ac:spMk id="13" creationId="{A580F890-B085-4E95-96AA-55AEBEC5CE6E}"/>
          </ac:spMkLst>
        </pc:spChg>
        <pc:spChg chg="del">
          <ac:chgData name="Gargi Sarkar" userId="c26273ae3a3c2297" providerId="Windows Live" clId="Web-{68E31FD7-34CB-4012-92E4-04334D18E19C}" dt="2022-04-20T10:42:50.781" v="1"/>
          <ac:spMkLst>
            <pc:docMk/>
            <pc:sldMk cId="4048509662" sldId="268"/>
            <ac:spMk id="14" creationId="{46CD0D05-FF47-4ABB-841C-0600CADC354B}"/>
          </ac:spMkLst>
        </pc:spChg>
        <pc:spChg chg="add del">
          <ac:chgData name="Gargi Sarkar" userId="c26273ae3a3c2297" providerId="Windows Live" clId="Web-{68E31FD7-34CB-4012-92E4-04334D18E19C}" dt="2022-04-20T10:48:50.564" v="46"/>
          <ac:spMkLst>
            <pc:docMk/>
            <pc:sldMk cId="4048509662" sldId="268"/>
            <ac:spMk id="15" creationId="{D3F51FEB-38FB-4F6C-9F7B-2F2AFAB65463}"/>
          </ac:spMkLst>
        </pc:spChg>
        <pc:spChg chg="add del">
          <ac:chgData name="Gargi Sarkar" userId="c26273ae3a3c2297" providerId="Windows Live" clId="Web-{68E31FD7-34CB-4012-92E4-04334D18E19C}" dt="2022-04-20T10:48:50.564" v="46"/>
          <ac:spMkLst>
            <pc:docMk/>
            <pc:sldMk cId="4048509662" sldId="268"/>
            <ac:spMk id="17" creationId="{1E547BA6-BAE0-43BB-A7CA-60F69CE252F0}"/>
          </ac:spMkLst>
        </pc:spChg>
        <pc:spChg chg="add del">
          <ac:chgData name="Gargi Sarkar" userId="c26273ae3a3c2297" providerId="Windows Live" clId="Web-{68E31FD7-34CB-4012-92E4-04334D18E19C}" dt="2022-04-20T17:35:26.720" v="1390"/>
          <ac:spMkLst>
            <pc:docMk/>
            <pc:sldMk cId="4048509662" sldId="268"/>
            <ac:spMk id="22" creationId="{C1DEB374-A1D0-48A1-B178-959E6F2433E6}"/>
          </ac:spMkLst>
        </pc:spChg>
        <pc:spChg chg="add del">
          <ac:chgData name="Gargi Sarkar" userId="c26273ae3a3c2297" providerId="Windows Live" clId="Web-{68E31FD7-34CB-4012-92E4-04334D18E19C}" dt="2022-04-20T17:35:26.720" v="1390"/>
          <ac:spMkLst>
            <pc:docMk/>
            <pc:sldMk cId="4048509662" sldId="268"/>
            <ac:spMk id="24" creationId="{2D92A3ED-9854-4AD9-88FB-0EC89C93961E}"/>
          </ac:spMkLst>
        </pc:spChg>
        <pc:spChg chg="add">
          <ac:chgData name="Gargi Sarkar" userId="c26273ae3a3c2297" providerId="Windows Live" clId="Web-{68E31FD7-34CB-4012-92E4-04334D18E19C}" dt="2022-04-20T17:35:26.720" v="1390"/>
          <ac:spMkLst>
            <pc:docMk/>
            <pc:sldMk cId="4048509662" sldId="268"/>
            <ac:spMk id="29" creationId="{6753252F-4873-4F63-801D-CC719279A7D5}"/>
          </ac:spMkLst>
        </pc:spChg>
        <pc:spChg chg="add">
          <ac:chgData name="Gargi Sarkar" userId="c26273ae3a3c2297" providerId="Windows Live" clId="Web-{68E31FD7-34CB-4012-92E4-04334D18E19C}" dt="2022-04-20T17:35:26.720" v="1390"/>
          <ac:spMkLst>
            <pc:docMk/>
            <pc:sldMk cId="4048509662" sldId="268"/>
            <ac:spMk id="31" creationId="{047C8CCB-F95D-4249-92DD-651249D3535A}"/>
          </ac:spMkLst>
        </pc:spChg>
        <pc:spChg chg="add del mod">
          <ac:chgData name="Gargi Sarkar" userId="c26273ae3a3c2297" providerId="Windows Live" clId="Web-{68E31FD7-34CB-4012-92E4-04334D18E19C}" dt="2022-04-20T17:42:06.472" v="1454"/>
          <ac:spMkLst>
            <pc:docMk/>
            <pc:sldMk cId="4048509662" sldId="268"/>
            <ac:spMk id="614" creationId="{CC0EEDB8-00DA-4B15-63A6-015E40162377}"/>
          </ac:spMkLst>
        </pc:spChg>
        <pc:graphicFrameChg chg="add del mod modGraphic">
          <ac:chgData name="Gargi Sarkar" userId="c26273ae3a3c2297" providerId="Windows Live" clId="Web-{68E31FD7-34CB-4012-92E4-04334D18E19C}" dt="2022-04-20T17:46:32.645" v="1498" actId="20577"/>
          <ac:graphicFrameMkLst>
            <pc:docMk/>
            <pc:sldMk cId="4048509662" sldId="268"/>
            <ac:graphicFrameMk id="5" creationId="{D70B8897-98AF-2E86-F8D9-84161AD39BBD}"/>
          </ac:graphicFrameMkLst>
        </pc:graphicFrameChg>
      </pc:sldChg>
      <pc:sldChg chg="addSp delSp modSp add del mod ord setBg modClrScheme delDesignElem chgLayout">
        <pc:chgData name="Gargi Sarkar" userId="c26273ae3a3c2297" providerId="Windows Live" clId="Web-{68E31FD7-34CB-4012-92E4-04334D18E19C}" dt="2022-04-20T17:52:22.974" v="1525" actId="20577"/>
        <pc:sldMkLst>
          <pc:docMk/>
          <pc:sldMk cId="3486384385" sldId="269"/>
        </pc:sldMkLst>
        <pc:spChg chg="mod ord">
          <ac:chgData name="Gargi Sarkar" userId="c26273ae3a3c2297" providerId="Windows Live" clId="Web-{68E31FD7-34CB-4012-92E4-04334D18E19C}" dt="2022-04-20T17:52:22.974" v="1525" actId="20577"/>
          <ac:spMkLst>
            <pc:docMk/>
            <pc:sldMk cId="3486384385" sldId="269"/>
            <ac:spMk id="2" creationId="{68AD3EF8-BE68-B12E-4802-84C08BDAB31A}"/>
          </ac:spMkLst>
        </pc:spChg>
        <pc:spChg chg="mod ord">
          <ac:chgData name="Gargi Sarkar" userId="c26273ae3a3c2297" providerId="Windows Live" clId="Web-{68E31FD7-34CB-4012-92E4-04334D18E19C}" dt="2022-04-20T17:47:54.004" v="1503" actId="20577"/>
          <ac:spMkLst>
            <pc:docMk/>
            <pc:sldMk cId="3486384385" sldId="269"/>
            <ac:spMk id="3" creationId="{128E5D80-480F-02CD-E69D-AE4448D4DCAC}"/>
          </ac:spMkLst>
        </pc:spChg>
        <pc:spChg chg="add del">
          <ac:chgData name="Gargi Sarkar" userId="c26273ae3a3c2297" providerId="Windows Live" clId="Web-{68E31FD7-34CB-4012-92E4-04334D18E19C}" dt="2022-04-20T10:48:07.235" v="44"/>
          <ac:spMkLst>
            <pc:docMk/>
            <pc:sldMk cId="3486384385" sldId="269"/>
            <ac:spMk id="5" creationId="{C7FA33FF-088D-4F16-95A2-2C64D353DEA8}"/>
          </ac:spMkLst>
        </pc:spChg>
        <pc:spChg chg="add del">
          <ac:chgData name="Gargi Sarkar" userId="c26273ae3a3c2297" providerId="Windows Live" clId="Web-{68E31FD7-34CB-4012-92E4-04334D18E19C}" dt="2022-04-20T10:48:07.235" v="44"/>
          <ac:spMkLst>
            <pc:docMk/>
            <pc:sldMk cId="3486384385" sldId="269"/>
            <ac:spMk id="6" creationId="{A376EFB1-01CF-419F-ABF1-2AF02BBFCBD1}"/>
          </ac:spMkLst>
        </pc:spChg>
        <pc:spChg chg="add del">
          <ac:chgData name="Gargi Sarkar" userId="c26273ae3a3c2297" providerId="Windows Live" clId="Web-{68E31FD7-34CB-4012-92E4-04334D18E19C}" dt="2022-04-20T10:48:07.235" v="44"/>
          <ac:spMkLst>
            <pc:docMk/>
            <pc:sldMk cId="3486384385" sldId="269"/>
            <ac:spMk id="7" creationId="{FF9DEA15-78BD-4750-AA18-B9F28A6D5AB8}"/>
          </ac:spMkLst>
        </pc:spChg>
        <pc:spChg chg="del">
          <ac:chgData name="Gargi Sarkar" userId="c26273ae3a3c2297" providerId="Windows Live" clId="Web-{68E31FD7-34CB-4012-92E4-04334D18E19C}" dt="2022-04-20T10:42:50.781" v="1"/>
          <ac:spMkLst>
            <pc:docMk/>
            <pc:sldMk cId="3486384385" sldId="269"/>
            <ac:spMk id="8" creationId="{DC878D9A-77BE-4701-AE3D-EEFC53CD50BC}"/>
          </ac:spMkLst>
        </pc:spChg>
        <pc:spChg chg="add del">
          <ac:chgData name="Gargi Sarkar" userId="c26273ae3a3c2297" providerId="Windows Live" clId="Web-{68E31FD7-34CB-4012-92E4-04334D18E19C}" dt="2022-04-20T10:51:27.658" v="54"/>
          <ac:spMkLst>
            <pc:docMk/>
            <pc:sldMk cId="3486384385" sldId="269"/>
            <ac:spMk id="9" creationId="{33CD251C-A887-4D2F-925B-FC097198538B}"/>
          </ac:spMkLst>
        </pc:spChg>
        <pc:spChg chg="del">
          <ac:chgData name="Gargi Sarkar" userId="c26273ae3a3c2297" providerId="Windows Live" clId="Web-{68E31FD7-34CB-4012-92E4-04334D18E19C}" dt="2022-04-20T10:42:50.781" v="1"/>
          <ac:spMkLst>
            <pc:docMk/>
            <pc:sldMk cId="3486384385" sldId="269"/>
            <ac:spMk id="10" creationId="{F643BE08-0ED1-4B73-AC6D-B7E26A59CDAA}"/>
          </ac:spMkLst>
        </pc:spChg>
        <pc:spChg chg="add del">
          <ac:chgData name="Gargi Sarkar" userId="c26273ae3a3c2297" providerId="Windows Live" clId="Web-{68E31FD7-34CB-4012-92E4-04334D18E19C}" dt="2022-04-20T10:51:27.658" v="54"/>
          <ac:spMkLst>
            <pc:docMk/>
            <pc:sldMk cId="3486384385" sldId="269"/>
            <ac:spMk id="11" creationId="{B19D093C-27FB-4032-B282-42C4563F257C}"/>
          </ac:spMkLst>
        </pc:spChg>
        <pc:spChg chg="del">
          <ac:chgData name="Gargi Sarkar" userId="c26273ae3a3c2297" providerId="Windows Live" clId="Web-{68E31FD7-34CB-4012-92E4-04334D18E19C}" dt="2022-04-20T10:42:50.781" v="1"/>
          <ac:spMkLst>
            <pc:docMk/>
            <pc:sldMk cId="3486384385" sldId="269"/>
            <ac:spMk id="12" creationId="{956B2094-7FC0-45FC-BFED-3CB88CEE63F5}"/>
          </ac:spMkLst>
        </pc:spChg>
        <pc:spChg chg="del">
          <ac:chgData name="Gargi Sarkar" userId="c26273ae3a3c2297" providerId="Windows Live" clId="Web-{68E31FD7-34CB-4012-92E4-04334D18E19C}" dt="2022-04-20T10:42:50.781" v="1"/>
          <ac:spMkLst>
            <pc:docMk/>
            <pc:sldMk cId="3486384385" sldId="269"/>
            <ac:spMk id="14" creationId="{07A4B640-BB7F-4272-A710-068DBA9F9A6E}"/>
          </ac:spMkLst>
        </pc:spChg>
        <pc:spChg chg="add">
          <ac:chgData name="Gargi Sarkar" userId="c26273ae3a3c2297" providerId="Windows Live" clId="Web-{68E31FD7-34CB-4012-92E4-04334D18E19C}" dt="2022-04-20T10:51:27.658" v="54"/>
          <ac:spMkLst>
            <pc:docMk/>
            <pc:sldMk cId="3486384385" sldId="269"/>
            <ac:spMk id="21" creationId="{DEE2AD96-B495-4E06-9291-B71706F728CB}"/>
          </ac:spMkLst>
        </pc:spChg>
        <pc:spChg chg="add">
          <ac:chgData name="Gargi Sarkar" userId="c26273ae3a3c2297" providerId="Windows Live" clId="Web-{68E31FD7-34CB-4012-92E4-04334D18E19C}" dt="2022-04-20T10:51:27.658" v="54"/>
          <ac:spMkLst>
            <pc:docMk/>
            <pc:sldMk cId="3486384385" sldId="269"/>
            <ac:spMk id="23" creationId="{53CF6D67-C5A8-4ADD-9E8E-1E38CA1D3166}"/>
          </ac:spMkLst>
        </pc:spChg>
        <pc:spChg chg="add">
          <ac:chgData name="Gargi Sarkar" userId="c26273ae3a3c2297" providerId="Windows Live" clId="Web-{68E31FD7-34CB-4012-92E4-04334D18E19C}" dt="2022-04-20T10:51:27.658" v="54"/>
          <ac:spMkLst>
            <pc:docMk/>
            <pc:sldMk cId="3486384385" sldId="269"/>
            <ac:spMk id="25" creationId="{86909FA0-B515-4681-B7A8-FA281D133B94}"/>
          </ac:spMkLst>
        </pc:spChg>
        <pc:spChg chg="add">
          <ac:chgData name="Gargi Sarkar" userId="c26273ae3a3c2297" providerId="Windows Live" clId="Web-{68E31FD7-34CB-4012-92E4-04334D18E19C}" dt="2022-04-20T10:51:27.658" v="54"/>
          <ac:spMkLst>
            <pc:docMk/>
            <pc:sldMk cId="3486384385" sldId="269"/>
            <ac:spMk id="27" creationId="{21C9FE86-FCC3-4A31-AA1C-C882262B7FE7}"/>
          </ac:spMkLst>
        </pc:spChg>
        <pc:spChg chg="add">
          <ac:chgData name="Gargi Sarkar" userId="c26273ae3a3c2297" providerId="Windows Live" clId="Web-{68E31FD7-34CB-4012-92E4-04334D18E19C}" dt="2022-04-20T10:51:27.658" v="54"/>
          <ac:spMkLst>
            <pc:docMk/>
            <pc:sldMk cId="3486384385" sldId="269"/>
            <ac:spMk id="29" creationId="{7D96243B-ECED-4B71-8E06-AE9A285EAD20}"/>
          </ac:spMkLst>
        </pc:spChg>
        <pc:spChg chg="add">
          <ac:chgData name="Gargi Sarkar" userId="c26273ae3a3c2297" providerId="Windows Live" clId="Web-{68E31FD7-34CB-4012-92E4-04334D18E19C}" dt="2022-04-20T10:51:27.658" v="54"/>
          <ac:spMkLst>
            <pc:docMk/>
            <pc:sldMk cId="3486384385" sldId="269"/>
            <ac:spMk id="31" creationId="{A09989E4-EFDC-4A90-A633-E0525FB4139E}"/>
          </ac:spMkLst>
        </pc:spChg>
        <pc:grpChg chg="add del">
          <ac:chgData name="Gargi Sarkar" userId="c26273ae3a3c2297" providerId="Windows Live" clId="Web-{68E31FD7-34CB-4012-92E4-04334D18E19C}" dt="2022-04-20T10:51:27.658" v="54"/>
          <ac:grpSpMkLst>
            <pc:docMk/>
            <pc:sldMk cId="3486384385" sldId="269"/>
            <ac:grpSpMk id="15" creationId="{35EE815E-1BD3-4777-B652-6D98825BF66B}"/>
          </ac:grpSpMkLst>
        </pc:grpChg>
      </pc:sldChg>
      <pc:sldChg chg="addSp delSp modSp mod ord setBg modClrScheme chgLayout">
        <pc:chgData name="Gargi Sarkar" userId="c26273ae3a3c2297" providerId="Windows Live" clId="Web-{68E31FD7-34CB-4012-92E4-04334D18E19C}" dt="2022-04-20T18:01:30.086" v="1594"/>
        <pc:sldMkLst>
          <pc:docMk/>
          <pc:sldMk cId="3516455231" sldId="270"/>
        </pc:sldMkLst>
        <pc:spChg chg="mod ord">
          <ac:chgData name="Gargi Sarkar" userId="c26273ae3a3c2297" providerId="Windows Live" clId="Web-{68E31FD7-34CB-4012-92E4-04334D18E19C}" dt="2022-04-20T17:53:33.100" v="1529" actId="20577"/>
          <ac:spMkLst>
            <pc:docMk/>
            <pc:sldMk cId="3516455231" sldId="270"/>
            <ac:spMk id="2" creationId="{B8B5B331-529B-ABA0-B956-0171A3A3F124}"/>
          </ac:spMkLst>
        </pc:spChg>
        <pc:spChg chg="mod ord">
          <ac:chgData name="Gargi Sarkar" userId="c26273ae3a3c2297" providerId="Windows Live" clId="Web-{68E31FD7-34CB-4012-92E4-04334D18E19C}" dt="2022-04-20T17:53:51.412" v="1532" actId="20577"/>
          <ac:spMkLst>
            <pc:docMk/>
            <pc:sldMk cId="3516455231" sldId="270"/>
            <ac:spMk id="3" creationId="{548104A0-D826-77B1-57EF-06E5FF377F5C}"/>
          </ac:spMkLst>
        </pc:spChg>
        <pc:spChg chg="add del">
          <ac:chgData name="Gargi Sarkar" userId="c26273ae3a3c2297" providerId="Windows Live" clId="Web-{68E31FD7-34CB-4012-92E4-04334D18E19C}" dt="2022-04-20T17:30:39.344" v="1377"/>
          <ac:spMkLst>
            <pc:docMk/>
            <pc:sldMk cId="3516455231" sldId="270"/>
            <ac:spMk id="8" creationId="{84697CDA-BDB7-4883-B48B-1D4EDB2F0E93}"/>
          </ac:spMkLst>
        </pc:spChg>
        <pc:spChg chg="add del">
          <ac:chgData name="Gargi Sarkar" userId="c26273ae3a3c2297" providerId="Windows Live" clId="Web-{68E31FD7-34CB-4012-92E4-04334D18E19C}" dt="2022-04-20T17:30:39.344" v="1377"/>
          <ac:spMkLst>
            <pc:docMk/>
            <pc:sldMk cId="3516455231" sldId="270"/>
            <ac:spMk id="10" creationId="{6295B176-FA0E-4B6A-A190-5E2E82BEA57A}"/>
          </ac:spMkLst>
        </pc:spChg>
        <pc:spChg chg="add del">
          <ac:chgData name="Gargi Sarkar" userId="c26273ae3a3c2297" providerId="Windows Live" clId="Web-{68E31FD7-34CB-4012-92E4-04334D18E19C}" dt="2022-04-20T17:30:39.344" v="1377"/>
          <ac:spMkLst>
            <pc:docMk/>
            <pc:sldMk cId="3516455231" sldId="270"/>
            <ac:spMk id="12" creationId="{48F779DE-4744-42D6-9C74-33EC94460CCC}"/>
          </ac:spMkLst>
        </pc:spChg>
        <pc:spChg chg="add del">
          <ac:chgData name="Gargi Sarkar" userId="c26273ae3a3c2297" providerId="Windows Live" clId="Web-{68E31FD7-34CB-4012-92E4-04334D18E19C}" dt="2022-04-20T17:32:46.657" v="1379"/>
          <ac:spMkLst>
            <pc:docMk/>
            <pc:sldMk cId="3516455231" sldId="270"/>
            <ac:spMk id="14" creationId="{1C091803-41C2-48E0-9228-5148460C7479}"/>
          </ac:spMkLst>
        </pc:spChg>
        <pc:spChg chg="add del">
          <ac:chgData name="Gargi Sarkar" userId="c26273ae3a3c2297" providerId="Windows Live" clId="Web-{68E31FD7-34CB-4012-92E4-04334D18E19C}" dt="2022-04-20T17:32:46.657" v="1379"/>
          <ac:spMkLst>
            <pc:docMk/>
            <pc:sldMk cId="3516455231" sldId="270"/>
            <ac:spMk id="15" creationId="{B775CD93-9DF2-48CB-9F57-1BCA9A46C7FA}"/>
          </ac:spMkLst>
        </pc:spChg>
        <pc:spChg chg="add del">
          <ac:chgData name="Gargi Sarkar" userId="c26273ae3a3c2297" providerId="Windows Live" clId="Web-{68E31FD7-34CB-4012-92E4-04334D18E19C}" dt="2022-04-20T17:32:46.657" v="1379"/>
          <ac:spMkLst>
            <pc:docMk/>
            <pc:sldMk cId="3516455231" sldId="270"/>
            <ac:spMk id="16" creationId="{6166C6D1-23AC-49C4-BA07-238E4E9F8CEB}"/>
          </ac:spMkLst>
        </pc:spChg>
        <pc:spChg chg="add del">
          <ac:chgData name="Gargi Sarkar" userId="c26273ae3a3c2297" providerId="Windows Live" clId="Web-{68E31FD7-34CB-4012-92E4-04334D18E19C}" dt="2022-04-20T17:32:46.657" v="1379"/>
          <ac:spMkLst>
            <pc:docMk/>
            <pc:sldMk cId="3516455231" sldId="270"/>
            <ac:spMk id="17" creationId="{E186B68C-84BC-4A6E-99D1-EE87483C1349}"/>
          </ac:spMkLst>
        </pc:spChg>
        <pc:spChg chg="add del">
          <ac:chgData name="Gargi Sarkar" userId="c26273ae3a3c2297" providerId="Windows Live" clId="Web-{68E31FD7-34CB-4012-92E4-04334D18E19C}" dt="2022-04-20T17:32:51.032" v="1381"/>
          <ac:spMkLst>
            <pc:docMk/>
            <pc:sldMk cId="3516455231" sldId="270"/>
            <ac:spMk id="19" creationId="{7264F718-7FAC-4056-9FA9-A603EC682FE7}"/>
          </ac:spMkLst>
        </pc:spChg>
        <pc:spChg chg="add del">
          <ac:chgData name="Gargi Sarkar" userId="c26273ae3a3c2297" providerId="Windows Live" clId="Web-{68E31FD7-34CB-4012-92E4-04334D18E19C}" dt="2022-04-20T17:32:51.032" v="1381"/>
          <ac:spMkLst>
            <pc:docMk/>
            <pc:sldMk cId="3516455231" sldId="270"/>
            <ac:spMk id="20" creationId="{F74639F7-E3C7-4165-A83E-6386A86BA1DA}"/>
          </ac:spMkLst>
        </pc:spChg>
        <pc:spChg chg="add del">
          <ac:chgData name="Gargi Sarkar" userId="c26273ae3a3c2297" providerId="Windows Live" clId="Web-{68E31FD7-34CB-4012-92E4-04334D18E19C}" dt="2022-04-20T17:32:51.032" v="1381"/>
          <ac:spMkLst>
            <pc:docMk/>
            <pc:sldMk cId="3516455231" sldId="270"/>
            <ac:spMk id="21" creationId="{8B3AF0F1-707A-463E-B5EE-33C63A40CFC9}"/>
          </ac:spMkLst>
        </pc:spChg>
        <pc:spChg chg="add del">
          <ac:chgData name="Gargi Sarkar" userId="c26273ae3a3c2297" providerId="Windows Live" clId="Web-{68E31FD7-34CB-4012-92E4-04334D18E19C}" dt="2022-04-20T17:33:04.016" v="1383"/>
          <ac:spMkLst>
            <pc:docMk/>
            <pc:sldMk cId="3516455231" sldId="270"/>
            <ac:spMk id="22" creationId="{C83B66D7-137D-4AC1-B172-53D60F08BEB5}"/>
          </ac:spMkLst>
        </pc:spChg>
        <pc:spChg chg="add del">
          <ac:chgData name="Gargi Sarkar" userId="c26273ae3a3c2297" providerId="Windows Live" clId="Web-{68E31FD7-34CB-4012-92E4-04334D18E19C}" dt="2022-04-20T17:33:04.016" v="1383"/>
          <ac:spMkLst>
            <pc:docMk/>
            <pc:sldMk cId="3516455231" sldId="270"/>
            <ac:spMk id="23" creationId="{5A0118C5-4F8D-4CF4-BADD-53FEACC6C42A}"/>
          </ac:spMkLst>
        </pc:spChg>
        <pc:spChg chg="add del">
          <ac:chgData name="Gargi Sarkar" userId="c26273ae3a3c2297" providerId="Windows Live" clId="Web-{68E31FD7-34CB-4012-92E4-04334D18E19C}" dt="2022-04-20T17:33:04.016" v="1383"/>
          <ac:spMkLst>
            <pc:docMk/>
            <pc:sldMk cId="3516455231" sldId="270"/>
            <ac:spMk id="24" creationId="{F6B92503-6984-4D15-8B98-8718709B785D}"/>
          </ac:spMkLst>
        </pc:spChg>
        <pc:spChg chg="add del">
          <ac:chgData name="Gargi Sarkar" userId="c26273ae3a3c2297" providerId="Windows Live" clId="Web-{68E31FD7-34CB-4012-92E4-04334D18E19C}" dt="2022-04-20T17:33:04.016" v="1383"/>
          <ac:spMkLst>
            <pc:docMk/>
            <pc:sldMk cId="3516455231" sldId="270"/>
            <ac:spMk id="25" creationId="{4E0A5C5C-2A95-428E-9F6A-0D29EBD57C9F}"/>
          </ac:spMkLst>
        </pc:spChg>
        <pc:spChg chg="add del">
          <ac:chgData name="Gargi Sarkar" userId="c26273ae3a3c2297" providerId="Windows Live" clId="Web-{68E31FD7-34CB-4012-92E4-04334D18E19C}" dt="2022-04-20T17:33:04.016" v="1383"/>
          <ac:spMkLst>
            <pc:docMk/>
            <pc:sldMk cId="3516455231" sldId="270"/>
            <ac:spMk id="26" creationId="{08DDF938-524E-4C18-A47D-C00627832366}"/>
          </ac:spMkLst>
        </pc:spChg>
        <pc:spChg chg="add del">
          <ac:chgData name="Gargi Sarkar" userId="c26273ae3a3c2297" providerId="Windows Live" clId="Web-{68E31FD7-34CB-4012-92E4-04334D18E19C}" dt="2022-04-20T17:33:04.016" v="1383"/>
          <ac:spMkLst>
            <pc:docMk/>
            <pc:sldMk cId="3516455231" sldId="270"/>
            <ac:spMk id="27" creationId="{1056F38F-7C4E-461D-8709-7D0024AE1F79}"/>
          </ac:spMkLst>
        </pc:spChg>
        <pc:spChg chg="add del">
          <ac:chgData name="Gargi Sarkar" userId="c26273ae3a3c2297" providerId="Windows Live" clId="Web-{68E31FD7-34CB-4012-92E4-04334D18E19C}" dt="2022-04-20T17:33:04.016" v="1383"/>
          <ac:spMkLst>
            <pc:docMk/>
            <pc:sldMk cId="3516455231" sldId="270"/>
            <ac:spMk id="34" creationId="{C7278469-3C3C-49CE-AEEE-E176A4900B78}"/>
          </ac:spMkLst>
        </pc:spChg>
        <pc:spChg chg="add del">
          <ac:chgData name="Gargi Sarkar" userId="c26273ae3a3c2297" providerId="Windows Live" clId="Web-{68E31FD7-34CB-4012-92E4-04334D18E19C}" dt="2022-04-20T17:33:04.016" v="1383"/>
          <ac:spMkLst>
            <pc:docMk/>
            <pc:sldMk cId="3516455231" sldId="270"/>
            <ac:spMk id="37" creationId="{4C6598AB-1C17-4D54-951C-A082D94ACB7A}"/>
          </ac:spMkLst>
        </pc:spChg>
        <pc:spChg chg="add">
          <ac:chgData name="Gargi Sarkar" userId="c26273ae3a3c2297" providerId="Windows Live" clId="Web-{68E31FD7-34CB-4012-92E4-04334D18E19C}" dt="2022-04-20T17:33:04.016" v="1384"/>
          <ac:spMkLst>
            <pc:docMk/>
            <pc:sldMk cId="3516455231" sldId="270"/>
            <ac:spMk id="39" creationId="{87A57295-2710-4920-B99A-4D1FA03A62BD}"/>
          </ac:spMkLst>
        </pc:spChg>
        <pc:spChg chg="add">
          <ac:chgData name="Gargi Sarkar" userId="c26273ae3a3c2297" providerId="Windows Live" clId="Web-{68E31FD7-34CB-4012-92E4-04334D18E19C}" dt="2022-04-20T17:33:04.016" v="1384"/>
          <ac:spMkLst>
            <pc:docMk/>
            <pc:sldMk cId="3516455231" sldId="270"/>
            <ac:spMk id="40" creationId="{78067929-4D33-4306-9E2F-67C49CDDB5DE}"/>
          </ac:spMkLst>
        </pc:spChg>
        <pc:grpChg chg="add del">
          <ac:chgData name="Gargi Sarkar" userId="c26273ae3a3c2297" providerId="Windows Live" clId="Web-{68E31FD7-34CB-4012-92E4-04334D18E19C}" dt="2022-04-20T17:33:04.016" v="1383"/>
          <ac:grpSpMkLst>
            <pc:docMk/>
            <pc:sldMk cId="3516455231" sldId="270"/>
            <ac:grpSpMk id="28" creationId="{3773FAF5-C452-4455-9411-D6AF5EBD4CA9}"/>
          </ac:grpSpMkLst>
        </pc:grpChg>
        <pc:grpChg chg="add del">
          <ac:chgData name="Gargi Sarkar" userId="c26273ae3a3c2297" providerId="Windows Live" clId="Web-{68E31FD7-34CB-4012-92E4-04334D18E19C}" dt="2022-04-20T17:33:04.016" v="1383"/>
          <ac:grpSpMkLst>
            <pc:docMk/>
            <pc:sldMk cId="3516455231" sldId="270"/>
            <ac:grpSpMk id="35" creationId="{93DC754C-7E09-422D-A8BB-AF632E90DFA2}"/>
          </ac:grpSpMkLst>
        </pc:grpChg>
        <pc:cxnChg chg="add">
          <ac:chgData name="Gargi Sarkar" userId="c26273ae3a3c2297" providerId="Windows Live" clId="Web-{68E31FD7-34CB-4012-92E4-04334D18E19C}" dt="2022-04-20T17:33:04.016" v="1384"/>
          <ac:cxnSpMkLst>
            <pc:docMk/>
            <pc:sldMk cId="3516455231" sldId="270"/>
            <ac:cxnSpMk id="41" creationId="{2D72A2C9-F3CA-4216-8BAD-FA4C970C3C4E}"/>
          </ac:cxnSpMkLst>
        </pc:cxnChg>
      </pc:sldChg>
      <pc:sldChg chg="addSp delSp modSp mod ord setBg modClrScheme chgLayout">
        <pc:chgData name="Gargi Sarkar" userId="c26273ae3a3c2297" providerId="Windows Live" clId="Web-{68E31FD7-34CB-4012-92E4-04334D18E19C}" dt="2022-04-20T18:33:46.922" v="1921" actId="20577"/>
        <pc:sldMkLst>
          <pc:docMk/>
          <pc:sldMk cId="2865371231" sldId="271"/>
        </pc:sldMkLst>
        <pc:spChg chg="del mod ord">
          <ac:chgData name="Gargi Sarkar" userId="c26273ae3a3c2297" providerId="Windows Live" clId="Web-{68E31FD7-34CB-4012-92E4-04334D18E19C}" dt="2022-04-20T18:06:10.525" v="1621"/>
          <ac:spMkLst>
            <pc:docMk/>
            <pc:sldMk cId="2865371231" sldId="271"/>
            <ac:spMk id="2" creationId="{EA2334E6-1F21-9521-5DCC-7CB773808F44}"/>
          </ac:spMkLst>
        </pc:spChg>
        <pc:spChg chg="mod ord">
          <ac:chgData name="Gargi Sarkar" userId="c26273ae3a3c2297" providerId="Windows Live" clId="Web-{68E31FD7-34CB-4012-92E4-04334D18E19C}" dt="2022-04-20T18:33:19.125" v="1917"/>
          <ac:spMkLst>
            <pc:docMk/>
            <pc:sldMk cId="2865371231" sldId="271"/>
            <ac:spMk id="3" creationId="{DDA1B0BB-DAE1-810E-D17B-E38697A894F4}"/>
          </ac:spMkLst>
        </pc:spChg>
        <pc:spChg chg="add del mod">
          <ac:chgData name="Gargi Sarkar" userId="c26273ae3a3c2297" providerId="Windows Live" clId="Web-{68E31FD7-34CB-4012-92E4-04334D18E19C}" dt="2022-04-20T18:09:53.307" v="1677"/>
          <ac:spMkLst>
            <pc:docMk/>
            <pc:sldMk cId="2865371231" sldId="271"/>
            <ac:spMk id="4" creationId="{6BFC9E0A-D13B-6041-6674-1E9B70A3E196}"/>
          </ac:spMkLst>
        </pc:spChg>
        <pc:spChg chg="add del">
          <ac:chgData name="Gargi Sarkar" userId="c26273ae3a3c2297" providerId="Windows Live" clId="Web-{68E31FD7-34CB-4012-92E4-04334D18E19C}" dt="2022-04-20T18:03:50.384" v="1608"/>
          <ac:spMkLst>
            <pc:docMk/>
            <pc:sldMk cId="2865371231" sldId="271"/>
            <ac:spMk id="5" creationId="{6BFC9E0A-D13B-6041-6674-1E9B70A3E196}"/>
          </ac:spMkLst>
        </pc:spChg>
        <pc:spChg chg="add mod">
          <ac:chgData name="Gargi Sarkar" userId="c26273ae3a3c2297" providerId="Windows Live" clId="Web-{68E31FD7-34CB-4012-92E4-04334D18E19C}" dt="2022-04-20T18:33:46.922" v="1921" actId="20577"/>
          <ac:spMkLst>
            <pc:docMk/>
            <pc:sldMk cId="2865371231" sldId="271"/>
            <ac:spMk id="7" creationId="{D1178149-8594-3C75-F70D-2F6CF258D03B}"/>
          </ac:spMkLst>
        </pc:spChg>
        <pc:spChg chg="add">
          <ac:chgData name="Gargi Sarkar" userId="c26273ae3a3c2297" providerId="Windows Live" clId="Web-{68E31FD7-34CB-4012-92E4-04334D18E19C}" dt="2022-04-20T18:33:19.125" v="1917"/>
          <ac:spMkLst>
            <pc:docMk/>
            <pc:sldMk cId="2865371231" sldId="271"/>
            <ac:spMk id="12" creationId="{EF526DD0-5E46-40B7-AEF1-9B26256CFB4F}"/>
          </ac:spMkLst>
        </pc:spChg>
        <pc:grpChg chg="add">
          <ac:chgData name="Gargi Sarkar" userId="c26273ae3a3c2297" providerId="Windows Live" clId="Web-{68E31FD7-34CB-4012-92E4-04334D18E19C}" dt="2022-04-20T18:33:19.125" v="1917"/>
          <ac:grpSpMkLst>
            <pc:docMk/>
            <pc:sldMk cId="2865371231" sldId="271"/>
            <ac:grpSpMk id="14" creationId="{B7E4032D-4110-4963-82B8-8A1B1BF4B66A}"/>
          </ac:grpSpMkLst>
        </pc:grpChg>
        <pc:grpChg chg="add">
          <ac:chgData name="Gargi Sarkar" userId="c26273ae3a3c2297" providerId="Windows Live" clId="Web-{68E31FD7-34CB-4012-92E4-04334D18E19C}" dt="2022-04-20T18:33:19.125" v="1917"/>
          <ac:grpSpMkLst>
            <pc:docMk/>
            <pc:sldMk cId="2865371231" sldId="271"/>
            <ac:grpSpMk id="18" creationId="{5D133F51-4E9D-4F0B-A452-875C6A52B621}"/>
          </ac:grpSpMkLst>
        </pc:grpChg>
      </pc:sldChg>
      <pc:sldChg chg="addSp delSp modSp new">
        <pc:chgData name="Gargi Sarkar" userId="c26273ae3a3c2297" providerId="Windows Live" clId="Web-{68E31FD7-34CB-4012-92E4-04334D18E19C}" dt="2022-04-20T17:38:07.315" v="1400" actId="20577"/>
        <pc:sldMkLst>
          <pc:docMk/>
          <pc:sldMk cId="3529499826" sldId="272"/>
        </pc:sldMkLst>
        <pc:spChg chg="mod">
          <ac:chgData name="Gargi Sarkar" userId="c26273ae3a3c2297" providerId="Windows Live" clId="Web-{68E31FD7-34CB-4012-92E4-04334D18E19C}" dt="2022-04-20T17:38:07.315" v="1400" actId="20577"/>
          <ac:spMkLst>
            <pc:docMk/>
            <pc:sldMk cId="3529499826" sldId="272"/>
            <ac:spMk id="2" creationId="{09A5B80D-9209-DADF-4DE2-BF00C29BFBE3}"/>
          </ac:spMkLst>
        </pc:spChg>
        <pc:spChg chg="mod">
          <ac:chgData name="Gargi Sarkar" userId="c26273ae3a3c2297" providerId="Windows Live" clId="Web-{68E31FD7-34CB-4012-92E4-04334D18E19C}" dt="2022-04-20T17:38:00.580" v="1399" actId="1076"/>
          <ac:spMkLst>
            <pc:docMk/>
            <pc:sldMk cId="3529499826" sldId="272"/>
            <ac:spMk id="3" creationId="{97011975-2EBE-021E-72B2-24114FF549D0}"/>
          </ac:spMkLst>
        </pc:spChg>
        <pc:spChg chg="add mod">
          <ac:chgData name="Gargi Sarkar" userId="c26273ae3a3c2297" providerId="Windows Live" clId="Web-{68E31FD7-34CB-4012-92E4-04334D18E19C}" dt="2022-04-20T12:09:30.998" v="510" actId="20577"/>
          <ac:spMkLst>
            <pc:docMk/>
            <pc:sldMk cId="3529499826" sldId="272"/>
            <ac:spMk id="9" creationId="{754B2A99-69B8-7443-340E-2F3DC1F8F09B}"/>
          </ac:spMkLst>
        </pc:spChg>
        <pc:spChg chg="add mod">
          <ac:chgData name="Gargi Sarkar" userId="c26273ae3a3c2297" providerId="Windows Live" clId="Web-{68E31FD7-34CB-4012-92E4-04334D18E19C}" dt="2022-04-20T12:09:57.576" v="514" actId="20577"/>
          <ac:spMkLst>
            <pc:docMk/>
            <pc:sldMk cId="3529499826" sldId="272"/>
            <ac:spMk id="10" creationId="{2ECC809E-CA13-C8D6-95BF-48BAD6089CFA}"/>
          </ac:spMkLst>
        </pc:spChg>
        <pc:spChg chg="add mod">
          <ac:chgData name="Gargi Sarkar" userId="c26273ae3a3c2297" providerId="Windows Live" clId="Web-{68E31FD7-34CB-4012-92E4-04334D18E19C}" dt="2022-04-20T12:09:45.810" v="512" actId="1076"/>
          <ac:spMkLst>
            <pc:docMk/>
            <pc:sldMk cId="3529499826" sldId="272"/>
            <ac:spMk id="11" creationId="{1E6140F4-8BEE-AFF8-C870-4A85FFD271FC}"/>
          </ac:spMkLst>
        </pc:spChg>
        <pc:picChg chg="add mod">
          <ac:chgData name="Gargi Sarkar" userId="c26273ae3a3c2297" providerId="Windows Live" clId="Web-{68E31FD7-34CB-4012-92E4-04334D18E19C}" dt="2022-04-20T12:17:43.127" v="567" actId="14100"/>
          <ac:picMkLst>
            <pc:docMk/>
            <pc:sldMk cId="3529499826" sldId="272"/>
            <ac:picMk id="4" creationId="{DA24F0C3-34B9-DF2D-7C65-339CD11783BA}"/>
          </ac:picMkLst>
        </pc:picChg>
        <pc:picChg chg="add del mod">
          <ac:chgData name="Gargi Sarkar" userId="c26273ae3a3c2297" providerId="Windows Live" clId="Web-{68E31FD7-34CB-4012-92E4-04334D18E19C}" dt="2022-04-20T11:58:32.929" v="397"/>
          <ac:picMkLst>
            <pc:docMk/>
            <pc:sldMk cId="3529499826" sldId="272"/>
            <ac:picMk id="5" creationId="{DF6A1912-9881-76B5-BDD1-E23B58196879}"/>
          </ac:picMkLst>
        </pc:picChg>
        <pc:picChg chg="add mod">
          <ac:chgData name="Gargi Sarkar" userId="c26273ae3a3c2297" providerId="Windows Live" clId="Web-{68E31FD7-34CB-4012-92E4-04334D18E19C}" dt="2022-04-20T12:06:40.902" v="485" actId="1076"/>
          <ac:picMkLst>
            <pc:docMk/>
            <pc:sldMk cId="3529499826" sldId="272"/>
            <ac:picMk id="6" creationId="{9937F340-9CD9-81E9-D64C-15C8560F8505}"/>
          </ac:picMkLst>
        </pc:picChg>
        <pc:picChg chg="add mod">
          <ac:chgData name="Gargi Sarkar" userId="c26273ae3a3c2297" providerId="Windows Live" clId="Web-{68E31FD7-34CB-4012-92E4-04334D18E19C}" dt="2022-04-20T12:06:37.746" v="484" actId="1076"/>
          <ac:picMkLst>
            <pc:docMk/>
            <pc:sldMk cId="3529499826" sldId="272"/>
            <ac:picMk id="7" creationId="{80C2789A-DE05-3267-F32A-7449B511ACF3}"/>
          </ac:picMkLst>
        </pc:picChg>
        <pc:picChg chg="add mod">
          <ac:chgData name="Gargi Sarkar" userId="c26273ae3a3c2297" providerId="Windows Live" clId="Web-{68E31FD7-34CB-4012-92E4-04334D18E19C}" dt="2022-04-20T12:17:28.939" v="565" actId="14100"/>
          <ac:picMkLst>
            <pc:docMk/>
            <pc:sldMk cId="3529499826" sldId="272"/>
            <ac:picMk id="8" creationId="{00E96189-A029-7BC4-1317-968C967BD742}"/>
          </ac:picMkLst>
        </pc:picChg>
      </pc:sldChg>
      <pc:sldChg chg="addSp delSp modSp new del">
        <pc:chgData name="Gargi Sarkar" userId="c26273ae3a3c2297" providerId="Windows Live" clId="Web-{68E31FD7-34CB-4012-92E4-04334D18E19C}" dt="2022-04-20T12:10:18.701" v="518"/>
        <pc:sldMkLst>
          <pc:docMk/>
          <pc:sldMk cId="2013639046" sldId="273"/>
        </pc:sldMkLst>
        <pc:spChg chg="del">
          <ac:chgData name="Gargi Sarkar" userId="c26273ae3a3c2297" providerId="Windows Live" clId="Web-{68E31FD7-34CB-4012-92E4-04334D18E19C}" dt="2022-04-20T11:56:33.913" v="389"/>
          <ac:spMkLst>
            <pc:docMk/>
            <pc:sldMk cId="2013639046" sldId="273"/>
            <ac:spMk id="3" creationId="{94DDE702-5816-B951-EC35-34C7C4411DE9}"/>
          </ac:spMkLst>
        </pc:spChg>
        <pc:spChg chg="add del mod">
          <ac:chgData name="Gargi Sarkar" userId="c26273ae3a3c2297" providerId="Windows Live" clId="Web-{68E31FD7-34CB-4012-92E4-04334D18E19C}" dt="2022-04-20T11:57:49.476" v="393"/>
          <ac:spMkLst>
            <pc:docMk/>
            <pc:sldMk cId="2013639046" sldId="273"/>
            <ac:spMk id="6" creationId="{BD9C5E73-936E-D9DD-56A0-2951885B5FF7}"/>
          </ac:spMkLst>
        </pc:spChg>
        <pc:picChg chg="add del mod ord">
          <ac:chgData name="Gargi Sarkar" userId="c26273ae3a3c2297" providerId="Windows Live" clId="Web-{68E31FD7-34CB-4012-92E4-04334D18E19C}" dt="2022-04-20T11:57:06.585" v="392"/>
          <ac:picMkLst>
            <pc:docMk/>
            <pc:sldMk cId="2013639046" sldId="273"/>
            <ac:picMk id="4" creationId="{5BA902F1-B575-E00B-8191-F20D189E6677}"/>
          </ac:picMkLst>
        </pc:picChg>
        <pc:picChg chg="add mod ord">
          <ac:chgData name="Gargi Sarkar" userId="c26273ae3a3c2297" providerId="Windows Live" clId="Web-{68E31FD7-34CB-4012-92E4-04334D18E19C}" dt="2022-04-20T11:57:53.788" v="394" actId="1076"/>
          <ac:picMkLst>
            <pc:docMk/>
            <pc:sldMk cId="2013639046" sldId="273"/>
            <ac:picMk id="7" creationId="{7590DEBA-0D83-5B37-1943-608E7CE10331}"/>
          </ac:picMkLst>
        </pc:picChg>
      </pc:sldChg>
      <pc:sldChg chg="new">
        <pc:chgData name="Gargi Sarkar" userId="c26273ae3a3c2297" providerId="Windows Live" clId="Web-{68E31FD7-34CB-4012-92E4-04334D18E19C}" dt="2022-04-20T16:38:08.190" v="861"/>
        <pc:sldMkLst>
          <pc:docMk/>
          <pc:sldMk cId="3791506218" sldId="273"/>
        </pc:sldMkLst>
      </pc:sldChg>
      <pc:sldMasterChg chg="del delSldLayout">
        <pc:chgData name="Gargi Sarkar" userId="c26273ae3a3c2297" providerId="Windows Live" clId="Web-{68E31FD7-34CB-4012-92E4-04334D18E19C}" dt="2022-04-20T10:42:50.781" v="1"/>
        <pc:sldMasterMkLst>
          <pc:docMk/>
          <pc:sldMasterMk cId="1383874451" sldId="2147484026"/>
        </pc:sldMasterMkLst>
        <pc:sldLayoutChg chg="del">
          <pc:chgData name="Gargi Sarkar" userId="c26273ae3a3c2297" providerId="Windows Live" clId="Web-{68E31FD7-34CB-4012-92E4-04334D18E19C}" dt="2022-04-20T10:42:50.781" v="1"/>
          <pc:sldLayoutMkLst>
            <pc:docMk/>
            <pc:sldMasterMk cId="1383874451" sldId="2147484026"/>
            <pc:sldLayoutMk cId="3457486638" sldId="2147484027"/>
          </pc:sldLayoutMkLst>
        </pc:sldLayoutChg>
        <pc:sldLayoutChg chg="del">
          <pc:chgData name="Gargi Sarkar" userId="c26273ae3a3c2297" providerId="Windows Live" clId="Web-{68E31FD7-34CB-4012-92E4-04334D18E19C}" dt="2022-04-20T10:42:50.781" v="1"/>
          <pc:sldLayoutMkLst>
            <pc:docMk/>
            <pc:sldMasterMk cId="1383874451" sldId="2147484026"/>
            <pc:sldLayoutMk cId="85838709" sldId="2147484028"/>
          </pc:sldLayoutMkLst>
        </pc:sldLayoutChg>
        <pc:sldLayoutChg chg="del">
          <pc:chgData name="Gargi Sarkar" userId="c26273ae3a3c2297" providerId="Windows Live" clId="Web-{68E31FD7-34CB-4012-92E4-04334D18E19C}" dt="2022-04-20T10:42:50.781" v="1"/>
          <pc:sldLayoutMkLst>
            <pc:docMk/>
            <pc:sldMasterMk cId="1383874451" sldId="2147484026"/>
            <pc:sldLayoutMk cId="3726410600" sldId="2147484029"/>
          </pc:sldLayoutMkLst>
        </pc:sldLayoutChg>
        <pc:sldLayoutChg chg="del">
          <pc:chgData name="Gargi Sarkar" userId="c26273ae3a3c2297" providerId="Windows Live" clId="Web-{68E31FD7-34CB-4012-92E4-04334D18E19C}" dt="2022-04-20T10:42:50.781" v="1"/>
          <pc:sldLayoutMkLst>
            <pc:docMk/>
            <pc:sldMasterMk cId="1383874451" sldId="2147484026"/>
            <pc:sldLayoutMk cId="1098705589" sldId="2147484030"/>
          </pc:sldLayoutMkLst>
        </pc:sldLayoutChg>
        <pc:sldLayoutChg chg="del">
          <pc:chgData name="Gargi Sarkar" userId="c26273ae3a3c2297" providerId="Windows Live" clId="Web-{68E31FD7-34CB-4012-92E4-04334D18E19C}" dt="2022-04-20T10:42:50.781" v="1"/>
          <pc:sldLayoutMkLst>
            <pc:docMk/>
            <pc:sldMasterMk cId="1383874451" sldId="2147484026"/>
            <pc:sldLayoutMk cId="3934720744" sldId="2147484031"/>
          </pc:sldLayoutMkLst>
        </pc:sldLayoutChg>
        <pc:sldLayoutChg chg="del">
          <pc:chgData name="Gargi Sarkar" userId="c26273ae3a3c2297" providerId="Windows Live" clId="Web-{68E31FD7-34CB-4012-92E4-04334D18E19C}" dt="2022-04-20T10:42:50.781" v="1"/>
          <pc:sldLayoutMkLst>
            <pc:docMk/>
            <pc:sldMasterMk cId="1383874451" sldId="2147484026"/>
            <pc:sldLayoutMk cId="2724491485" sldId="2147484032"/>
          </pc:sldLayoutMkLst>
        </pc:sldLayoutChg>
        <pc:sldLayoutChg chg="del">
          <pc:chgData name="Gargi Sarkar" userId="c26273ae3a3c2297" providerId="Windows Live" clId="Web-{68E31FD7-34CB-4012-92E4-04334D18E19C}" dt="2022-04-20T10:42:50.781" v="1"/>
          <pc:sldLayoutMkLst>
            <pc:docMk/>
            <pc:sldMasterMk cId="1383874451" sldId="2147484026"/>
            <pc:sldLayoutMk cId="1980839964" sldId="2147484033"/>
          </pc:sldLayoutMkLst>
        </pc:sldLayoutChg>
        <pc:sldLayoutChg chg="del">
          <pc:chgData name="Gargi Sarkar" userId="c26273ae3a3c2297" providerId="Windows Live" clId="Web-{68E31FD7-34CB-4012-92E4-04334D18E19C}" dt="2022-04-20T10:42:50.781" v="1"/>
          <pc:sldLayoutMkLst>
            <pc:docMk/>
            <pc:sldMasterMk cId="1383874451" sldId="2147484026"/>
            <pc:sldLayoutMk cId="1116405010" sldId="2147484034"/>
          </pc:sldLayoutMkLst>
        </pc:sldLayoutChg>
        <pc:sldLayoutChg chg="del">
          <pc:chgData name="Gargi Sarkar" userId="c26273ae3a3c2297" providerId="Windows Live" clId="Web-{68E31FD7-34CB-4012-92E4-04334D18E19C}" dt="2022-04-20T10:42:50.781" v="1"/>
          <pc:sldLayoutMkLst>
            <pc:docMk/>
            <pc:sldMasterMk cId="1383874451" sldId="2147484026"/>
            <pc:sldLayoutMk cId="1898671745" sldId="2147484035"/>
          </pc:sldLayoutMkLst>
        </pc:sldLayoutChg>
        <pc:sldLayoutChg chg="del">
          <pc:chgData name="Gargi Sarkar" userId="c26273ae3a3c2297" providerId="Windows Live" clId="Web-{68E31FD7-34CB-4012-92E4-04334D18E19C}" dt="2022-04-20T10:42:50.781" v="1"/>
          <pc:sldLayoutMkLst>
            <pc:docMk/>
            <pc:sldMasterMk cId="1383874451" sldId="2147484026"/>
            <pc:sldLayoutMk cId="4057401879" sldId="2147484036"/>
          </pc:sldLayoutMkLst>
        </pc:sldLayoutChg>
        <pc:sldLayoutChg chg="del">
          <pc:chgData name="Gargi Sarkar" userId="c26273ae3a3c2297" providerId="Windows Live" clId="Web-{68E31FD7-34CB-4012-92E4-04334D18E19C}" dt="2022-04-20T10:42:50.781" v="1"/>
          <pc:sldLayoutMkLst>
            <pc:docMk/>
            <pc:sldMasterMk cId="1383874451" sldId="2147484026"/>
            <pc:sldLayoutMk cId="372142540" sldId="2147484037"/>
          </pc:sldLayoutMkLst>
        </pc:sldLayoutChg>
        <pc:sldLayoutChg chg="del">
          <pc:chgData name="Gargi Sarkar" userId="c26273ae3a3c2297" providerId="Windows Live" clId="Web-{68E31FD7-34CB-4012-92E4-04334D18E19C}" dt="2022-04-20T10:42:50.781" v="1"/>
          <pc:sldLayoutMkLst>
            <pc:docMk/>
            <pc:sldMasterMk cId="1383874451" sldId="2147484026"/>
            <pc:sldLayoutMk cId="2904401093" sldId="2147484038"/>
          </pc:sldLayoutMkLst>
        </pc:sldLayoutChg>
        <pc:sldLayoutChg chg="del">
          <pc:chgData name="Gargi Sarkar" userId="c26273ae3a3c2297" providerId="Windows Live" clId="Web-{68E31FD7-34CB-4012-92E4-04334D18E19C}" dt="2022-04-20T10:42:50.781" v="1"/>
          <pc:sldLayoutMkLst>
            <pc:docMk/>
            <pc:sldMasterMk cId="1383874451" sldId="2147484026"/>
            <pc:sldLayoutMk cId="2356261252" sldId="2147484039"/>
          </pc:sldLayoutMkLst>
        </pc:sldLayoutChg>
        <pc:sldLayoutChg chg="del">
          <pc:chgData name="Gargi Sarkar" userId="c26273ae3a3c2297" providerId="Windows Live" clId="Web-{68E31FD7-34CB-4012-92E4-04334D18E19C}" dt="2022-04-20T10:42:50.781" v="1"/>
          <pc:sldLayoutMkLst>
            <pc:docMk/>
            <pc:sldMasterMk cId="1383874451" sldId="2147484026"/>
            <pc:sldLayoutMk cId="2689890864" sldId="2147484040"/>
          </pc:sldLayoutMkLst>
        </pc:sldLayoutChg>
        <pc:sldLayoutChg chg="del">
          <pc:chgData name="Gargi Sarkar" userId="c26273ae3a3c2297" providerId="Windows Live" clId="Web-{68E31FD7-34CB-4012-92E4-04334D18E19C}" dt="2022-04-20T10:42:50.781" v="1"/>
          <pc:sldLayoutMkLst>
            <pc:docMk/>
            <pc:sldMasterMk cId="1383874451" sldId="2147484026"/>
            <pc:sldLayoutMk cId="86294023" sldId="2147484041"/>
          </pc:sldLayoutMkLst>
        </pc:sldLayoutChg>
        <pc:sldLayoutChg chg="del">
          <pc:chgData name="Gargi Sarkar" userId="c26273ae3a3c2297" providerId="Windows Live" clId="Web-{68E31FD7-34CB-4012-92E4-04334D18E19C}" dt="2022-04-20T10:42:50.781" v="1"/>
          <pc:sldLayoutMkLst>
            <pc:docMk/>
            <pc:sldMasterMk cId="1383874451" sldId="2147484026"/>
            <pc:sldLayoutMk cId="3152645667" sldId="2147484042"/>
          </pc:sldLayoutMkLst>
        </pc:sldLayoutChg>
        <pc:sldLayoutChg chg="del">
          <pc:chgData name="Gargi Sarkar" userId="c26273ae3a3c2297" providerId="Windows Live" clId="Web-{68E31FD7-34CB-4012-92E4-04334D18E19C}" dt="2022-04-20T10:42:50.781" v="1"/>
          <pc:sldLayoutMkLst>
            <pc:docMk/>
            <pc:sldMasterMk cId="1383874451" sldId="2147484026"/>
            <pc:sldLayoutMk cId="2300990036" sldId="2147484043"/>
          </pc:sldLayoutMkLst>
        </pc:sldLayoutChg>
      </pc:sldMasterChg>
      <pc:sldMasterChg chg="add addSldLayout modSldLayout">
        <pc:chgData name="Gargi Sarkar" userId="c26273ae3a3c2297" providerId="Windows Live" clId="Web-{68E31FD7-34CB-4012-92E4-04334D18E19C}" dt="2022-04-20T10:42:50.781" v="1"/>
        <pc:sldMasterMkLst>
          <pc:docMk/>
          <pc:sldMasterMk cId="3235170706" sldId="2147484044"/>
        </pc:sldMasterMkLst>
        <pc:sldLayoutChg chg="add mod replId">
          <pc:chgData name="Gargi Sarkar" userId="c26273ae3a3c2297" providerId="Windows Live" clId="Web-{68E31FD7-34CB-4012-92E4-04334D18E19C}" dt="2022-04-20T10:42:50.781" v="1"/>
          <pc:sldLayoutMkLst>
            <pc:docMk/>
            <pc:sldMasterMk cId="3235170706" sldId="2147484044"/>
            <pc:sldLayoutMk cId="333393468" sldId="2147484045"/>
          </pc:sldLayoutMkLst>
        </pc:sldLayoutChg>
        <pc:sldLayoutChg chg="add mod replId">
          <pc:chgData name="Gargi Sarkar" userId="c26273ae3a3c2297" providerId="Windows Live" clId="Web-{68E31FD7-34CB-4012-92E4-04334D18E19C}" dt="2022-04-20T10:42:50.781" v="1"/>
          <pc:sldLayoutMkLst>
            <pc:docMk/>
            <pc:sldMasterMk cId="3235170706" sldId="2147484044"/>
            <pc:sldLayoutMk cId="73450712" sldId="2147484046"/>
          </pc:sldLayoutMkLst>
        </pc:sldLayoutChg>
        <pc:sldLayoutChg chg="add mod replId">
          <pc:chgData name="Gargi Sarkar" userId="c26273ae3a3c2297" providerId="Windows Live" clId="Web-{68E31FD7-34CB-4012-92E4-04334D18E19C}" dt="2022-04-20T10:42:50.781" v="1"/>
          <pc:sldLayoutMkLst>
            <pc:docMk/>
            <pc:sldMasterMk cId="3235170706" sldId="2147484044"/>
            <pc:sldLayoutMk cId="1749384753" sldId="2147484047"/>
          </pc:sldLayoutMkLst>
        </pc:sldLayoutChg>
        <pc:sldLayoutChg chg="add mod replId">
          <pc:chgData name="Gargi Sarkar" userId="c26273ae3a3c2297" providerId="Windows Live" clId="Web-{68E31FD7-34CB-4012-92E4-04334D18E19C}" dt="2022-04-20T10:42:50.781" v="1"/>
          <pc:sldLayoutMkLst>
            <pc:docMk/>
            <pc:sldMasterMk cId="3235170706" sldId="2147484044"/>
            <pc:sldLayoutMk cId="1228809773" sldId="2147484048"/>
          </pc:sldLayoutMkLst>
        </pc:sldLayoutChg>
        <pc:sldLayoutChg chg="add mod replId">
          <pc:chgData name="Gargi Sarkar" userId="c26273ae3a3c2297" providerId="Windows Live" clId="Web-{68E31FD7-34CB-4012-92E4-04334D18E19C}" dt="2022-04-20T10:42:50.781" v="1"/>
          <pc:sldLayoutMkLst>
            <pc:docMk/>
            <pc:sldMasterMk cId="3235170706" sldId="2147484044"/>
            <pc:sldLayoutMk cId="3714316096" sldId="2147484049"/>
          </pc:sldLayoutMkLst>
        </pc:sldLayoutChg>
        <pc:sldLayoutChg chg="add mod replId">
          <pc:chgData name="Gargi Sarkar" userId="c26273ae3a3c2297" providerId="Windows Live" clId="Web-{68E31FD7-34CB-4012-92E4-04334D18E19C}" dt="2022-04-20T10:42:50.781" v="1"/>
          <pc:sldLayoutMkLst>
            <pc:docMk/>
            <pc:sldMasterMk cId="3235170706" sldId="2147484044"/>
            <pc:sldLayoutMk cId="11359174" sldId="2147484050"/>
          </pc:sldLayoutMkLst>
        </pc:sldLayoutChg>
        <pc:sldLayoutChg chg="add mod replId">
          <pc:chgData name="Gargi Sarkar" userId="c26273ae3a3c2297" providerId="Windows Live" clId="Web-{68E31FD7-34CB-4012-92E4-04334D18E19C}" dt="2022-04-20T10:42:50.781" v="1"/>
          <pc:sldLayoutMkLst>
            <pc:docMk/>
            <pc:sldMasterMk cId="3235170706" sldId="2147484044"/>
            <pc:sldLayoutMk cId="943633659" sldId="2147484051"/>
          </pc:sldLayoutMkLst>
        </pc:sldLayoutChg>
        <pc:sldLayoutChg chg="add mod replId">
          <pc:chgData name="Gargi Sarkar" userId="c26273ae3a3c2297" providerId="Windows Live" clId="Web-{68E31FD7-34CB-4012-92E4-04334D18E19C}" dt="2022-04-20T10:42:50.781" v="1"/>
          <pc:sldLayoutMkLst>
            <pc:docMk/>
            <pc:sldMasterMk cId="3235170706" sldId="2147484044"/>
            <pc:sldLayoutMk cId="1363415396" sldId="2147484052"/>
          </pc:sldLayoutMkLst>
        </pc:sldLayoutChg>
        <pc:sldLayoutChg chg="add mod replId">
          <pc:chgData name="Gargi Sarkar" userId="c26273ae3a3c2297" providerId="Windows Live" clId="Web-{68E31FD7-34CB-4012-92E4-04334D18E19C}" dt="2022-04-20T10:42:50.781" v="1"/>
          <pc:sldLayoutMkLst>
            <pc:docMk/>
            <pc:sldMasterMk cId="3235170706" sldId="2147484044"/>
            <pc:sldLayoutMk cId="640472001" sldId="2147484053"/>
          </pc:sldLayoutMkLst>
        </pc:sldLayoutChg>
        <pc:sldLayoutChg chg="add mod replId">
          <pc:chgData name="Gargi Sarkar" userId="c26273ae3a3c2297" providerId="Windows Live" clId="Web-{68E31FD7-34CB-4012-92E4-04334D18E19C}" dt="2022-04-20T10:42:50.781" v="1"/>
          <pc:sldLayoutMkLst>
            <pc:docMk/>
            <pc:sldMasterMk cId="3235170706" sldId="2147484044"/>
            <pc:sldLayoutMk cId="3988451971" sldId="2147484054"/>
          </pc:sldLayoutMkLst>
        </pc:sldLayoutChg>
        <pc:sldLayoutChg chg="add mod replId">
          <pc:chgData name="Gargi Sarkar" userId="c26273ae3a3c2297" providerId="Windows Live" clId="Web-{68E31FD7-34CB-4012-92E4-04334D18E19C}" dt="2022-04-20T10:42:50.781" v="1"/>
          <pc:sldLayoutMkLst>
            <pc:docMk/>
            <pc:sldMasterMk cId="3235170706" sldId="2147484044"/>
            <pc:sldLayoutMk cId="493458701" sldId="2147484055"/>
          </pc:sldLayoutMkLst>
        </pc:sldLayoutChg>
      </pc:sldMasterChg>
    </pc:docChg>
  </pc:docChgLst>
  <pc:docChgLst>
    <pc:chgData name="Gargi Sarkar" userId="c26273ae3a3c2297" providerId="Windows Live" clId="Web-{3A056708-CFA9-43E9-8271-9D5A8BD3E044}"/>
    <pc:docChg chg="modSld">
      <pc:chgData name="Gargi Sarkar" userId="c26273ae3a3c2297" providerId="Windows Live" clId="Web-{3A056708-CFA9-43E9-8271-9D5A8BD3E044}" dt="2022-04-21T11:21:51.869" v="23" actId="20577"/>
      <pc:docMkLst>
        <pc:docMk/>
      </pc:docMkLst>
      <pc:sldChg chg="addSp delSp modSp">
        <pc:chgData name="Gargi Sarkar" userId="c26273ae3a3c2297" providerId="Windows Live" clId="Web-{3A056708-CFA9-43E9-8271-9D5A8BD3E044}" dt="2022-04-21T11:21:51.869" v="23" actId="20577"/>
        <pc:sldMkLst>
          <pc:docMk/>
          <pc:sldMk cId="1658214178" sldId="276"/>
        </pc:sldMkLst>
        <pc:spChg chg="mod">
          <ac:chgData name="Gargi Sarkar" userId="c26273ae3a3c2297" providerId="Windows Live" clId="Web-{3A056708-CFA9-43E9-8271-9D5A8BD3E044}" dt="2022-04-21T11:21:51.869" v="23" actId="20577"/>
          <ac:spMkLst>
            <pc:docMk/>
            <pc:sldMk cId="1658214178" sldId="276"/>
            <ac:spMk id="2" creationId="{8FFE75F2-7B68-83E9-E86E-844870F317BF}"/>
          </ac:spMkLst>
        </pc:spChg>
        <pc:spChg chg="add del">
          <ac:chgData name="Gargi Sarkar" userId="c26273ae3a3c2297" providerId="Windows Live" clId="Web-{3A056708-CFA9-43E9-8271-9D5A8BD3E044}" dt="2022-04-21T11:17:44.543" v="2"/>
          <ac:spMkLst>
            <pc:docMk/>
            <pc:sldMk cId="1658214178" sldId="276"/>
            <ac:spMk id="86" creationId="{85016AEC-0320-4ED0-8ECB-FE11DDDFE17A}"/>
          </ac:spMkLst>
        </pc:spChg>
        <pc:spChg chg="add del">
          <ac:chgData name="Gargi Sarkar" userId="c26273ae3a3c2297" providerId="Windows Live" clId="Web-{3A056708-CFA9-43E9-8271-9D5A8BD3E044}" dt="2022-04-21T11:17:44.543" v="2"/>
          <ac:spMkLst>
            <pc:docMk/>
            <pc:sldMk cId="1658214178" sldId="276"/>
            <ac:spMk id="88" creationId="{CCB2C00A-E659-4691-AFB4-28255172920B}"/>
          </ac:spMkLst>
        </pc:spChg>
        <pc:spChg chg="add del">
          <ac:chgData name="Gargi Sarkar" userId="c26273ae3a3c2297" providerId="Windows Live" clId="Web-{3A056708-CFA9-43E9-8271-9D5A8BD3E044}" dt="2022-04-21T11:17:44.543" v="2"/>
          <ac:spMkLst>
            <pc:docMk/>
            <pc:sldMk cId="1658214178" sldId="276"/>
            <ac:spMk id="90" creationId="{B78FD84C-74B5-451D-8F0A-1E19EC3D9DAC}"/>
          </ac:spMkLst>
        </pc:spChg>
        <pc:spChg chg="add del">
          <ac:chgData name="Gargi Sarkar" userId="c26273ae3a3c2297" providerId="Windows Live" clId="Web-{3A056708-CFA9-43E9-8271-9D5A8BD3E044}" dt="2022-04-21T11:17:44.434" v="1"/>
          <ac:spMkLst>
            <pc:docMk/>
            <pc:sldMk cId="1658214178" sldId="276"/>
            <ac:spMk id="95" creationId="{BACC6370-2D7E-4714-9D71-7542949D7D5D}"/>
          </ac:spMkLst>
        </pc:spChg>
        <pc:spChg chg="add del">
          <ac:chgData name="Gargi Sarkar" userId="c26273ae3a3c2297" providerId="Windows Live" clId="Web-{3A056708-CFA9-43E9-8271-9D5A8BD3E044}" dt="2022-04-21T11:17:44.434" v="1"/>
          <ac:spMkLst>
            <pc:docMk/>
            <pc:sldMk cId="1658214178" sldId="276"/>
            <ac:spMk id="97" creationId="{F68B3F68-107C-434F-AA38-110D5EA91B85}"/>
          </ac:spMkLst>
        </pc:spChg>
        <pc:spChg chg="add del">
          <ac:chgData name="Gargi Sarkar" userId="c26273ae3a3c2297" providerId="Windows Live" clId="Web-{3A056708-CFA9-43E9-8271-9D5A8BD3E044}" dt="2022-04-21T11:17:44.434" v="1"/>
          <ac:spMkLst>
            <pc:docMk/>
            <pc:sldMk cId="1658214178" sldId="276"/>
            <ac:spMk id="99" creationId="{AAD0DBB9-1A4B-4391-81D4-CB19F9AB918A}"/>
          </ac:spMkLst>
        </pc:spChg>
        <pc:spChg chg="add del">
          <ac:chgData name="Gargi Sarkar" userId="c26273ae3a3c2297" providerId="Windows Live" clId="Web-{3A056708-CFA9-43E9-8271-9D5A8BD3E044}" dt="2022-04-21T11:17:44.434" v="1"/>
          <ac:spMkLst>
            <pc:docMk/>
            <pc:sldMk cId="1658214178" sldId="276"/>
            <ac:spMk id="101" creationId="{063BBA22-50EA-4C4D-BE05-F1CE4E63AA56}"/>
          </ac:spMkLst>
        </pc:spChg>
        <pc:spChg chg="add del">
          <ac:chgData name="Gargi Sarkar" userId="c26273ae3a3c2297" providerId="Windows Live" clId="Web-{3A056708-CFA9-43E9-8271-9D5A8BD3E044}" dt="2022-04-21T11:19:55.854" v="13"/>
          <ac:spMkLst>
            <pc:docMk/>
            <pc:sldMk cId="1658214178" sldId="276"/>
            <ac:spMk id="103" creationId="{85016AEC-0320-4ED0-8ECB-FE11DDDFE17A}"/>
          </ac:spMkLst>
        </pc:spChg>
        <pc:spChg chg="add del">
          <ac:chgData name="Gargi Sarkar" userId="c26273ae3a3c2297" providerId="Windows Live" clId="Web-{3A056708-CFA9-43E9-8271-9D5A8BD3E044}" dt="2022-04-21T11:19:55.854" v="13"/>
          <ac:spMkLst>
            <pc:docMk/>
            <pc:sldMk cId="1658214178" sldId="276"/>
            <ac:spMk id="104" creationId="{CCB2C00A-E659-4691-AFB4-28255172920B}"/>
          </ac:spMkLst>
        </pc:spChg>
        <pc:spChg chg="add del">
          <ac:chgData name="Gargi Sarkar" userId="c26273ae3a3c2297" providerId="Windows Live" clId="Web-{3A056708-CFA9-43E9-8271-9D5A8BD3E044}" dt="2022-04-21T11:19:55.854" v="13"/>
          <ac:spMkLst>
            <pc:docMk/>
            <pc:sldMk cId="1658214178" sldId="276"/>
            <ac:spMk id="105" creationId="{B78FD84C-74B5-451D-8F0A-1E19EC3D9DAC}"/>
          </ac:spMkLst>
        </pc:spChg>
        <pc:spChg chg="add del">
          <ac:chgData name="Gargi Sarkar" userId="c26273ae3a3c2297" providerId="Windows Live" clId="Web-{3A056708-CFA9-43E9-8271-9D5A8BD3E044}" dt="2022-04-21T11:19:45.339" v="10"/>
          <ac:spMkLst>
            <pc:docMk/>
            <pc:sldMk cId="1658214178" sldId="276"/>
            <ac:spMk id="110" creationId="{6C4028FD-8BAA-4A19-BFDE-594D991B7552}"/>
          </ac:spMkLst>
        </pc:spChg>
        <pc:spChg chg="add del">
          <ac:chgData name="Gargi Sarkar" userId="c26273ae3a3c2297" providerId="Windows Live" clId="Web-{3A056708-CFA9-43E9-8271-9D5A8BD3E044}" dt="2022-04-21T11:19:55.604" v="12"/>
          <ac:spMkLst>
            <pc:docMk/>
            <pc:sldMk cId="1658214178" sldId="276"/>
            <ac:spMk id="112" creationId="{85016AEC-0320-4ED0-8ECB-FE11DDDFE17A}"/>
          </ac:spMkLst>
        </pc:spChg>
        <pc:spChg chg="add del">
          <ac:chgData name="Gargi Sarkar" userId="c26273ae3a3c2297" providerId="Windows Live" clId="Web-{3A056708-CFA9-43E9-8271-9D5A8BD3E044}" dt="2022-04-21T11:19:55.604" v="12"/>
          <ac:spMkLst>
            <pc:docMk/>
            <pc:sldMk cId="1658214178" sldId="276"/>
            <ac:spMk id="113" creationId="{CCB2C00A-E659-4691-AFB4-28255172920B}"/>
          </ac:spMkLst>
        </pc:spChg>
        <pc:spChg chg="add del">
          <ac:chgData name="Gargi Sarkar" userId="c26273ae3a3c2297" providerId="Windows Live" clId="Web-{3A056708-CFA9-43E9-8271-9D5A8BD3E044}" dt="2022-04-21T11:19:55.604" v="12"/>
          <ac:spMkLst>
            <pc:docMk/>
            <pc:sldMk cId="1658214178" sldId="276"/>
            <ac:spMk id="114" creationId="{B78FD84C-74B5-451D-8F0A-1E19EC3D9DAC}"/>
          </ac:spMkLst>
        </pc:spChg>
        <pc:spChg chg="add del">
          <ac:chgData name="Gargi Sarkar" userId="c26273ae3a3c2297" providerId="Windows Live" clId="Web-{3A056708-CFA9-43E9-8271-9D5A8BD3E044}" dt="2022-04-21T11:20:31.291" v="19"/>
          <ac:spMkLst>
            <pc:docMk/>
            <pc:sldMk cId="1658214178" sldId="276"/>
            <ac:spMk id="116" creationId="{6C4028FD-8BAA-4A19-BFDE-594D991B7552}"/>
          </ac:spMkLst>
        </pc:spChg>
        <pc:spChg chg="add">
          <ac:chgData name="Gargi Sarkar" userId="c26273ae3a3c2297" providerId="Windows Live" clId="Web-{3A056708-CFA9-43E9-8271-9D5A8BD3E044}" dt="2022-04-21T11:20:31.291" v="19"/>
          <ac:spMkLst>
            <pc:docMk/>
            <pc:sldMk cId="1658214178" sldId="276"/>
            <ac:spMk id="121" creationId="{6C4028FD-8BAA-4A19-BFDE-594D991B7552}"/>
          </ac:spMkLst>
        </pc:spChg>
        <pc:graphicFrameChg chg="mod modGraphic">
          <ac:chgData name="Gargi Sarkar" userId="c26273ae3a3c2297" providerId="Windows Live" clId="Web-{3A056708-CFA9-43E9-8271-9D5A8BD3E044}" dt="2022-04-21T11:20:31.291" v="19"/>
          <ac:graphicFrameMkLst>
            <pc:docMk/>
            <pc:sldMk cId="1658214178" sldId="276"/>
            <ac:graphicFrameMk id="70" creationId="{6EE9C343-0BE0-92B9-AE23-A81A51B68F0E}"/>
          </ac:graphicFrameMkLst>
        </pc:graphicFrameChg>
      </pc:sldChg>
    </pc:docChg>
  </pc:docChgLst>
  <pc:docChgLst>
    <pc:chgData name="Pranshu Sahijwani" userId="2a772349cb0beb6a" providerId="LiveId" clId="{7A49DE1F-52E6-5544-82E1-C23E95822DA9}"/>
    <pc:docChg chg="undo custSel addSld modSld sldOrd">
      <pc:chgData name="Pranshu Sahijwani" userId="2a772349cb0beb6a" providerId="LiveId" clId="{7A49DE1F-52E6-5544-82E1-C23E95822DA9}" dt="2022-04-23T04:13:54.176" v="454" actId="20578"/>
      <pc:docMkLst>
        <pc:docMk/>
      </pc:docMkLst>
      <pc:sldChg chg="addSp delSp modSp mod setBg setClrOvrMap">
        <pc:chgData name="Pranshu Sahijwani" userId="2a772349cb0beb6a" providerId="LiveId" clId="{7A49DE1F-52E6-5544-82E1-C23E95822DA9}" dt="2022-04-22T21:37:11.831" v="17" actId="26606"/>
        <pc:sldMkLst>
          <pc:docMk/>
          <pc:sldMk cId="1470716819" sldId="257"/>
        </pc:sldMkLst>
        <pc:spChg chg="mod">
          <ac:chgData name="Pranshu Sahijwani" userId="2a772349cb0beb6a" providerId="LiveId" clId="{7A49DE1F-52E6-5544-82E1-C23E95822DA9}" dt="2022-04-22T21:37:11.831" v="17" actId="26606"/>
          <ac:spMkLst>
            <pc:docMk/>
            <pc:sldMk cId="1470716819" sldId="257"/>
            <ac:spMk id="2" creationId="{284AD123-2414-38A6-F546-6B835889B3C5}"/>
          </ac:spMkLst>
        </pc:spChg>
        <pc:spChg chg="del mod">
          <ac:chgData name="Pranshu Sahijwani" userId="2a772349cb0beb6a" providerId="LiveId" clId="{7A49DE1F-52E6-5544-82E1-C23E95822DA9}" dt="2022-04-22T21:37:11.831" v="17" actId="26606"/>
          <ac:spMkLst>
            <pc:docMk/>
            <pc:sldMk cId="1470716819" sldId="257"/>
            <ac:spMk id="52" creationId="{3592A7A9-DE51-68FC-A7FC-A09379B2F9CC}"/>
          </ac:spMkLst>
        </pc:spChg>
        <pc:spChg chg="add del">
          <ac:chgData name="Pranshu Sahijwani" userId="2a772349cb0beb6a" providerId="LiveId" clId="{7A49DE1F-52E6-5544-82E1-C23E95822DA9}" dt="2022-04-22T21:37:11.831" v="17" actId="26606"/>
          <ac:spMkLst>
            <pc:docMk/>
            <pc:sldMk cId="1470716819" sldId="257"/>
            <ac:spMk id="110" creationId="{5565521B-3AFA-45E0-B4C4-C6ED089C86E5}"/>
          </ac:spMkLst>
        </pc:spChg>
        <pc:spChg chg="add del">
          <ac:chgData name="Pranshu Sahijwani" userId="2a772349cb0beb6a" providerId="LiveId" clId="{7A49DE1F-52E6-5544-82E1-C23E95822DA9}" dt="2022-04-22T21:37:11.808" v="16" actId="26606"/>
          <ac:spMkLst>
            <pc:docMk/>
            <pc:sldMk cId="1470716819" sldId="257"/>
            <ac:spMk id="183" creationId="{907EF6B7-1338-4443-8C46-6A318D952DFD}"/>
          </ac:spMkLst>
        </pc:spChg>
        <pc:spChg chg="add">
          <ac:chgData name="Pranshu Sahijwani" userId="2a772349cb0beb6a" providerId="LiveId" clId="{7A49DE1F-52E6-5544-82E1-C23E95822DA9}" dt="2022-04-22T21:37:11.831" v="17" actId="26606"/>
          <ac:spMkLst>
            <pc:docMk/>
            <pc:sldMk cId="1470716819" sldId="257"/>
            <ac:spMk id="184" creationId="{A3EFF7B1-6CB7-47D1-AD37-B870CA2B2151}"/>
          </ac:spMkLst>
        </pc:spChg>
        <pc:spChg chg="add del">
          <ac:chgData name="Pranshu Sahijwani" userId="2a772349cb0beb6a" providerId="LiveId" clId="{7A49DE1F-52E6-5544-82E1-C23E95822DA9}" dt="2022-04-22T21:37:11.808" v="16" actId="26606"/>
          <ac:spMkLst>
            <pc:docMk/>
            <pc:sldMk cId="1470716819" sldId="257"/>
            <ac:spMk id="185" creationId="{DAAE4CDD-124C-4DCF-9584-B6033B545DD5}"/>
          </ac:spMkLst>
        </pc:spChg>
        <pc:spChg chg="add">
          <ac:chgData name="Pranshu Sahijwani" userId="2a772349cb0beb6a" providerId="LiveId" clId="{7A49DE1F-52E6-5544-82E1-C23E95822DA9}" dt="2022-04-22T21:37:11.831" v="17" actId="26606"/>
          <ac:spMkLst>
            <pc:docMk/>
            <pc:sldMk cId="1470716819" sldId="257"/>
            <ac:spMk id="186" creationId="{7FA2962B-21B6-4689-A95D-A8FF6ADE47F1}"/>
          </ac:spMkLst>
        </pc:spChg>
        <pc:spChg chg="add del">
          <ac:chgData name="Pranshu Sahijwani" userId="2a772349cb0beb6a" providerId="LiveId" clId="{7A49DE1F-52E6-5544-82E1-C23E95822DA9}" dt="2022-04-22T21:37:11.808" v="16" actId="26606"/>
          <ac:spMkLst>
            <pc:docMk/>
            <pc:sldMk cId="1470716819" sldId="257"/>
            <ac:spMk id="187" creationId="{081E4A58-353D-44AE-B2FC-2A74E2E400F7}"/>
          </ac:spMkLst>
        </pc:spChg>
        <pc:spChg chg="add del">
          <ac:chgData name="Pranshu Sahijwani" userId="2a772349cb0beb6a" providerId="LiveId" clId="{7A49DE1F-52E6-5544-82E1-C23E95822DA9}" dt="2022-04-22T21:37:11.831" v="17" actId="26606"/>
          <ac:spMkLst>
            <pc:docMk/>
            <pc:sldMk cId="1470716819" sldId="257"/>
            <ac:spMk id="241" creationId="{72B886CF-D3D5-4CDE-A0D0-35994223D8D7}"/>
          </ac:spMkLst>
        </pc:spChg>
        <pc:spChg chg="add del">
          <ac:chgData name="Pranshu Sahijwani" userId="2a772349cb0beb6a" providerId="LiveId" clId="{7A49DE1F-52E6-5544-82E1-C23E95822DA9}" dt="2022-04-22T21:37:11.831" v="17" actId="26606"/>
          <ac:spMkLst>
            <pc:docMk/>
            <pc:sldMk cId="1470716819" sldId="257"/>
            <ac:spMk id="242" creationId="{FC139937-FF72-463A-8CD1-5AFF723B298A}"/>
          </ac:spMkLst>
        </pc:spChg>
        <pc:spChg chg="add">
          <ac:chgData name="Pranshu Sahijwani" userId="2a772349cb0beb6a" providerId="LiveId" clId="{7A49DE1F-52E6-5544-82E1-C23E95822DA9}" dt="2022-04-22T21:37:11.831" v="17" actId="26606"/>
          <ac:spMkLst>
            <pc:docMk/>
            <pc:sldMk cId="1470716819" sldId="257"/>
            <ac:spMk id="260" creationId="{A00D2CE1-35C1-46E6-BD59-CEE668BD90F4}"/>
          </ac:spMkLst>
        </pc:spChg>
        <pc:spChg chg="add">
          <ac:chgData name="Pranshu Sahijwani" userId="2a772349cb0beb6a" providerId="LiveId" clId="{7A49DE1F-52E6-5544-82E1-C23E95822DA9}" dt="2022-04-22T21:37:11.831" v="17" actId="26606"/>
          <ac:spMkLst>
            <pc:docMk/>
            <pc:sldMk cId="1470716819" sldId="257"/>
            <ac:spMk id="268" creationId="{E18403B7-F2C7-4C07-8522-21C31910902C}"/>
          </ac:spMkLst>
        </pc:spChg>
        <pc:grpChg chg="add">
          <ac:chgData name="Pranshu Sahijwani" userId="2a772349cb0beb6a" providerId="LiveId" clId="{7A49DE1F-52E6-5544-82E1-C23E95822DA9}" dt="2022-04-22T21:37:11.831" v="17" actId="26606"/>
          <ac:grpSpMkLst>
            <pc:docMk/>
            <pc:sldMk cId="1470716819" sldId="257"/>
            <ac:grpSpMk id="188" creationId="{A745280D-ED36-41FE-8EB1-CE597C99CFE8}"/>
          </ac:grpSpMkLst>
        </pc:grpChg>
        <pc:grpChg chg="add">
          <ac:chgData name="Pranshu Sahijwani" userId="2a772349cb0beb6a" providerId="LiveId" clId="{7A49DE1F-52E6-5544-82E1-C23E95822DA9}" dt="2022-04-22T21:37:11.831" v="17" actId="26606"/>
          <ac:grpSpMkLst>
            <pc:docMk/>
            <pc:sldMk cId="1470716819" sldId="257"/>
            <ac:grpSpMk id="252" creationId="{80E95A5C-1E97-41C3-9DEC-245FF6DEBF1F}"/>
          </ac:grpSpMkLst>
        </pc:grpChg>
        <pc:grpChg chg="add">
          <ac:chgData name="Pranshu Sahijwani" userId="2a772349cb0beb6a" providerId="LiveId" clId="{7A49DE1F-52E6-5544-82E1-C23E95822DA9}" dt="2022-04-22T21:37:11.831" v="17" actId="26606"/>
          <ac:grpSpMkLst>
            <pc:docMk/>
            <pc:sldMk cId="1470716819" sldId="257"/>
            <ac:grpSpMk id="262" creationId="{A58DCE86-9AE1-46D1-96D6-04B8B3EDF6FA}"/>
          </ac:grpSpMkLst>
        </pc:grpChg>
        <pc:grpChg chg="add">
          <ac:chgData name="Pranshu Sahijwani" userId="2a772349cb0beb6a" providerId="LiveId" clId="{7A49DE1F-52E6-5544-82E1-C23E95822DA9}" dt="2022-04-22T21:37:11.831" v="17" actId="26606"/>
          <ac:grpSpMkLst>
            <pc:docMk/>
            <pc:sldMk cId="1470716819" sldId="257"/>
            <ac:grpSpMk id="270" creationId="{23B58CC6-A99E-43AF-A467-256F19287FB8}"/>
          </ac:grpSpMkLst>
        </pc:grpChg>
        <pc:graphicFrameChg chg="add">
          <ac:chgData name="Pranshu Sahijwani" userId="2a772349cb0beb6a" providerId="LiveId" clId="{7A49DE1F-52E6-5544-82E1-C23E95822DA9}" dt="2022-04-22T21:37:11.831" v="17" actId="26606"/>
          <ac:graphicFrameMkLst>
            <pc:docMk/>
            <pc:sldMk cId="1470716819" sldId="257"/>
            <ac:graphicFrameMk id="244" creationId="{D7FAEA6F-886F-51C7-23EE-BDC8DBDA5FD2}"/>
          </ac:graphicFrameMkLst>
        </pc:graphicFrameChg>
      </pc:sldChg>
      <pc:sldChg chg="modSp mod">
        <pc:chgData name="Pranshu Sahijwani" userId="2a772349cb0beb6a" providerId="LiveId" clId="{7A49DE1F-52E6-5544-82E1-C23E95822DA9}" dt="2022-04-22T21:59:17.718" v="81" actId="20577"/>
        <pc:sldMkLst>
          <pc:docMk/>
          <pc:sldMk cId="312757203" sldId="266"/>
        </pc:sldMkLst>
        <pc:spChg chg="mod">
          <ac:chgData name="Pranshu Sahijwani" userId="2a772349cb0beb6a" providerId="LiveId" clId="{7A49DE1F-52E6-5544-82E1-C23E95822DA9}" dt="2022-04-22T21:59:17.718" v="81" actId="20577"/>
          <ac:spMkLst>
            <pc:docMk/>
            <pc:sldMk cId="312757203" sldId="266"/>
            <ac:spMk id="5" creationId="{94042FB0-9A0A-5905-E873-1D13B30C793F}"/>
          </ac:spMkLst>
        </pc:spChg>
      </pc:sldChg>
      <pc:sldChg chg="addSp delSp modSp mod">
        <pc:chgData name="Pranshu Sahijwani" userId="2a772349cb0beb6a" providerId="LiveId" clId="{7A49DE1F-52E6-5544-82E1-C23E95822DA9}" dt="2022-04-22T21:36:46.182" v="14" actId="20577"/>
        <pc:sldMkLst>
          <pc:docMk/>
          <pc:sldMk cId="4048509662" sldId="268"/>
        </pc:sldMkLst>
        <pc:spChg chg="mod">
          <ac:chgData name="Pranshu Sahijwani" userId="2a772349cb0beb6a" providerId="LiveId" clId="{7A49DE1F-52E6-5544-82E1-C23E95822DA9}" dt="2022-04-22T21:36:41.397" v="13" actId="26606"/>
          <ac:spMkLst>
            <pc:docMk/>
            <pc:sldMk cId="4048509662" sldId="268"/>
            <ac:spMk id="2" creationId="{F55FD90B-63FD-30A9-955F-80D68B92E91D}"/>
          </ac:spMkLst>
        </pc:spChg>
        <pc:spChg chg="add del">
          <ac:chgData name="Pranshu Sahijwani" userId="2a772349cb0beb6a" providerId="LiveId" clId="{7A49DE1F-52E6-5544-82E1-C23E95822DA9}" dt="2022-04-22T21:36:19.329" v="1" actId="26606"/>
          <ac:spMkLst>
            <pc:docMk/>
            <pc:sldMk cId="4048509662" sldId="268"/>
            <ac:spMk id="16" creationId="{BACC6370-2D7E-4714-9D71-7542949D7D5D}"/>
          </ac:spMkLst>
        </pc:spChg>
        <pc:spChg chg="add del">
          <ac:chgData name="Pranshu Sahijwani" userId="2a772349cb0beb6a" providerId="LiveId" clId="{7A49DE1F-52E6-5544-82E1-C23E95822DA9}" dt="2022-04-22T21:36:19.329" v="1" actId="26606"/>
          <ac:spMkLst>
            <pc:docMk/>
            <pc:sldMk cId="4048509662" sldId="268"/>
            <ac:spMk id="18" creationId="{256B2C21-A230-48C0-8DF1-C46611373C44}"/>
          </ac:spMkLst>
        </pc:spChg>
        <pc:spChg chg="add del">
          <ac:chgData name="Pranshu Sahijwani" userId="2a772349cb0beb6a" providerId="LiveId" clId="{7A49DE1F-52E6-5544-82E1-C23E95822DA9}" dt="2022-04-22T21:36:19.329" v="1" actId="26606"/>
          <ac:spMkLst>
            <pc:docMk/>
            <pc:sldMk cId="4048509662" sldId="268"/>
            <ac:spMk id="19" creationId="{43F8A58B-5155-44CE-A5FF-7647B47D0A7A}"/>
          </ac:spMkLst>
        </pc:spChg>
        <pc:spChg chg="add del">
          <ac:chgData name="Pranshu Sahijwani" userId="2a772349cb0beb6a" providerId="LiveId" clId="{7A49DE1F-52E6-5544-82E1-C23E95822DA9}" dt="2022-04-22T21:36:19.329" v="1" actId="26606"/>
          <ac:spMkLst>
            <pc:docMk/>
            <pc:sldMk cId="4048509662" sldId="268"/>
            <ac:spMk id="20" creationId="{3847E18C-932D-4C95-AABA-FEC7C9499AD7}"/>
          </ac:spMkLst>
        </pc:spChg>
        <pc:spChg chg="add del">
          <ac:chgData name="Pranshu Sahijwani" userId="2a772349cb0beb6a" providerId="LiveId" clId="{7A49DE1F-52E6-5544-82E1-C23E95822DA9}" dt="2022-04-22T21:36:19.329" v="1" actId="26606"/>
          <ac:spMkLst>
            <pc:docMk/>
            <pc:sldMk cId="4048509662" sldId="268"/>
            <ac:spMk id="21" creationId="{443F2ACA-E6D6-4028-82DD-F03C262D5DE6}"/>
          </ac:spMkLst>
        </pc:spChg>
        <pc:spChg chg="add del">
          <ac:chgData name="Pranshu Sahijwani" userId="2a772349cb0beb6a" providerId="LiveId" clId="{7A49DE1F-52E6-5544-82E1-C23E95822DA9}" dt="2022-04-22T21:36:19.329" v="1" actId="26606"/>
          <ac:spMkLst>
            <pc:docMk/>
            <pc:sldMk cId="4048509662" sldId="268"/>
            <ac:spMk id="23" creationId="{3150CB11-0C61-439E-910F-5787759E72A0}"/>
          </ac:spMkLst>
        </pc:spChg>
        <pc:spChg chg="add del">
          <ac:chgData name="Pranshu Sahijwani" userId="2a772349cb0beb6a" providerId="LiveId" clId="{7A49DE1F-52E6-5544-82E1-C23E95822DA9}" dt="2022-04-22T21:36:21.192" v="3" actId="26606"/>
          <ac:spMkLst>
            <pc:docMk/>
            <pc:sldMk cId="4048509662" sldId="268"/>
            <ac:spMk id="25" creationId="{2E442304-DDBD-4F7B-8017-36BCC863FB40}"/>
          </ac:spMkLst>
        </pc:spChg>
        <pc:spChg chg="add del">
          <ac:chgData name="Pranshu Sahijwani" userId="2a772349cb0beb6a" providerId="LiveId" clId="{7A49DE1F-52E6-5544-82E1-C23E95822DA9}" dt="2022-04-22T21:36:21.192" v="3" actId="26606"/>
          <ac:spMkLst>
            <pc:docMk/>
            <pc:sldMk cId="4048509662" sldId="268"/>
            <ac:spMk id="26" creationId="{5E107275-3853-46FD-A241-DE4355A42675}"/>
          </ac:spMkLst>
        </pc:spChg>
        <pc:spChg chg="add del">
          <ac:chgData name="Pranshu Sahijwani" userId="2a772349cb0beb6a" providerId="LiveId" clId="{7A49DE1F-52E6-5544-82E1-C23E95822DA9}" dt="2022-04-22T21:36:37.778" v="9" actId="26606"/>
          <ac:spMkLst>
            <pc:docMk/>
            <pc:sldMk cId="4048509662" sldId="268"/>
            <ac:spMk id="37" creationId="{C05CBC3C-2E5A-4839-8B9B-2E5A6ADF0F58}"/>
          </ac:spMkLst>
        </pc:spChg>
        <pc:spChg chg="add del">
          <ac:chgData name="Pranshu Sahijwani" userId="2a772349cb0beb6a" providerId="LiveId" clId="{7A49DE1F-52E6-5544-82E1-C23E95822DA9}" dt="2022-04-22T21:36:37.778" v="9" actId="26606"/>
          <ac:spMkLst>
            <pc:docMk/>
            <pc:sldMk cId="4048509662" sldId="268"/>
            <ac:spMk id="39" creationId="{DB5B423A-57CC-4C58-AA26-8E2E862B03A0}"/>
          </ac:spMkLst>
        </pc:spChg>
        <pc:spChg chg="add del">
          <ac:chgData name="Pranshu Sahijwani" userId="2a772349cb0beb6a" providerId="LiveId" clId="{7A49DE1F-52E6-5544-82E1-C23E95822DA9}" dt="2022-04-22T21:36:39.361" v="11" actId="26606"/>
          <ac:spMkLst>
            <pc:docMk/>
            <pc:sldMk cId="4048509662" sldId="268"/>
            <ac:spMk id="43" creationId="{257363FD-7E77-4145-9483-331A807ADF0E}"/>
          </ac:spMkLst>
        </pc:spChg>
        <pc:graphicFrameChg chg="add del mod">
          <ac:chgData name="Pranshu Sahijwani" userId="2a772349cb0beb6a" providerId="LiveId" clId="{7A49DE1F-52E6-5544-82E1-C23E95822DA9}" dt="2022-04-22T21:36:46.182" v="14" actId="20577"/>
          <ac:graphicFrameMkLst>
            <pc:docMk/>
            <pc:sldMk cId="4048509662" sldId="268"/>
            <ac:graphicFrameMk id="5" creationId="{D70B8897-98AF-2E86-F8D9-84161AD39BBD}"/>
          </ac:graphicFrameMkLst>
        </pc:graphicFrameChg>
        <pc:graphicFrameChg chg="add del">
          <ac:chgData name="Pranshu Sahijwani" userId="2a772349cb0beb6a" providerId="LiveId" clId="{7A49DE1F-52E6-5544-82E1-C23E95822DA9}" dt="2022-04-22T21:36:19.329" v="1" actId="26606"/>
          <ac:graphicFrameMkLst>
            <pc:docMk/>
            <pc:sldMk cId="4048509662" sldId="268"/>
            <ac:graphicFrameMk id="7" creationId="{CD7FDA1A-16AF-7B9C-12FC-917DE8411447}"/>
          </ac:graphicFrameMkLst>
        </pc:graphicFrameChg>
        <pc:graphicFrameChg chg="add del">
          <ac:chgData name="Pranshu Sahijwani" userId="2a772349cb0beb6a" providerId="LiveId" clId="{7A49DE1F-52E6-5544-82E1-C23E95822DA9}" dt="2022-04-22T21:36:21.192" v="3" actId="26606"/>
          <ac:graphicFrameMkLst>
            <pc:docMk/>
            <pc:sldMk cId="4048509662" sldId="268"/>
            <ac:graphicFrameMk id="27" creationId="{35A465C8-93DD-E2B6-1866-6680465781F7}"/>
          </ac:graphicFrameMkLst>
        </pc:graphicFrameChg>
        <pc:graphicFrameChg chg="add del">
          <ac:chgData name="Pranshu Sahijwani" userId="2a772349cb0beb6a" providerId="LiveId" clId="{7A49DE1F-52E6-5544-82E1-C23E95822DA9}" dt="2022-04-22T21:36:26.924" v="5" actId="26606"/>
          <ac:graphicFrameMkLst>
            <pc:docMk/>
            <pc:sldMk cId="4048509662" sldId="268"/>
            <ac:graphicFrameMk id="33" creationId="{F34211B5-D7C8-7256-6D83-C3F1E391E3EA}"/>
          </ac:graphicFrameMkLst>
        </pc:graphicFrameChg>
        <pc:graphicFrameChg chg="add del">
          <ac:chgData name="Pranshu Sahijwani" userId="2a772349cb0beb6a" providerId="LiveId" clId="{7A49DE1F-52E6-5544-82E1-C23E95822DA9}" dt="2022-04-22T21:36:34.796" v="7" actId="26606"/>
          <ac:graphicFrameMkLst>
            <pc:docMk/>
            <pc:sldMk cId="4048509662" sldId="268"/>
            <ac:graphicFrameMk id="35" creationId="{1B92A504-70F0-9BC7-9D0D-5CCCA38EA70C}"/>
          </ac:graphicFrameMkLst>
        </pc:graphicFrameChg>
        <pc:graphicFrameChg chg="add del">
          <ac:chgData name="Pranshu Sahijwani" userId="2a772349cb0beb6a" providerId="LiveId" clId="{7A49DE1F-52E6-5544-82E1-C23E95822DA9}" dt="2022-04-22T21:36:37.778" v="9" actId="26606"/>
          <ac:graphicFrameMkLst>
            <pc:docMk/>
            <pc:sldMk cId="4048509662" sldId="268"/>
            <ac:graphicFrameMk id="40" creationId="{C3BC8FE2-1FF1-8345-9A9F-51F7B7355F1C}"/>
          </ac:graphicFrameMkLst>
        </pc:graphicFrameChg>
        <pc:graphicFrameChg chg="add del">
          <ac:chgData name="Pranshu Sahijwani" userId="2a772349cb0beb6a" providerId="LiveId" clId="{7A49DE1F-52E6-5544-82E1-C23E95822DA9}" dt="2022-04-22T21:36:39.361" v="11" actId="26606"/>
          <ac:graphicFrameMkLst>
            <pc:docMk/>
            <pc:sldMk cId="4048509662" sldId="268"/>
            <ac:graphicFrameMk id="44" creationId="{0D27484F-6501-C6F5-220D-DD7781C3E640}"/>
          </ac:graphicFrameMkLst>
        </pc:graphicFrameChg>
        <pc:graphicFrameChg chg="add del">
          <ac:chgData name="Pranshu Sahijwani" userId="2a772349cb0beb6a" providerId="LiveId" clId="{7A49DE1F-52E6-5544-82E1-C23E95822DA9}" dt="2022-04-22T21:36:41.397" v="13" actId="26606"/>
          <ac:graphicFrameMkLst>
            <pc:docMk/>
            <pc:sldMk cId="4048509662" sldId="268"/>
            <ac:graphicFrameMk id="48" creationId="{F34211B5-D7C8-7256-6D83-C3F1E391E3EA}"/>
          </ac:graphicFrameMkLst>
        </pc:graphicFrameChg>
        <pc:picChg chg="add del">
          <ac:chgData name="Pranshu Sahijwani" userId="2a772349cb0beb6a" providerId="LiveId" clId="{7A49DE1F-52E6-5544-82E1-C23E95822DA9}" dt="2022-04-22T21:36:26.924" v="5" actId="26606"/>
          <ac:picMkLst>
            <pc:docMk/>
            <pc:sldMk cId="4048509662" sldId="268"/>
            <ac:picMk id="30" creationId="{B9342FC7-B0F8-270A-04E8-BD7AE4A1A267}"/>
          </ac:picMkLst>
        </pc:picChg>
        <pc:picChg chg="add del">
          <ac:chgData name="Pranshu Sahijwani" userId="2a772349cb0beb6a" providerId="LiveId" clId="{7A49DE1F-52E6-5544-82E1-C23E95822DA9}" dt="2022-04-22T21:36:39.361" v="11" actId="26606"/>
          <ac:picMkLst>
            <pc:docMk/>
            <pc:sldMk cId="4048509662" sldId="268"/>
            <ac:picMk id="42" creationId="{A78747DA-BD59-9CEA-5208-9A241E8FF782}"/>
          </ac:picMkLst>
        </pc:picChg>
        <pc:picChg chg="add del">
          <ac:chgData name="Pranshu Sahijwani" userId="2a772349cb0beb6a" providerId="LiveId" clId="{7A49DE1F-52E6-5544-82E1-C23E95822DA9}" dt="2022-04-22T21:36:41.397" v="13" actId="26606"/>
          <ac:picMkLst>
            <pc:docMk/>
            <pc:sldMk cId="4048509662" sldId="268"/>
            <ac:picMk id="46" creationId="{B9342FC7-B0F8-270A-04E8-BD7AE4A1A267}"/>
          </ac:picMkLst>
        </pc:picChg>
        <pc:cxnChg chg="add del">
          <ac:chgData name="Pranshu Sahijwani" userId="2a772349cb0beb6a" providerId="LiveId" clId="{7A49DE1F-52E6-5544-82E1-C23E95822DA9}" dt="2022-04-22T21:36:26.924" v="5" actId="26606"/>
          <ac:cxnSpMkLst>
            <pc:docMk/>
            <pc:sldMk cId="4048509662" sldId="268"/>
            <ac:cxnSpMk id="32" creationId="{A7F400EE-A8A5-48AF-B4D6-291B52C6F0B0}"/>
          </ac:cxnSpMkLst>
        </pc:cxnChg>
        <pc:cxnChg chg="add del">
          <ac:chgData name="Pranshu Sahijwani" userId="2a772349cb0beb6a" providerId="LiveId" clId="{7A49DE1F-52E6-5544-82E1-C23E95822DA9}" dt="2022-04-22T21:36:41.397" v="13" actId="26606"/>
          <ac:cxnSpMkLst>
            <pc:docMk/>
            <pc:sldMk cId="4048509662" sldId="268"/>
            <ac:cxnSpMk id="47" creationId="{A7F400EE-A8A5-48AF-B4D6-291B52C6F0B0}"/>
          </ac:cxnSpMkLst>
        </pc:cxnChg>
      </pc:sldChg>
      <pc:sldChg chg="modSp mod">
        <pc:chgData name="Pranshu Sahijwani" userId="2a772349cb0beb6a" providerId="LiveId" clId="{7A49DE1F-52E6-5544-82E1-C23E95822DA9}" dt="2022-04-22T22:10:03.166" v="97" actId="20577"/>
        <pc:sldMkLst>
          <pc:docMk/>
          <pc:sldMk cId="2888818795" sldId="275"/>
        </pc:sldMkLst>
        <pc:spChg chg="mod">
          <ac:chgData name="Pranshu Sahijwani" userId="2a772349cb0beb6a" providerId="LiveId" clId="{7A49DE1F-52E6-5544-82E1-C23E95822DA9}" dt="2022-04-22T22:10:03.166" v="97" actId="20577"/>
          <ac:spMkLst>
            <pc:docMk/>
            <pc:sldMk cId="2888818795" sldId="275"/>
            <ac:spMk id="2" creationId="{F3DF1896-71CA-7721-5530-C4106DFA881F}"/>
          </ac:spMkLst>
        </pc:spChg>
      </pc:sldChg>
      <pc:sldChg chg="ord">
        <pc:chgData name="Pranshu Sahijwani" userId="2a772349cb0beb6a" providerId="LiveId" clId="{7A49DE1F-52E6-5544-82E1-C23E95822DA9}" dt="2022-04-23T01:31:38.426" v="452" actId="20578"/>
        <pc:sldMkLst>
          <pc:docMk/>
          <pc:sldMk cId="1658214178" sldId="276"/>
        </pc:sldMkLst>
      </pc:sldChg>
      <pc:sldChg chg="addSp delSp modSp mod setBg setClrOvrMap">
        <pc:chgData name="Pranshu Sahijwani" userId="2a772349cb0beb6a" providerId="LiveId" clId="{7A49DE1F-52E6-5544-82E1-C23E95822DA9}" dt="2022-04-22T23:41:57.441" v="130" actId="255"/>
        <pc:sldMkLst>
          <pc:docMk/>
          <pc:sldMk cId="2676017493" sldId="280"/>
        </pc:sldMkLst>
        <pc:spChg chg="mod">
          <ac:chgData name="Pranshu Sahijwani" userId="2a772349cb0beb6a" providerId="LiveId" clId="{7A49DE1F-52E6-5544-82E1-C23E95822DA9}" dt="2022-04-22T23:41:57.441" v="130" actId="255"/>
          <ac:spMkLst>
            <pc:docMk/>
            <pc:sldMk cId="2676017493" sldId="280"/>
            <ac:spMk id="3" creationId="{C1D601CB-47C2-CCE5-83AA-EF27D2897617}"/>
          </ac:spMkLst>
        </pc:spChg>
        <pc:spChg chg="del">
          <ac:chgData name="Pranshu Sahijwani" userId="2a772349cb0beb6a" providerId="LiveId" clId="{7A49DE1F-52E6-5544-82E1-C23E95822DA9}" dt="2022-04-22T23:40:55.001" v="124" actId="26606"/>
          <ac:spMkLst>
            <pc:docMk/>
            <pc:sldMk cId="2676017493" sldId="280"/>
            <ac:spMk id="10" creationId="{E0D60ECE-8986-45DC-B7FE-EC7699B466B8}"/>
          </ac:spMkLst>
        </pc:spChg>
        <pc:spChg chg="del">
          <ac:chgData name="Pranshu Sahijwani" userId="2a772349cb0beb6a" providerId="LiveId" clId="{7A49DE1F-52E6-5544-82E1-C23E95822DA9}" dt="2022-04-22T23:40:55.001" v="124" actId="26606"/>
          <ac:spMkLst>
            <pc:docMk/>
            <pc:sldMk cId="2676017493" sldId="280"/>
            <ac:spMk id="12" creationId="{96964194-5878-40D2-8EC0-DDC58387FA56}"/>
          </ac:spMkLst>
        </pc:spChg>
        <pc:spChg chg="add">
          <ac:chgData name="Pranshu Sahijwani" userId="2a772349cb0beb6a" providerId="LiveId" clId="{7A49DE1F-52E6-5544-82E1-C23E95822DA9}" dt="2022-04-22T23:40:55.001" v="124" actId="26606"/>
          <ac:spMkLst>
            <pc:docMk/>
            <pc:sldMk cId="2676017493" sldId="280"/>
            <ac:spMk id="14" creationId="{12609869-9E80-471B-A487-A53288E0E791}"/>
          </ac:spMkLst>
        </pc:spChg>
        <pc:spChg chg="add">
          <ac:chgData name="Pranshu Sahijwani" userId="2a772349cb0beb6a" providerId="LiveId" clId="{7A49DE1F-52E6-5544-82E1-C23E95822DA9}" dt="2022-04-22T23:40:55.001" v="124" actId="26606"/>
          <ac:spMkLst>
            <pc:docMk/>
            <pc:sldMk cId="2676017493" sldId="280"/>
            <ac:spMk id="15" creationId="{7004738A-9D34-43E8-97D2-CA0EED4F8BE0}"/>
          </ac:spMkLst>
        </pc:spChg>
        <pc:spChg chg="add">
          <ac:chgData name="Pranshu Sahijwani" userId="2a772349cb0beb6a" providerId="LiveId" clId="{7A49DE1F-52E6-5544-82E1-C23E95822DA9}" dt="2022-04-22T23:40:55.001" v="124" actId="26606"/>
          <ac:spMkLst>
            <pc:docMk/>
            <pc:sldMk cId="2676017493" sldId="280"/>
            <ac:spMk id="16" creationId="{B8B8D07F-F13E-443E-BA68-2D26672D76B9}"/>
          </ac:spMkLst>
        </pc:spChg>
        <pc:spChg chg="add">
          <ac:chgData name="Pranshu Sahijwani" userId="2a772349cb0beb6a" providerId="LiveId" clId="{7A49DE1F-52E6-5544-82E1-C23E95822DA9}" dt="2022-04-22T23:40:55.001" v="124" actId="26606"/>
          <ac:spMkLst>
            <pc:docMk/>
            <pc:sldMk cId="2676017493" sldId="280"/>
            <ac:spMk id="23" creationId="{2813A4FA-24A5-41ED-A534-3807D1B2F344}"/>
          </ac:spMkLst>
        </pc:spChg>
        <pc:spChg chg="add">
          <ac:chgData name="Pranshu Sahijwani" userId="2a772349cb0beb6a" providerId="LiveId" clId="{7A49DE1F-52E6-5544-82E1-C23E95822DA9}" dt="2022-04-22T23:40:55.001" v="124" actId="26606"/>
          <ac:spMkLst>
            <pc:docMk/>
            <pc:sldMk cId="2676017493" sldId="280"/>
            <ac:spMk id="25" creationId="{C3944F27-CA70-4E84-A51A-E6BF89558979}"/>
          </ac:spMkLst>
        </pc:spChg>
        <pc:picChg chg="mod ord">
          <ac:chgData name="Pranshu Sahijwani" userId="2a772349cb0beb6a" providerId="LiveId" clId="{7A49DE1F-52E6-5544-82E1-C23E95822DA9}" dt="2022-04-22T23:40:55.001" v="124" actId="26606"/>
          <ac:picMkLst>
            <pc:docMk/>
            <pc:sldMk cId="2676017493" sldId="280"/>
            <ac:picMk id="7" creationId="{A5B01D76-BF56-E71C-DCD4-191FF1938DCA}"/>
          </ac:picMkLst>
        </pc:picChg>
      </pc:sldChg>
      <pc:sldChg chg="ord">
        <pc:chgData name="Pranshu Sahijwani" userId="2a772349cb0beb6a" providerId="LiveId" clId="{7A49DE1F-52E6-5544-82E1-C23E95822DA9}" dt="2022-04-23T04:13:54.176" v="454" actId="20578"/>
        <pc:sldMkLst>
          <pc:docMk/>
          <pc:sldMk cId="2746893866" sldId="292"/>
        </pc:sldMkLst>
      </pc:sldChg>
      <pc:sldChg chg="addSp delSp modSp mod">
        <pc:chgData name="Pranshu Sahijwani" userId="2a772349cb0beb6a" providerId="LiveId" clId="{7A49DE1F-52E6-5544-82E1-C23E95822DA9}" dt="2022-04-23T01:30:30.744" v="448" actId="26606"/>
        <pc:sldMkLst>
          <pc:docMk/>
          <pc:sldMk cId="662773476" sldId="296"/>
        </pc:sldMkLst>
        <pc:spChg chg="mod ord">
          <ac:chgData name="Pranshu Sahijwani" userId="2a772349cb0beb6a" providerId="LiveId" clId="{7A49DE1F-52E6-5544-82E1-C23E95822DA9}" dt="2022-04-23T01:30:30.744" v="448" actId="26606"/>
          <ac:spMkLst>
            <pc:docMk/>
            <pc:sldMk cId="662773476" sldId="296"/>
            <ac:spMk id="7" creationId="{0243C74C-7B45-6DE2-1BEB-4DA15927B665}"/>
          </ac:spMkLst>
        </pc:spChg>
        <pc:spChg chg="add del">
          <ac:chgData name="Pranshu Sahijwani" userId="2a772349cb0beb6a" providerId="LiveId" clId="{7A49DE1F-52E6-5544-82E1-C23E95822DA9}" dt="2022-04-23T01:30:30.744" v="448" actId="26606"/>
          <ac:spMkLst>
            <pc:docMk/>
            <pc:sldMk cId="662773476" sldId="296"/>
            <ac:spMk id="65" creationId="{9427AF5F-9A0E-42B7-A252-FD64C9885F9C}"/>
          </ac:spMkLst>
        </pc:spChg>
        <pc:spChg chg="add del">
          <ac:chgData name="Pranshu Sahijwani" userId="2a772349cb0beb6a" providerId="LiveId" clId="{7A49DE1F-52E6-5544-82E1-C23E95822DA9}" dt="2022-04-22T21:58:16.287" v="66" actId="26606"/>
          <ac:spMkLst>
            <pc:docMk/>
            <pc:sldMk cId="662773476" sldId="296"/>
            <ac:spMk id="67" creationId="{D4771268-CB57-404A-9271-370EB28F6090}"/>
          </ac:spMkLst>
        </pc:spChg>
        <pc:spChg chg="add del">
          <ac:chgData name="Pranshu Sahijwani" userId="2a772349cb0beb6a" providerId="LiveId" clId="{7A49DE1F-52E6-5544-82E1-C23E95822DA9}" dt="2022-04-22T21:58:15.073" v="65" actId="26606"/>
          <ac:spMkLst>
            <pc:docMk/>
            <pc:sldMk cId="662773476" sldId="296"/>
            <ac:spMk id="69" creationId="{6753252F-4873-4F63-801D-CC719279A7D5}"/>
          </ac:spMkLst>
        </pc:spChg>
        <pc:spChg chg="add del">
          <ac:chgData name="Pranshu Sahijwani" userId="2a772349cb0beb6a" providerId="LiveId" clId="{7A49DE1F-52E6-5544-82E1-C23E95822DA9}" dt="2022-04-23T01:30:30.744" v="448" actId="26606"/>
          <ac:spMkLst>
            <pc:docMk/>
            <pc:sldMk cId="662773476" sldId="296"/>
            <ac:spMk id="71" creationId="{A4AC5506-6312-4701-8D3C-40187889A947}"/>
          </ac:spMkLst>
        </pc:spChg>
        <pc:spChg chg="add del">
          <ac:chgData name="Pranshu Sahijwani" userId="2a772349cb0beb6a" providerId="LiveId" clId="{7A49DE1F-52E6-5544-82E1-C23E95822DA9}" dt="2022-04-22T21:58:15.073" v="65" actId="26606"/>
          <ac:spMkLst>
            <pc:docMk/>
            <pc:sldMk cId="662773476" sldId="296"/>
            <ac:spMk id="74" creationId="{047C8CCB-F95D-4249-92DD-651249D3535A}"/>
          </ac:spMkLst>
        </pc:spChg>
        <pc:picChg chg="mod">
          <ac:chgData name="Pranshu Sahijwani" userId="2a772349cb0beb6a" providerId="LiveId" clId="{7A49DE1F-52E6-5544-82E1-C23E95822DA9}" dt="2022-04-23T01:30:30.744" v="448" actId="26606"/>
          <ac:picMkLst>
            <pc:docMk/>
            <pc:sldMk cId="662773476" sldId="296"/>
            <ac:picMk id="3" creationId="{3B4D830F-A79D-7A73-0AF4-23587670A7B9}"/>
          </ac:picMkLst>
        </pc:picChg>
      </pc:sldChg>
      <pc:sldChg chg="addSp delSp modSp mod addAnim delAnim setClrOvrMap">
        <pc:chgData name="Pranshu Sahijwani" userId="2a772349cb0beb6a" providerId="LiveId" clId="{7A49DE1F-52E6-5544-82E1-C23E95822DA9}" dt="2022-04-22T21:58:13.838" v="64" actId="26606"/>
        <pc:sldMkLst>
          <pc:docMk/>
          <pc:sldMk cId="2709688584" sldId="297"/>
        </pc:sldMkLst>
        <pc:spChg chg="mod">
          <ac:chgData name="Pranshu Sahijwani" userId="2a772349cb0beb6a" providerId="LiveId" clId="{7A49DE1F-52E6-5544-82E1-C23E95822DA9}" dt="2022-04-22T21:58:13.838" v="64" actId="26606"/>
          <ac:spMkLst>
            <pc:docMk/>
            <pc:sldMk cId="2709688584" sldId="297"/>
            <ac:spMk id="7" creationId="{0243C74C-7B45-6DE2-1BEB-4DA15927B665}"/>
          </ac:spMkLst>
        </pc:spChg>
        <pc:spChg chg="add del">
          <ac:chgData name="Pranshu Sahijwani" userId="2a772349cb0beb6a" providerId="LiveId" clId="{7A49DE1F-52E6-5544-82E1-C23E95822DA9}" dt="2022-04-22T21:58:13.838" v="64" actId="26606"/>
          <ac:spMkLst>
            <pc:docMk/>
            <pc:sldMk cId="2709688584" sldId="297"/>
            <ac:spMk id="73" creationId="{53F29798-D584-4792-9B62-3F5F5C36D619}"/>
          </ac:spMkLst>
        </pc:spChg>
        <pc:spChg chg="add del">
          <ac:chgData name="Pranshu Sahijwani" userId="2a772349cb0beb6a" providerId="LiveId" clId="{7A49DE1F-52E6-5544-82E1-C23E95822DA9}" dt="2022-04-22T21:57:43.017" v="59" actId="26606"/>
          <ac:spMkLst>
            <pc:docMk/>
            <pc:sldMk cId="2709688584" sldId="297"/>
            <ac:spMk id="78" creationId="{D4771268-CB57-404A-9271-370EB28F6090}"/>
          </ac:spMkLst>
        </pc:spChg>
        <pc:spChg chg="add del">
          <ac:chgData name="Pranshu Sahijwani" userId="2a772349cb0beb6a" providerId="LiveId" clId="{7A49DE1F-52E6-5544-82E1-C23E95822DA9}" dt="2022-04-22T21:57:49.315" v="61" actId="26606"/>
          <ac:spMkLst>
            <pc:docMk/>
            <pc:sldMk cId="2709688584" sldId="297"/>
            <ac:spMk id="80" creationId="{7F57BEA8-497D-4AA8-8A18-BDCD696B25FE}"/>
          </ac:spMkLst>
        </pc:spChg>
        <pc:picChg chg="mod">
          <ac:chgData name="Pranshu Sahijwani" userId="2a772349cb0beb6a" providerId="LiveId" clId="{7A49DE1F-52E6-5544-82E1-C23E95822DA9}" dt="2022-04-22T21:58:13.838" v="64" actId="26606"/>
          <ac:picMkLst>
            <pc:docMk/>
            <pc:sldMk cId="2709688584" sldId="297"/>
            <ac:picMk id="6" creationId="{1CF7B084-0242-DF79-2BF1-FFAA81F99AE7}"/>
          </ac:picMkLst>
        </pc:picChg>
        <pc:cxnChg chg="add del">
          <ac:chgData name="Pranshu Sahijwani" userId="2a772349cb0beb6a" providerId="LiveId" clId="{7A49DE1F-52E6-5544-82E1-C23E95822DA9}" dt="2022-04-22T21:57:49.315" v="61" actId="26606"/>
          <ac:cxnSpMkLst>
            <pc:docMk/>
            <pc:sldMk cId="2709688584" sldId="297"/>
            <ac:cxnSpMk id="81" creationId="{D2E961F1-4A28-4A5F-BBD4-6E400E5E6C75}"/>
          </ac:cxnSpMkLst>
        </pc:cxnChg>
        <pc:cxnChg chg="add del">
          <ac:chgData name="Pranshu Sahijwani" userId="2a772349cb0beb6a" providerId="LiveId" clId="{7A49DE1F-52E6-5544-82E1-C23E95822DA9}" dt="2022-04-22T21:57:49.315" v="61" actId="26606"/>
          <ac:cxnSpMkLst>
            <pc:docMk/>
            <pc:sldMk cId="2709688584" sldId="297"/>
            <ac:cxnSpMk id="82" creationId="{A82415D3-DDE5-4D63-8CB3-23A5EC581B27}"/>
          </ac:cxnSpMkLst>
        </pc:cxnChg>
        <pc:cxnChg chg="add del">
          <ac:chgData name="Pranshu Sahijwani" userId="2a772349cb0beb6a" providerId="LiveId" clId="{7A49DE1F-52E6-5544-82E1-C23E95822DA9}" dt="2022-04-22T21:57:49.315" v="61" actId="26606"/>
          <ac:cxnSpMkLst>
            <pc:docMk/>
            <pc:sldMk cId="2709688584" sldId="297"/>
            <ac:cxnSpMk id="84" creationId="{AD7193FB-6AE6-4B3B-8F89-56B55DD63B4D}"/>
          </ac:cxnSpMkLst>
        </pc:cxnChg>
      </pc:sldChg>
      <pc:sldChg chg="addSp delSp modSp mod">
        <pc:chgData name="Pranshu Sahijwani" userId="2a772349cb0beb6a" providerId="LiveId" clId="{7A49DE1F-52E6-5544-82E1-C23E95822DA9}" dt="2022-04-23T01:30:29.626" v="446" actId="26606"/>
        <pc:sldMkLst>
          <pc:docMk/>
          <pc:sldMk cId="2061757653" sldId="299"/>
        </pc:sldMkLst>
        <pc:spChg chg="mod ord">
          <ac:chgData name="Pranshu Sahijwani" userId="2a772349cb0beb6a" providerId="LiveId" clId="{7A49DE1F-52E6-5544-82E1-C23E95822DA9}" dt="2022-04-23T01:30:29.626" v="446" actId="26606"/>
          <ac:spMkLst>
            <pc:docMk/>
            <pc:sldMk cId="2061757653" sldId="299"/>
            <ac:spMk id="7" creationId="{0243C74C-7B45-6DE2-1BEB-4DA15927B665}"/>
          </ac:spMkLst>
        </pc:spChg>
        <pc:spChg chg="add del">
          <ac:chgData name="Pranshu Sahijwani" userId="2a772349cb0beb6a" providerId="LiveId" clId="{7A49DE1F-52E6-5544-82E1-C23E95822DA9}" dt="2022-04-23T01:30:29.626" v="446" actId="26606"/>
          <ac:spMkLst>
            <pc:docMk/>
            <pc:sldMk cId="2061757653" sldId="299"/>
            <ac:spMk id="68" creationId="{53F29798-D584-4792-9B62-3F5F5C36D619}"/>
          </ac:spMkLst>
        </pc:spChg>
        <pc:spChg chg="add del">
          <ac:chgData name="Pranshu Sahijwani" userId="2a772349cb0beb6a" providerId="LiveId" clId="{7A49DE1F-52E6-5544-82E1-C23E95822DA9}" dt="2022-04-23T01:30:29.626" v="446" actId="26606"/>
          <ac:spMkLst>
            <pc:docMk/>
            <pc:sldMk cId="2061757653" sldId="299"/>
            <ac:spMk id="73" creationId="{C1DD1A8A-57D5-4A81-AD04-532B043C5611}"/>
          </ac:spMkLst>
        </pc:spChg>
        <pc:spChg chg="add del">
          <ac:chgData name="Pranshu Sahijwani" userId="2a772349cb0beb6a" providerId="LiveId" clId="{7A49DE1F-52E6-5544-82E1-C23E95822DA9}" dt="2022-04-23T01:30:29.626" v="446" actId="26606"/>
          <ac:spMkLst>
            <pc:docMk/>
            <pc:sldMk cId="2061757653" sldId="299"/>
            <ac:spMk id="75" creationId="{007891EC-4501-44ED-A8C8-B11B6DB767AB}"/>
          </ac:spMkLst>
        </pc:spChg>
        <pc:spChg chg="add del">
          <ac:chgData name="Pranshu Sahijwani" userId="2a772349cb0beb6a" providerId="LiveId" clId="{7A49DE1F-52E6-5544-82E1-C23E95822DA9}" dt="2022-04-23T01:29:12.316" v="428" actId="26606"/>
          <ac:spMkLst>
            <pc:docMk/>
            <pc:sldMk cId="2061757653" sldId="299"/>
            <ac:spMk id="80" creationId="{D4906370-1564-49FA-A802-58546B3922DC}"/>
          </ac:spMkLst>
        </pc:spChg>
        <pc:spChg chg="add del">
          <ac:chgData name="Pranshu Sahijwani" userId="2a772349cb0beb6a" providerId="LiveId" clId="{7A49DE1F-52E6-5544-82E1-C23E95822DA9}" dt="2022-04-23T01:29:12.316" v="428" actId="26606"/>
          <ac:spMkLst>
            <pc:docMk/>
            <pc:sldMk cId="2061757653" sldId="299"/>
            <ac:spMk id="82" creationId="{EF640709-BDFD-453B-B75D-6212E7A870BA}"/>
          </ac:spMkLst>
        </pc:spChg>
        <pc:spChg chg="add del">
          <ac:chgData name="Pranshu Sahijwani" userId="2a772349cb0beb6a" providerId="LiveId" clId="{7A49DE1F-52E6-5544-82E1-C23E95822DA9}" dt="2022-04-23T01:29:12.316" v="428" actId="26606"/>
          <ac:spMkLst>
            <pc:docMk/>
            <pc:sldMk cId="2061757653" sldId="299"/>
            <ac:spMk id="84" creationId="{B4019478-3FDC-438C-8848-1D7DA864AFC4}"/>
          </ac:spMkLst>
        </pc:spChg>
        <pc:spChg chg="add del">
          <ac:chgData name="Pranshu Sahijwani" userId="2a772349cb0beb6a" providerId="LiveId" clId="{7A49DE1F-52E6-5544-82E1-C23E95822DA9}" dt="2022-04-23T01:29:12.316" v="428" actId="26606"/>
          <ac:spMkLst>
            <pc:docMk/>
            <pc:sldMk cId="2061757653" sldId="299"/>
            <ac:spMk id="86" creationId="{FE406479-1D57-4209-B128-3C81746247C6}"/>
          </ac:spMkLst>
        </pc:spChg>
        <pc:picChg chg="mod">
          <ac:chgData name="Pranshu Sahijwani" userId="2a772349cb0beb6a" providerId="LiveId" clId="{7A49DE1F-52E6-5544-82E1-C23E95822DA9}" dt="2022-04-23T01:30:29.626" v="446" actId="26606"/>
          <ac:picMkLst>
            <pc:docMk/>
            <pc:sldMk cId="2061757653" sldId="299"/>
            <ac:picMk id="2" creationId="{95828B1A-9048-C9DD-8E52-48C5EF4FD181}"/>
          </ac:picMkLst>
        </pc:picChg>
      </pc:sldChg>
      <pc:sldChg chg="addSp delSp modSp mod">
        <pc:chgData name="Pranshu Sahijwani" userId="2a772349cb0beb6a" providerId="LiveId" clId="{7A49DE1F-52E6-5544-82E1-C23E95822DA9}" dt="2022-04-23T01:30:25.554" v="438" actId="26606"/>
        <pc:sldMkLst>
          <pc:docMk/>
          <pc:sldMk cId="561200620" sldId="301"/>
        </pc:sldMkLst>
        <pc:spChg chg="mod ord">
          <ac:chgData name="Pranshu Sahijwani" userId="2a772349cb0beb6a" providerId="LiveId" clId="{7A49DE1F-52E6-5544-82E1-C23E95822DA9}" dt="2022-04-23T01:30:25.554" v="438" actId="26606"/>
          <ac:spMkLst>
            <pc:docMk/>
            <pc:sldMk cId="561200620" sldId="301"/>
            <ac:spMk id="7" creationId="{0243C74C-7B45-6DE2-1BEB-4DA15927B665}"/>
          </ac:spMkLst>
        </pc:spChg>
        <pc:spChg chg="add del">
          <ac:chgData name="Pranshu Sahijwani" userId="2a772349cb0beb6a" providerId="LiveId" clId="{7A49DE1F-52E6-5544-82E1-C23E95822DA9}" dt="2022-04-23T01:30:25.554" v="438" actId="26606"/>
          <ac:spMkLst>
            <pc:docMk/>
            <pc:sldMk cId="561200620" sldId="301"/>
            <ac:spMk id="68" creationId="{53F29798-D584-4792-9B62-3F5F5C36D619}"/>
          </ac:spMkLst>
        </pc:spChg>
        <pc:spChg chg="add del">
          <ac:chgData name="Pranshu Sahijwani" userId="2a772349cb0beb6a" providerId="LiveId" clId="{7A49DE1F-52E6-5544-82E1-C23E95822DA9}" dt="2022-04-23T01:29:44.482" v="432" actId="26606"/>
          <ac:spMkLst>
            <pc:docMk/>
            <pc:sldMk cId="561200620" sldId="301"/>
            <ac:spMk id="73" creationId="{C1DD1A8A-57D5-4A81-AD04-532B043C5611}"/>
          </ac:spMkLst>
        </pc:spChg>
        <pc:spChg chg="add del">
          <ac:chgData name="Pranshu Sahijwani" userId="2a772349cb0beb6a" providerId="LiveId" clId="{7A49DE1F-52E6-5544-82E1-C23E95822DA9}" dt="2022-04-23T01:29:44.482" v="432" actId="26606"/>
          <ac:spMkLst>
            <pc:docMk/>
            <pc:sldMk cId="561200620" sldId="301"/>
            <ac:spMk id="75" creationId="{007891EC-4501-44ED-A8C8-B11B6DB767AB}"/>
          </ac:spMkLst>
        </pc:spChg>
        <pc:spChg chg="add del">
          <ac:chgData name="Pranshu Sahijwani" userId="2a772349cb0beb6a" providerId="LiveId" clId="{7A49DE1F-52E6-5544-82E1-C23E95822DA9}" dt="2022-04-23T01:30:25.554" v="438" actId="26606"/>
          <ac:spMkLst>
            <pc:docMk/>
            <pc:sldMk cId="561200620" sldId="301"/>
            <ac:spMk id="77" creationId="{D4771268-CB57-404A-9271-370EB28F6090}"/>
          </ac:spMkLst>
        </pc:spChg>
        <pc:spChg chg="add del">
          <ac:chgData name="Pranshu Sahijwani" userId="2a772349cb0beb6a" providerId="LiveId" clId="{7A49DE1F-52E6-5544-82E1-C23E95822DA9}" dt="2022-04-23T01:30:24.632" v="437" actId="26606"/>
          <ac:spMkLst>
            <pc:docMk/>
            <pc:sldMk cId="561200620" sldId="301"/>
            <ac:spMk id="82" creationId="{B547373F-AF2E-4907-B442-9F902B387FD0}"/>
          </ac:spMkLst>
        </pc:spChg>
        <pc:picChg chg="mod">
          <ac:chgData name="Pranshu Sahijwani" userId="2a772349cb0beb6a" providerId="LiveId" clId="{7A49DE1F-52E6-5544-82E1-C23E95822DA9}" dt="2022-04-23T01:30:25.554" v="438" actId="26606"/>
          <ac:picMkLst>
            <pc:docMk/>
            <pc:sldMk cId="561200620" sldId="301"/>
            <ac:picMk id="3" creationId="{2083032D-EF04-0E5E-0166-DD64FE15CD2F}"/>
          </ac:picMkLst>
        </pc:picChg>
      </pc:sldChg>
      <pc:sldChg chg="addSp delSp modSp mod">
        <pc:chgData name="Pranshu Sahijwani" userId="2a772349cb0beb6a" providerId="LiveId" clId="{7A49DE1F-52E6-5544-82E1-C23E95822DA9}" dt="2022-04-23T01:30:30.506" v="447" actId="26606"/>
        <pc:sldMkLst>
          <pc:docMk/>
          <pc:sldMk cId="1375180508" sldId="303"/>
        </pc:sldMkLst>
        <pc:spChg chg="mod ord">
          <ac:chgData name="Pranshu Sahijwani" userId="2a772349cb0beb6a" providerId="LiveId" clId="{7A49DE1F-52E6-5544-82E1-C23E95822DA9}" dt="2022-04-23T01:30:30.506" v="447" actId="26606"/>
          <ac:spMkLst>
            <pc:docMk/>
            <pc:sldMk cId="1375180508" sldId="303"/>
            <ac:spMk id="7" creationId="{0243C74C-7B45-6DE2-1BEB-4DA15927B665}"/>
          </ac:spMkLst>
        </pc:spChg>
        <pc:spChg chg="add del">
          <ac:chgData name="Pranshu Sahijwani" userId="2a772349cb0beb6a" providerId="LiveId" clId="{7A49DE1F-52E6-5544-82E1-C23E95822DA9}" dt="2022-04-23T01:30:30.506" v="447" actId="26606"/>
          <ac:spMkLst>
            <pc:docMk/>
            <pc:sldMk cId="1375180508" sldId="303"/>
            <ac:spMk id="73" creationId="{53F29798-D584-4792-9B62-3F5F5C36D619}"/>
          </ac:spMkLst>
        </pc:spChg>
        <pc:spChg chg="add del">
          <ac:chgData name="Pranshu Sahijwani" userId="2a772349cb0beb6a" providerId="LiveId" clId="{7A49DE1F-52E6-5544-82E1-C23E95822DA9}" dt="2022-04-23T01:30:30.506" v="447" actId="26606"/>
          <ac:spMkLst>
            <pc:docMk/>
            <pc:sldMk cId="1375180508" sldId="303"/>
            <ac:spMk id="78" creationId="{A4AC5506-6312-4701-8D3C-40187889A947}"/>
          </ac:spMkLst>
        </pc:spChg>
        <pc:picChg chg="mod">
          <ac:chgData name="Pranshu Sahijwani" userId="2a772349cb0beb6a" providerId="LiveId" clId="{7A49DE1F-52E6-5544-82E1-C23E95822DA9}" dt="2022-04-23T01:30:30.506" v="447" actId="26606"/>
          <ac:picMkLst>
            <pc:docMk/>
            <pc:sldMk cId="1375180508" sldId="303"/>
            <ac:picMk id="6" creationId="{1CF7B084-0242-DF79-2BF1-FFAA81F99AE7}"/>
          </ac:picMkLst>
        </pc:picChg>
      </pc:sldChg>
      <pc:sldChg chg="addSp delSp modSp new mod setBg addAnim delAnim modAnim setClrOvrMap">
        <pc:chgData name="Pranshu Sahijwani" userId="2a772349cb0beb6a" providerId="LiveId" clId="{7A49DE1F-52E6-5544-82E1-C23E95822DA9}" dt="2022-04-23T01:26:17.310" v="418" actId="1037"/>
        <pc:sldMkLst>
          <pc:docMk/>
          <pc:sldMk cId="4245311850" sldId="305"/>
        </pc:sldMkLst>
        <pc:spChg chg="mod ord">
          <ac:chgData name="Pranshu Sahijwani" userId="2a772349cb0beb6a" providerId="LiveId" clId="{7A49DE1F-52E6-5544-82E1-C23E95822DA9}" dt="2022-04-23T01:24:57.393" v="409" actId="26606"/>
          <ac:spMkLst>
            <pc:docMk/>
            <pc:sldMk cId="4245311850" sldId="305"/>
            <ac:spMk id="2" creationId="{A558EAA5-E924-0801-0395-E1EDAD68B6B4}"/>
          </ac:spMkLst>
        </pc:spChg>
        <pc:spChg chg="del">
          <ac:chgData name="Pranshu Sahijwani" userId="2a772349cb0beb6a" providerId="LiveId" clId="{7A49DE1F-52E6-5544-82E1-C23E95822DA9}" dt="2022-04-23T00:47:31.168" v="136"/>
          <ac:spMkLst>
            <pc:docMk/>
            <pc:sldMk cId="4245311850" sldId="305"/>
            <ac:spMk id="3" creationId="{BA037918-CC64-6685-CB14-50170A23211F}"/>
          </ac:spMkLst>
        </pc:spChg>
        <pc:spChg chg="add del mod">
          <ac:chgData name="Pranshu Sahijwani" userId="2a772349cb0beb6a" providerId="LiveId" clId="{7A49DE1F-52E6-5544-82E1-C23E95822DA9}" dt="2022-04-23T01:00:23.199" v="189" actId="478"/>
          <ac:spMkLst>
            <pc:docMk/>
            <pc:sldMk cId="4245311850" sldId="305"/>
            <ac:spMk id="7" creationId="{4E4E7E83-AB63-75E0-0DB9-58D20600D348}"/>
          </ac:spMkLst>
        </pc:spChg>
        <pc:spChg chg="add del mod">
          <ac:chgData name="Pranshu Sahijwani" userId="2a772349cb0beb6a" providerId="LiveId" clId="{7A49DE1F-52E6-5544-82E1-C23E95822DA9}" dt="2022-04-23T01:14:15.624" v="206" actId="478"/>
          <ac:spMkLst>
            <pc:docMk/>
            <pc:sldMk cId="4245311850" sldId="305"/>
            <ac:spMk id="8" creationId="{41361E1F-46C8-E3DB-F831-2AD705922FDE}"/>
          </ac:spMkLst>
        </pc:spChg>
        <pc:spChg chg="add del">
          <ac:chgData name="Pranshu Sahijwani" userId="2a772349cb0beb6a" providerId="LiveId" clId="{7A49DE1F-52E6-5544-82E1-C23E95822DA9}" dt="2022-04-23T00:47:58.666" v="140" actId="26606"/>
          <ac:spMkLst>
            <pc:docMk/>
            <pc:sldMk cId="4245311850" sldId="305"/>
            <ac:spMk id="10" creationId="{ECEF6C2F-9906-4F89-9B4F-598E9F344B03}"/>
          </ac:spMkLst>
        </pc:spChg>
        <pc:spChg chg="add del">
          <ac:chgData name="Pranshu Sahijwani" userId="2a772349cb0beb6a" providerId="LiveId" clId="{7A49DE1F-52E6-5544-82E1-C23E95822DA9}" dt="2022-04-23T00:47:58.666" v="140" actId="26606"/>
          <ac:spMkLst>
            <pc:docMk/>
            <pc:sldMk cId="4245311850" sldId="305"/>
            <ac:spMk id="12" creationId="{91E12CD6-A76F-439F-9C98-C0211D8FD814}"/>
          </ac:spMkLst>
        </pc:spChg>
        <pc:spChg chg="add mod ord">
          <ac:chgData name="Pranshu Sahijwani" userId="2a772349cb0beb6a" providerId="LiveId" clId="{7A49DE1F-52E6-5544-82E1-C23E95822DA9}" dt="2022-04-23T01:24:57.393" v="409" actId="26606"/>
          <ac:spMkLst>
            <pc:docMk/>
            <pc:sldMk cId="4245311850" sldId="305"/>
            <ac:spMk id="13" creationId="{15DC71EF-4440-2AD8-7BF4-0D2AA72C8B9F}"/>
          </ac:spMkLst>
        </pc:spChg>
        <pc:spChg chg="add del">
          <ac:chgData name="Pranshu Sahijwani" userId="2a772349cb0beb6a" providerId="LiveId" clId="{7A49DE1F-52E6-5544-82E1-C23E95822DA9}" dt="2022-04-23T00:56:52.594" v="185" actId="26606"/>
          <ac:spMkLst>
            <pc:docMk/>
            <pc:sldMk cId="4245311850" sldId="305"/>
            <ac:spMk id="16" creationId="{823AC064-BC96-4F32-8AE1-B2FD38754823}"/>
          </ac:spMkLst>
        </pc:spChg>
        <pc:spChg chg="add del">
          <ac:chgData name="Pranshu Sahijwani" userId="2a772349cb0beb6a" providerId="LiveId" clId="{7A49DE1F-52E6-5544-82E1-C23E95822DA9}" dt="2022-04-23T01:02:29.341" v="193" actId="26606"/>
          <ac:spMkLst>
            <pc:docMk/>
            <pc:sldMk cId="4245311850" sldId="305"/>
            <ac:spMk id="21" creationId="{823AC064-BC96-4F32-8AE1-B2FD38754823}"/>
          </ac:spMkLst>
        </pc:spChg>
        <pc:spChg chg="add del">
          <ac:chgData name="Pranshu Sahijwani" userId="2a772349cb0beb6a" providerId="LiveId" clId="{7A49DE1F-52E6-5544-82E1-C23E95822DA9}" dt="2022-04-23T01:02:29.332" v="192" actId="26606"/>
          <ac:spMkLst>
            <pc:docMk/>
            <pc:sldMk cId="4245311850" sldId="305"/>
            <ac:spMk id="30" creationId="{43C48B49-6135-48B6-AC0F-97E5D8D1F03F}"/>
          </ac:spMkLst>
        </pc:spChg>
        <pc:spChg chg="add del">
          <ac:chgData name="Pranshu Sahijwani" userId="2a772349cb0beb6a" providerId="LiveId" clId="{7A49DE1F-52E6-5544-82E1-C23E95822DA9}" dt="2022-04-23T01:02:29.332" v="192" actId="26606"/>
          <ac:spMkLst>
            <pc:docMk/>
            <pc:sldMk cId="4245311850" sldId="305"/>
            <ac:spMk id="32" creationId="{9715DAF0-AE1B-46C9-8A6B-DB2AA05AB91D}"/>
          </ac:spMkLst>
        </pc:spChg>
        <pc:spChg chg="add del">
          <ac:chgData name="Pranshu Sahijwani" userId="2a772349cb0beb6a" providerId="LiveId" clId="{7A49DE1F-52E6-5544-82E1-C23E95822DA9}" dt="2022-04-23T01:02:29.332" v="192" actId="26606"/>
          <ac:spMkLst>
            <pc:docMk/>
            <pc:sldMk cId="4245311850" sldId="305"/>
            <ac:spMk id="34" creationId="{DC631C0B-6DA6-4E57-8231-CE32B3434A7E}"/>
          </ac:spMkLst>
        </pc:spChg>
        <pc:spChg chg="add del">
          <ac:chgData name="Pranshu Sahijwani" userId="2a772349cb0beb6a" providerId="LiveId" clId="{7A49DE1F-52E6-5544-82E1-C23E95822DA9}" dt="2022-04-23T01:02:29.332" v="192" actId="26606"/>
          <ac:spMkLst>
            <pc:docMk/>
            <pc:sldMk cId="4245311850" sldId="305"/>
            <ac:spMk id="36" creationId="{F256AC18-FB41-4977-8B0C-F5082335AB7D}"/>
          </ac:spMkLst>
        </pc:spChg>
        <pc:spChg chg="add del">
          <ac:chgData name="Pranshu Sahijwani" userId="2a772349cb0beb6a" providerId="LiveId" clId="{7A49DE1F-52E6-5544-82E1-C23E95822DA9}" dt="2022-04-23T01:02:29.332" v="192" actId="26606"/>
          <ac:spMkLst>
            <pc:docMk/>
            <pc:sldMk cId="4245311850" sldId="305"/>
            <ac:spMk id="38" creationId="{AFF4A713-7B75-4B21-90D7-5AB19547C728}"/>
          </ac:spMkLst>
        </pc:spChg>
        <pc:spChg chg="add del">
          <ac:chgData name="Pranshu Sahijwani" userId="2a772349cb0beb6a" providerId="LiveId" clId="{7A49DE1F-52E6-5544-82E1-C23E95822DA9}" dt="2022-04-23T01:11:19.316" v="201" actId="26606"/>
          <ac:spMkLst>
            <pc:docMk/>
            <pc:sldMk cId="4245311850" sldId="305"/>
            <ac:spMk id="40" creationId="{8C516CC8-80AC-446C-A56E-9F54B7210402}"/>
          </ac:spMkLst>
        </pc:spChg>
        <pc:spChg chg="add del">
          <ac:chgData name="Pranshu Sahijwani" userId="2a772349cb0beb6a" providerId="LiveId" clId="{7A49DE1F-52E6-5544-82E1-C23E95822DA9}" dt="2022-04-23T01:11:19.316" v="201" actId="26606"/>
          <ac:spMkLst>
            <pc:docMk/>
            <pc:sldMk cId="4245311850" sldId="305"/>
            <ac:spMk id="41" creationId="{0E30439A-8A5B-46EC-8283-9B6B031D40D0}"/>
          </ac:spMkLst>
        </pc:spChg>
        <pc:spChg chg="add del">
          <ac:chgData name="Pranshu Sahijwani" userId="2a772349cb0beb6a" providerId="LiveId" clId="{7A49DE1F-52E6-5544-82E1-C23E95822DA9}" dt="2022-04-23T01:11:19.316" v="201" actId="26606"/>
          <ac:spMkLst>
            <pc:docMk/>
            <pc:sldMk cId="4245311850" sldId="305"/>
            <ac:spMk id="42" creationId="{53947E58-F088-49F1-A3D1-DEA690192E84}"/>
          </ac:spMkLst>
        </pc:spChg>
        <pc:spChg chg="add del">
          <ac:chgData name="Pranshu Sahijwani" userId="2a772349cb0beb6a" providerId="LiveId" clId="{7A49DE1F-52E6-5544-82E1-C23E95822DA9}" dt="2022-04-23T01:11:19.316" v="201" actId="26606"/>
          <ac:spMkLst>
            <pc:docMk/>
            <pc:sldMk cId="4245311850" sldId="305"/>
            <ac:spMk id="43" creationId="{5CEAD642-85CF-4750-8432-7C80C901F001}"/>
          </ac:spMkLst>
        </pc:spChg>
        <pc:spChg chg="add del">
          <ac:chgData name="Pranshu Sahijwani" userId="2a772349cb0beb6a" providerId="LiveId" clId="{7A49DE1F-52E6-5544-82E1-C23E95822DA9}" dt="2022-04-23T01:11:19.316" v="201" actId="26606"/>
          <ac:spMkLst>
            <pc:docMk/>
            <pc:sldMk cId="4245311850" sldId="305"/>
            <ac:spMk id="44" creationId="{FA33EEAE-15D5-4119-8C1E-89D943F911EF}"/>
          </ac:spMkLst>
        </pc:spChg>
        <pc:spChg chg="add del">
          <ac:chgData name="Pranshu Sahijwani" userId="2a772349cb0beb6a" providerId="LiveId" clId="{7A49DE1F-52E6-5544-82E1-C23E95822DA9}" dt="2022-04-23T01:11:19.316" v="201" actId="26606"/>
          <ac:spMkLst>
            <pc:docMk/>
            <pc:sldMk cId="4245311850" sldId="305"/>
            <ac:spMk id="45" creationId="{730D8B3B-9B80-4025-B934-26DC7D7CD231}"/>
          </ac:spMkLst>
        </pc:spChg>
        <pc:spChg chg="add del">
          <ac:chgData name="Pranshu Sahijwani" userId="2a772349cb0beb6a" providerId="LiveId" clId="{7A49DE1F-52E6-5544-82E1-C23E95822DA9}" dt="2022-04-23T01:11:19.316" v="201" actId="26606"/>
          <ac:spMkLst>
            <pc:docMk/>
            <pc:sldMk cId="4245311850" sldId="305"/>
            <ac:spMk id="46" creationId="{B5A1B09C-1565-46F8-B70F-621C5EB48A09}"/>
          </ac:spMkLst>
        </pc:spChg>
        <pc:spChg chg="add del">
          <ac:chgData name="Pranshu Sahijwani" userId="2a772349cb0beb6a" providerId="LiveId" clId="{7A49DE1F-52E6-5544-82E1-C23E95822DA9}" dt="2022-04-23T01:11:19.304" v="200" actId="26606"/>
          <ac:spMkLst>
            <pc:docMk/>
            <pc:sldMk cId="4245311850" sldId="305"/>
            <ac:spMk id="51" creationId="{979E27D9-03C7-44E2-9FF8-15D0C8506AF7}"/>
          </ac:spMkLst>
        </pc:spChg>
        <pc:spChg chg="add del">
          <ac:chgData name="Pranshu Sahijwani" userId="2a772349cb0beb6a" providerId="LiveId" clId="{7A49DE1F-52E6-5544-82E1-C23E95822DA9}" dt="2022-04-23T01:11:19.304" v="200" actId="26606"/>
          <ac:spMkLst>
            <pc:docMk/>
            <pc:sldMk cId="4245311850" sldId="305"/>
            <ac:spMk id="53" creationId="{EEBF1590-3B36-48EE-A89D-3B6F3CB256AB}"/>
          </ac:spMkLst>
        </pc:spChg>
        <pc:spChg chg="add del">
          <ac:chgData name="Pranshu Sahijwani" userId="2a772349cb0beb6a" providerId="LiveId" clId="{7A49DE1F-52E6-5544-82E1-C23E95822DA9}" dt="2022-04-23T01:11:19.304" v="200" actId="26606"/>
          <ac:spMkLst>
            <pc:docMk/>
            <pc:sldMk cId="4245311850" sldId="305"/>
            <ac:spMk id="55" creationId="{AC8F6C8C-AB5A-4548-942D-E3FD40ACBC49}"/>
          </ac:spMkLst>
        </pc:spChg>
        <pc:spChg chg="add del">
          <ac:chgData name="Pranshu Sahijwani" userId="2a772349cb0beb6a" providerId="LiveId" clId="{7A49DE1F-52E6-5544-82E1-C23E95822DA9}" dt="2022-04-23T01:14:06.859" v="203" actId="26606"/>
          <ac:spMkLst>
            <pc:docMk/>
            <pc:sldMk cId="4245311850" sldId="305"/>
            <ac:spMk id="57" creationId="{4300840D-0A0B-4512-BACA-B439D5B9C57C}"/>
          </ac:spMkLst>
        </pc:spChg>
        <pc:spChg chg="add del">
          <ac:chgData name="Pranshu Sahijwani" userId="2a772349cb0beb6a" providerId="LiveId" clId="{7A49DE1F-52E6-5544-82E1-C23E95822DA9}" dt="2022-04-23T01:14:06.859" v="203" actId="26606"/>
          <ac:spMkLst>
            <pc:docMk/>
            <pc:sldMk cId="4245311850" sldId="305"/>
            <ac:spMk id="58" creationId="{09588DA8-065E-4F6F-8EFD-43104AB2E0CF}"/>
          </ac:spMkLst>
        </pc:spChg>
        <pc:spChg chg="add del">
          <ac:chgData name="Pranshu Sahijwani" userId="2a772349cb0beb6a" providerId="LiveId" clId="{7A49DE1F-52E6-5544-82E1-C23E95822DA9}" dt="2022-04-23T01:14:06.859" v="203" actId="26606"/>
          <ac:spMkLst>
            <pc:docMk/>
            <pc:sldMk cId="4245311850" sldId="305"/>
            <ac:spMk id="59" creationId="{D2B78728-A580-49A7-84F9-6EF6F583ADE0}"/>
          </ac:spMkLst>
        </pc:spChg>
        <pc:spChg chg="add del">
          <ac:chgData name="Pranshu Sahijwani" userId="2a772349cb0beb6a" providerId="LiveId" clId="{7A49DE1F-52E6-5544-82E1-C23E95822DA9}" dt="2022-04-23T01:14:06.859" v="203" actId="26606"/>
          <ac:spMkLst>
            <pc:docMk/>
            <pc:sldMk cId="4245311850" sldId="305"/>
            <ac:spMk id="60" creationId="{C4285719-470E-454C-AF62-8323075F1F5B}"/>
          </ac:spMkLst>
        </pc:spChg>
        <pc:spChg chg="add del">
          <ac:chgData name="Pranshu Sahijwani" userId="2a772349cb0beb6a" providerId="LiveId" clId="{7A49DE1F-52E6-5544-82E1-C23E95822DA9}" dt="2022-04-23T01:14:06.859" v="203" actId="26606"/>
          <ac:spMkLst>
            <pc:docMk/>
            <pc:sldMk cId="4245311850" sldId="305"/>
            <ac:spMk id="61" creationId="{38FAA1A1-D861-433F-88FA-1E9D6FD31D11}"/>
          </ac:spMkLst>
        </pc:spChg>
        <pc:spChg chg="add del">
          <ac:chgData name="Pranshu Sahijwani" userId="2a772349cb0beb6a" providerId="LiveId" clId="{7A49DE1F-52E6-5544-82E1-C23E95822DA9}" dt="2022-04-23T01:14:06.859" v="203" actId="26606"/>
          <ac:spMkLst>
            <pc:docMk/>
            <pc:sldMk cId="4245311850" sldId="305"/>
            <ac:spMk id="62" creationId="{CD9FE4EF-C4D8-49A0-B2FF-81D8DB7D8A24}"/>
          </ac:spMkLst>
        </pc:spChg>
        <pc:spChg chg="add del">
          <ac:chgData name="Pranshu Sahijwani" userId="2a772349cb0beb6a" providerId="LiveId" clId="{7A49DE1F-52E6-5544-82E1-C23E95822DA9}" dt="2022-04-23T01:14:06.859" v="203" actId="26606"/>
          <ac:spMkLst>
            <pc:docMk/>
            <pc:sldMk cId="4245311850" sldId="305"/>
            <ac:spMk id="63" creationId="{8D71EDA1-87BF-4D5D-AB79-F346FD19278A}"/>
          </ac:spMkLst>
        </pc:spChg>
        <pc:spChg chg="add del">
          <ac:chgData name="Pranshu Sahijwani" userId="2a772349cb0beb6a" providerId="LiveId" clId="{7A49DE1F-52E6-5544-82E1-C23E95822DA9}" dt="2022-04-23T01:14:17.396" v="207" actId="26606"/>
          <ac:spMkLst>
            <pc:docMk/>
            <pc:sldMk cId="4245311850" sldId="305"/>
            <ac:spMk id="68" creationId="{5E39A796-BE83-48B1-B33F-35C4A32AAB57}"/>
          </ac:spMkLst>
        </pc:spChg>
        <pc:spChg chg="add del">
          <ac:chgData name="Pranshu Sahijwani" userId="2a772349cb0beb6a" providerId="LiveId" clId="{7A49DE1F-52E6-5544-82E1-C23E95822DA9}" dt="2022-04-23T01:14:17.396" v="207" actId="26606"/>
          <ac:spMkLst>
            <pc:docMk/>
            <pc:sldMk cId="4245311850" sldId="305"/>
            <ac:spMk id="70" creationId="{72F84B47-E267-4194-8194-831DB7B5547F}"/>
          </ac:spMkLst>
        </pc:spChg>
        <pc:spChg chg="add del">
          <ac:chgData name="Pranshu Sahijwani" userId="2a772349cb0beb6a" providerId="LiveId" clId="{7A49DE1F-52E6-5544-82E1-C23E95822DA9}" dt="2022-04-23T01:14:47.761" v="209" actId="26606"/>
          <ac:spMkLst>
            <pc:docMk/>
            <pc:sldMk cId="4245311850" sldId="305"/>
            <ac:spMk id="75" creationId="{D4771268-CB57-404A-9271-370EB28F6090}"/>
          </ac:spMkLst>
        </pc:spChg>
        <pc:spChg chg="add del">
          <ac:chgData name="Pranshu Sahijwani" userId="2a772349cb0beb6a" providerId="LiveId" clId="{7A49DE1F-52E6-5544-82E1-C23E95822DA9}" dt="2022-04-23T01:15:41.612" v="229" actId="26606"/>
          <ac:spMkLst>
            <pc:docMk/>
            <pc:sldMk cId="4245311850" sldId="305"/>
            <ac:spMk id="80" creationId="{88263A24-0C1F-4677-B43C-4AE14E276B27}"/>
          </ac:spMkLst>
        </pc:spChg>
        <pc:spChg chg="add del">
          <ac:chgData name="Pranshu Sahijwani" userId="2a772349cb0beb6a" providerId="LiveId" clId="{7A49DE1F-52E6-5544-82E1-C23E95822DA9}" dt="2022-04-23T01:15:41.612" v="229" actId="26606"/>
          <ac:spMkLst>
            <pc:docMk/>
            <pc:sldMk cId="4245311850" sldId="305"/>
            <ac:spMk id="82" creationId="{0ADDB668-2CA4-4D2B-9C34-3487CA330BA8}"/>
          </ac:spMkLst>
        </pc:spChg>
        <pc:spChg chg="add del">
          <ac:chgData name="Pranshu Sahijwani" userId="2a772349cb0beb6a" providerId="LiveId" clId="{7A49DE1F-52E6-5544-82E1-C23E95822DA9}" dt="2022-04-23T01:15:41.612" v="229" actId="26606"/>
          <ac:spMkLst>
            <pc:docMk/>
            <pc:sldMk cId="4245311850" sldId="305"/>
            <ac:spMk id="84" creationId="{2568BC19-F052-4108-93E1-6A3D1DEC072F}"/>
          </ac:spMkLst>
        </pc:spChg>
        <pc:spChg chg="add del">
          <ac:chgData name="Pranshu Sahijwani" userId="2a772349cb0beb6a" providerId="LiveId" clId="{7A49DE1F-52E6-5544-82E1-C23E95822DA9}" dt="2022-04-23T01:15:41.612" v="229" actId="26606"/>
          <ac:spMkLst>
            <pc:docMk/>
            <pc:sldMk cId="4245311850" sldId="305"/>
            <ac:spMk id="86" creationId="{D5FD337D-4D6B-4C8B-B6F5-121097E09881}"/>
          </ac:spMkLst>
        </pc:spChg>
        <pc:spChg chg="add del">
          <ac:chgData name="Pranshu Sahijwani" userId="2a772349cb0beb6a" providerId="LiveId" clId="{7A49DE1F-52E6-5544-82E1-C23E95822DA9}" dt="2022-04-23T01:15:51.394" v="231" actId="26606"/>
          <ac:spMkLst>
            <pc:docMk/>
            <pc:sldMk cId="4245311850" sldId="305"/>
            <ac:spMk id="91" creationId="{2151139A-886F-4B97-8815-729AD3831BBD}"/>
          </ac:spMkLst>
        </pc:spChg>
        <pc:spChg chg="add del">
          <ac:chgData name="Pranshu Sahijwani" userId="2a772349cb0beb6a" providerId="LiveId" clId="{7A49DE1F-52E6-5544-82E1-C23E95822DA9}" dt="2022-04-23T01:15:51.394" v="231" actId="26606"/>
          <ac:spMkLst>
            <pc:docMk/>
            <pc:sldMk cId="4245311850" sldId="305"/>
            <ac:spMk id="93" creationId="{AB5E08C4-8CDD-4623-A5B8-E998C6DEE3B7}"/>
          </ac:spMkLst>
        </pc:spChg>
        <pc:spChg chg="add del">
          <ac:chgData name="Pranshu Sahijwani" userId="2a772349cb0beb6a" providerId="LiveId" clId="{7A49DE1F-52E6-5544-82E1-C23E95822DA9}" dt="2022-04-23T01:15:51.394" v="231" actId="26606"/>
          <ac:spMkLst>
            <pc:docMk/>
            <pc:sldMk cId="4245311850" sldId="305"/>
            <ac:spMk id="95" creationId="{15F33878-D502-4FFA-8ACE-F2AECDB2A23F}"/>
          </ac:spMkLst>
        </pc:spChg>
        <pc:spChg chg="add del">
          <ac:chgData name="Pranshu Sahijwani" userId="2a772349cb0beb6a" providerId="LiveId" clId="{7A49DE1F-52E6-5544-82E1-C23E95822DA9}" dt="2022-04-23T01:15:51.394" v="231" actId="26606"/>
          <ac:spMkLst>
            <pc:docMk/>
            <pc:sldMk cId="4245311850" sldId="305"/>
            <ac:spMk id="97" creationId="{D3539FEE-81D3-4406-802E-60B20B16F4F6}"/>
          </ac:spMkLst>
        </pc:spChg>
        <pc:spChg chg="add del">
          <ac:chgData name="Pranshu Sahijwani" userId="2a772349cb0beb6a" providerId="LiveId" clId="{7A49DE1F-52E6-5544-82E1-C23E95822DA9}" dt="2022-04-23T01:15:51.394" v="231" actId="26606"/>
          <ac:spMkLst>
            <pc:docMk/>
            <pc:sldMk cId="4245311850" sldId="305"/>
            <ac:spMk id="99" creationId="{DC701763-729E-462F-A5A8-E0DEFEB1E2E4}"/>
          </ac:spMkLst>
        </pc:spChg>
        <pc:spChg chg="add del">
          <ac:chgData name="Pranshu Sahijwani" userId="2a772349cb0beb6a" providerId="LiveId" clId="{7A49DE1F-52E6-5544-82E1-C23E95822DA9}" dt="2022-04-23T01:17:10.785" v="253" actId="26606"/>
          <ac:spMkLst>
            <pc:docMk/>
            <pc:sldMk cId="4245311850" sldId="305"/>
            <ac:spMk id="104" creationId="{A5711A0E-A428-4ED1-96CB-33D69FD842E4}"/>
          </ac:spMkLst>
        </pc:spChg>
        <pc:spChg chg="add del">
          <ac:chgData name="Pranshu Sahijwani" userId="2a772349cb0beb6a" providerId="LiveId" clId="{7A49DE1F-52E6-5544-82E1-C23E95822DA9}" dt="2022-04-23T01:17:00.849" v="248" actId="26606"/>
          <ac:spMkLst>
            <pc:docMk/>
            <pc:sldMk cId="4245311850" sldId="305"/>
            <ac:spMk id="109" creationId="{823AC064-BC96-4F32-8AE1-B2FD38754823}"/>
          </ac:spMkLst>
        </pc:spChg>
        <pc:spChg chg="add del">
          <ac:chgData name="Pranshu Sahijwani" userId="2a772349cb0beb6a" providerId="LiveId" clId="{7A49DE1F-52E6-5544-82E1-C23E95822DA9}" dt="2022-04-23T01:17:08.700" v="250" actId="26606"/>
          <ac:spMkLst>
            <pc:docMk/>
            <pc:sldMk cId="4245311850" sldId="305"/>
            <ac:spMk id="115" creationId="{96646FC9-C66D-4EC7-8310-0DD4ACC49C6C}"/>
          </ac:spMkLst>
        </pc:spChg>
        <pc:spChg chg="add del">
          <ac:chgData name="Pranshu Sahijwani" userId="2a772349cb0beb6a" providerId="LiveId" clId="{7A49DE1F-52E6-5544-82E1-C23E95822DA9}" dt="2022-04-23T01:17:08.700" v="250" actId="26606"/>
          <ac:spMkLst>
            <pc:docMk/>
            <pc:sldMk cId="4245311850" sldId="305"/>
            <ac:spMk id="116" creationId="{A3473CF9-37EB-43E7-89EF-D2D1C53D1DAC}"/>
          </ac:spMkLst>
        </pc:spChg>
        <pc:spChg chg="add del">
          <ac:chgData name="Pranshu Sahijwani" userId="2a772349cb0beb6a" providerId="LiveId" clId="{7A49DE1F-52E6-5544-82E1-C23E95822DA9}" dt="2022-04-23T01:17:08.700" v="250" actId="26606"/>
          <ac:spMkLst>
            <pc:docMk/>
            <pc:sldMk cId="4245311850" sldId="305"/>
            <ac:spMk id="117" creationId="{586B4EF9-43BA-4655-A6FF-1D8E21574C95}"/>
          </ac:spMkLst>
        </pc:spChg>
        <pc:spChg chg="add del">
          <ac:chgData name="Pranshu Sahijwani" userId="2a772349cb0beb6a" providerId="LiveId" clId="{7A49DE1F-52E6-5544-82E1-C23E95822DA9}" dt="2022-04-23T01:24:57.393" v="409" actId="26606"/>
          <ac:spMkLst>
            <pc:docMk/>
            <pc:sldMk cId="4245311850" sldId="305"/>
            <ac:spMk id="121" creationId="{C4879EFC-8E62-4E00-973C-C45EE9EC676D}"/>
          </ac:spMkLst>
        </pc:spChg>
        <pc:spChg chg="add del">
          <ac:chgData name="Pranshu Sahijwani" userId="2a772349cb0beb6a" providerId="LiveId" clId="{7A49DE1F-52E6-5544-82E1-C23E95822DA9}" dt="2022-04-23T01:24:57.393" v="409" actId="26606"/>
          <ac:spMkLst>
            <pc:docMk/>
            <pc:sldMk cId="4245311850" sldId="305"/>
            <ac:spMk id="122" creationId="{D6A9C53F-5F90-40A5-8C85-5412D39C8C68}"/>
          </ac:spMkLst>
        </pc:spChg>
        <pc:spChg chg="add del">
          <ac:chgData name="Pranshu Sahijwani" userId="2a772349cb0beb6a" providerId="LiveId" clId="{7A49DE1F-52E6-5544-82E1-C23E95822DA9}" dt="2022-04-23T01:23:57.854" v="384" actId="26606"/>
          <ac:spMkLst>
            <pc:docMk/>
            <pc:sldMk cId="4245311850" sldId="305"/>
            <ac:spMk id="127" creationId="{E2D3D3F2-ABBB-4453-B1C5-1BEBF7E4DD56}"/>
          </ac:spMkLst>
        </pc:spChg>
        <pc:spChg chg="add del">
          <ac:chgData name="Pranshu Sahijwani" userId="2a772349cb0beb6a" providerId="LiveId" clId="{7A49DE1F-52E6-5544-82E1-C23E95822DA9}" dt="2022-04-23T01:23:57.854" v="384" actId="26606"/>
          <ac:spMkLst>
            <pc:docMk/>
            <pc:sldMk cId="4245311850" sldId="305"/>
            <ac:spMk id="129" creationId="{D7A453D2-15D8-4403-815F-291FA16340D9}"/>
          </ac:spMkLst>
        </pc:spChg>
        <pc:spChg chg="add del">
          <ac:chgData name="Pranshu Sahijwani" userId="2a772349cb0beb6a" providerId="LiveId" clId="{7A49DE1F-52E6-5544-82E1-C23E95822DA9}" dt="2022-04-23T01:24:57.387" v="408" actId="26606"/>
          <ac:spMkLst>
            <pc:docMk/>
            <pc:sldMk cId="4245311850" sldId="305"/>
            <ac:spMk id="133" creationId="{5E791F2F-79DB-4CC0-9FA1-001E3E91E8B7}"/>
          </ac:spMkLst>
        </pc:spChg>
        <pc:spChg chg="add">
          <ac:chgData name="Pranshu Sahijwani" userId="2a772349cb0beb6a" providerId="LiveId" clId="{7A49DE1F-52E6-5544-82E1-C23E95822DA9}" dt="2022-04-23T01:24:57.393" v="409" actId="26606"/>
          <ac:spMkLst>
            <pc:docMk/>
            <pc:sldMk cId="4245311850" sldId="305"/>
            <ac:spMk id="135" creationId="{82095FCE-EF05-4443-B97A-85DEE3A5CA17}"/>
          </ac:spMkLst>
        </pc:spChg>
        <pc:spChg chg="add del">
          <ac:chgData name="Pranshu Sahijwani" userId="2a772349cb0beb6a" providerId="LiveId" clId="{7A49DE1F-52E6-5544-82E1-C23E95822DA9}" dt="2022-04-23T01:23:57.854" v="384" actId="26606"/>
          <ac:spMkLst>
            <pc:docMk/>
            <pc:sldMk cId="4245311850" sldId="305"/>
            <ac:spMk id="139" creationId="{8161EA6B-09CA-445B-AB0D-8DF76FA92DEF}"/>
          </ac:spMkLst>
        </pc:spChg>
        <pc:spChg chg="add del">
          <ac:chgData name="Pranshu Sahijwani" userId="2a772349cb0beb6a" providerId="LiveId" clId="{7A49DE1F-52E6-5544-82E1-C23E95822DA9}" dt="2022-04-23T01:23:57.854" v="384" actId="26606"/>
          <ac:spMkLst>
            <pc:docMk/>
            <pc:sldMk cId="4245311850" sldId="305"/>
            <ac:spMk id="141" creationId="{B8114C98-A349-4111-A123-E8EAB86ABE30}"/>
          </ac:spMkLst>
        </pc:spChg>
        <pc:spChg chg="add del">
          <ac:chgData name="Pranshu Sahijwani" userId="2a772349cb0beb6a" providerId="LiveId" clId="{7A49DE1F-52E6-5544-82E1-C23E95822DA9}" dt="2022-04-23T01:24:00.043" v="386" actId="26606"/>
          <ac:spMkLst>
            <pc:docMk/>
            <pc:sldMk cId="4245311850" sldId="305"/>
            <ac:spMk id="161" creationId="{5AAE9118-0436-4488-AC4A-C14DF6A7B6B1}"/>
          </ac:spMkLst>
        </pc:spChg>
        <pc:spChg chg="add del">
          <ac:chgData name="Pranshu Sahijwani" userId="2a772349cb0beb6a" providerId="LiveId" clId="{7A49DE1F-52E6-5544-82E1-C23E95822DA9}" dt="2022-04-23T01:24:00.043" v="386" actId="26606"/>
          <ac:spMkLst>
            <pc:docMk/>
            <pc:sldMk cId="4245311850" sldId="305"/>
            <ac:spMk id="162" creationId="{1B10F861-B8F1-49C7-BD58-EAB20CEE7F93}"/>
          </ac:spMkLst>
        </pc:spChg>
        <pc:spChg chg="add del">
          <ac:chgData name="Pranshu Sahijwani" userId="2a772349cb0beb6a" providerId="LiveId" clId="{7A49DE1F-52E6-5544-82E1-C23E95822DA9}" dt="2022-04-23T01:24:00.043" v="386" actId="26606"/>
          <ac:spMkLst>
            <pc:docMk/>
            <pc:sldMk cId="4245311850" sldId="305"/>
            <ac:spMk id="163" creationId="{61F6E425-22AB-4DA2-8FAC-58ADB58EF6C3}"/>
          </ac:spMkLst>
        </pc:spChg>
        <pc:spChg chg="add del">
          <ac:chgData name="Pranshu Sahijwani" userId="2a772349cb0beb6a" providerId="LiveId" clId="{7A49DE1F-52E6-5544-82E1-C23E95822DA9}" dt="2022-04-23T01:24:02.902" v="388" actId="26606"/>
          <ac:spMkLst>
            <pc:docMk/>
            <pc:sldMk cId="4245311850" sldId="305"/>
            <ac:spMk id="165" creationId="{69D47016-023F-44BD-981C-50E7A10A6609}"/>
          </ac:spMkLst>
        </pc:spChg>
        <pc:spChg chg="add del">
          <ac:chgData name="Pranshu Sahijwani" userId="2a772349cb0beb6a" providerId="LiveId" clId="{7A49DE1F-52E6-5544-82E1-C23E95822DA9}" dt="2022-04-23T01:24:02.902" v="388" actId="26606"/>
          <ac:spMkLst>
            <pc:docMk/>
            <pc:sldMk cId="4245311850" sldId="305"/>
            <ac:spMk id="166" creationId="{6D8B37B0-0682-433E-BC8D-498C04ABD9A7}"/>
          </ac:spMkLst>
        </pc:spChg>
        <pc:spChg chg="add del">
          <ac:chgData name="Pranshu Sahijwani" userId="2a772349cb0beb6a" providerId="LiveId" clId="{7A49DE1F-52E6-5544-82E1-C23E95822DA9}" dt="2022-04-23T01:24:15.284" v="390" actId="26606"/>
          <ac:spMkLst>
            <pc:docMk/>
            <pc:sldMk cId="4245311850" sldId="305"/>
            <ac:spMk id="168" creationId="{5AAE9118-0436-4488-AC4A-C14DF6A7B6B1}"/>
          </ac:spMkLst>
        </pc:spChg>
        <pc:spChg chg="add del">
          <ac:chgData name="Pranshu Sahijwani" userId="2a772349cb0beb6a" providerId="LiveId" clId="{7A49DE1F-52E6-5544-82E1-C23E95822DA9}" dt="2022-04-23T01:24:15.284" v="390" actId="26606"/>
          <ac:spMkLst>
            <pc:docMk/>
            <pc:sldMk cId="4245311850" sldId="305"/>
            <ac:spMk id="169" creationId="{1B10F861-B8F1-49C7-BD58-EAB20CEE7F93}"/>
          </ac:spMkLst>
        </pc:spChg>
        <pc:spChg chg="add del">
          <ac:chgData name="Pranshu Sahijwani" userId="2a772349cb0beb6a" providerId="LiveId" clId="{7A49DE1F-52E6-5544-82E1-C23E95822DA9}" dt="2022-04-23T01:24:15.284" v="390" actId="26606"/>
          <ac:spMkLst>
            <pc:docMk/>
            <pc:sldMk cId="4245311850" sldId="305"/>
            <ac:spMk id="170" creationId="{61F6E425-22AB-4DA2-8FAC-58ADB58EF6C3}"/>
          </ac:spMkLst>
        </pc:spChg>
        <pc:spChg chg="add del">
          <ac:chgData name="Pranshu Sahijwani" userId="2a772349cb0beb6a" providerId="LiveId" clId="{7A49DE1F-52E6-5544-82E1-C23E95822DA9}" dt="2022-04-23T01:24:15.914" v="392" actId="26606"/>
          <ac:spMkLst>
            <pc:docMk/>
            <pc:sldMk cId="4245311850" sldId="305"/>
            <ac:spMk id="172" creationId="{42A5316D-ED2F-4F89-B4B4-8D9240B1A348}"/>
          </ac:spMkLst>
        </pc:spChg>
        <pc:spChg chg="add del">
          <ac:chgData name="Pranshu Sahijwani" userId="2a772349cb0beb6a" providerId="LiveId" clId="{7A49DE1F-52E6-5544-82E1-C23E95822DA9}" dt="2022-04-23T01:24:22.858" v="394" actId="26606"/>
          <ac:spMkLst>
            <pc:docMk/>
            <pc:sldMk cId="4245311850" sldId="305"/>
            <ac:spMk id="174" creationId="{E2D3D3F2-ABBB-4453-B1C5-1BEBF7E4DD56}"/>
          </ac:spMkLst>
        </pc:spChg>
        <pc:spChg chg="add del">
          <ac:chgData name="Pranshu Sahijwani" userId="2a772349cb0beb6a" providerId="LiveId" clId="{7A49DE1F-52E6-5544-82E1-C23E95822DA9}" dt="2022-04-23T01:24:22.858" v="394" actId="26606"/>
          <ac:spMkLst>
            <pc:docMk/>
            <pc:sldMk cId="4245311850" sldId="305"/>
            <ac:spMk id="175" creationId="{D7A453D2-15D8-4403-815F-291FA16340D9}"/>
          </ac:spMkLst>
        </pc:spChg>
        <pc:spChg chg="add del">
          <ac:chgData name="Pranshu Sahijwani" userId="2a772349cb0beb6a" providerId="LiveId" clId="{7A49DE1F-52E6-5544-82E1-C23E95822DA9}" dt="2022-04-23T01:24:22.858" v="394" actId="26606"/>
          <ac:spMkLst>
            <pc:docMk/>
            <pc:sldMk cId="4245311850" sldId="305"/>
            <ac:spMk id="177" creationId="{8161EA6B-09CA-445B-AB0D-8DF76FA92DEF}"/>
          </ac:spMkLst>
        </pc:spChg>
        <pc:spChg chg="add del">
          <ac:chgData name="Pranshu Sahijwani" userId="2a772349cb0beb6a" providerId="LiveId" clId="{7A49DE1F-52E6-5544-82E1-C23E95822DA9}" dt="2022-04-23T01:24:22.858" v="394" actId="26606"/>
          <ac:spMkLst>
            <pc:docMk/>
            <pc:sldMk cId="4245311850" sldId="305"/>
            <ac:spMk id="178" creationId="{B8114C98-A349-4111-A123-E8EAB86ABE30}"/>
          </ac:spMkLst>
        </pc:spChg>
        <pc:spChg chg="add del">
          <ac:chgData name="Pranshu Sahijwani" userId="2a772349cb0beb6a" providerId="LiveId" clId="{7A49DE1F-52E6-5544-82E1-C23E95822DA9}" dt="2022-04-23T01:24:25.823" v="396" actId="26606"/>
          <ac:spMkLst>
            <pc:docMk/>
            <pc:sldMk cId="4245311850" sldId="305"/>
            <ac:spMk id="183" creationId="{2B566528-1B12-4246-9431-5C2D7D081168}"/>
          </ac:spMkLst>
        </pc:spChg>
        <pc:spChg chg="add del">
          <ac:chgData name="Pranshu Sahijwani" userId="2a772349cb0beb6a" providerId="LiveId" clId="{7A49DE1F-52E6-5544-82E1-C23E95822DA9}" dt="2022-04-23T01:24:31.590" v="398" actId="26606"/>
          <ac:spMkLst>
            <pc:docMk/>
            <pc:sldMk cId="4245311850" sldId="305"/>
            <ac:spMk id="190" creationId="{8761DDFE-071F-4200-B0AA-394476C2D2D6}"/>
          </ac:spMkLst>
        </pc:spChg>
        <pc:spChg chg="add del">
          <ac:chgData name="Pranshu Sahijwani" userId="2a772349cb0beb6a" providerId="LiveId" clId="{7A49DE1F-52E6-5544-82E1-C23E95822DA9}" dt="2022-04-23T01:24:51.627" v="400" actId="26606"/>
          <ac:spMkLst>
            <pc:docMk/>
            <pc:sldMk cId="4245311850" sldId="305"/>
            <ac:spMk id="192" creationId="{69D47016-023F-44BD-981C-50E7A10A6609}"/>
          </ac:spMkLst>
        </pc:spChg>
        <pc:spChg chg="add del">
          <ac:chgData name="Pranshu Sahijwani" userId="2a772349cb0beb6a" providerId="LiveId" clId="{7A49DE1F-52E6-5544-82E1-C23E95822DA9}" dt="2022-04-23T01:24:51.627" v="400" actId="26606"/>
          <ac:spMkLst>
            <pc:docMk/>
            <pc:sldMk cId="4245311850" sldId="305"/>
            <ac:spMk id="193" creationId="{6D8B37B0-0682-433E-BC8D-498C04ABD9A7}"/>
          </ac:spMkLst>
        </pc:spChg>
        <pc:spChg chg="add del">
          <ac:chgData name="Pranshu Sahijwani" userId="2a772349cb0beb6a" providerId="LiveId" clId="{7A49DE1F-52E6-5544-82E1-C23E95822DA9}" dt="2022-04-23T01:24:52.219" v="402" actId="26606"/>
          <ac:spMkLst>
            <pc:docMk/>
            <pc:sldMk cId="4245311850" sldId="305"/>
            <ac:spMk id="195" creationId="{5AAE9118-0436-4488-AC4A-C14DF6A7B6B1}"/>
          </ac:spMkLst>
        </pc:spChg>
        <pc:spChg chg="add del">
          <ac:chgData name="Pranshu Sahijwani" userId="2a772349cb0beb6a" providerId="LiveId" clId="{7A49DE1F-52E6-5544-82E1-C23E95822DA9}" dt="2022-04-23T01:24:52.219" v="402" actId="26606"/>
          <ac:spMkLst>
            <pc:docMk/>
            <pc:sldMk cId="4245311850" sldId="305"/>
            <ac:spMk id="196" creationId="{1B10F861-B8F1-49C7-BD58-EAB20CEE7F93}"/>
          </ac:spMkLst>
        </pc:spChg>
        <pc:spChg chg="add del">
          <ac:chgData name="Pranshu Sahijwani" userId="2a772349cb0beb6a" providerId="LiveId" clId="{7A49DE1F-52E6-5544-82E1-C23E95822DA9}" dt="2022-04-23T01:24:52.219" v="402" actId="26606"/>
          <ac:spMkLst>
            <pc:docMk/>
            <pc:sldMk cId="4245311850" sldId="305"/>
            <ac:spMk id="197" creationId="{61F6E425-22AB-4DA2-8FAC-58ADB58EF6C3}"/>
          </ac:spMkLst>
        </pc:spChg>
        <pc:spChg chg="add del">
          <ac:chgData name="Pranshu Sahijwani" userId="2a772349cb0beb6a" providerId="LiveId" clId="{7A49DE1F-52E6-5544-82E1-C23E95822DA9}" dt="2022-04-23T01:24:54.385" v="404" actId="26606"/>
          <ac:spMkLst>
            <pc:docMk/>
            <pc:sldMk cId="4245311850" sldId="305"/>
            <ac:spMk id="199" creationId="{8761DDFE-071F-4200-B0AA-394476C2D2D6}"/>
          </ac:spMkLst>
        </pc:spChg>
        <pc:spChg chg="add del">
          <ac:chgData name="Pranshu Sahijwani" userId="2a772349cb0beb6a" providerId="LiveId" clId="{7A49DE1F-52E6-5544-82E1-C23E95822DA9}" dt="2022-04-23T01:24:56.545" v="406" actId="26606"/>
          <ac:spMkLst>
            <pc:docMk/>
            <pc:sldMk cId="4245311850" sldId="305"/>
            <ac:spMk id="201" creationId="{5AAE9118-0436-4488-AC4A-C14DF6A7B6B1}"/>
          </ac:spMkLst>
        </pc:spChg>
        <pc:spChg chg="add del">
          <ac:chgData name="Pranshu Sahijwani" userId="2a772349cb0beb6a" providerId="LiveId" clId="{7A49DE1F-52E6-5544-82E1-C23E95822DA9}" dt="2022-04-23T01:24:56.545" v="406" actId="26606"/>
          <ac:spMkLst>
            <pc:docMk/>
            <pc:sldMk cId="4245311850" sldId="305"/>
            <ac:spMk id="202" creationId="{1B10F861-B8F1-49C7-BD58-EAB20CEE7F93}"/>
          </ac:spMkLst>
        </pc:spChg>
        <pc:spChg chg="add del">
          <ac:chgData name="Pranshu Sahijwani" userId="2a772349cb0beb6a" providerId="LiveId" clId="{7A49DE1F-52E6-5544-82E1-C23E95822DA9}" dt="2022-04-23T01:24:56.545" v="406" actId="26606"/>
          <ac:spMkLst>
            <pc:docMk/>
            <pc:sldMk cId="4245311850" sldId="305"/>
            <ac:spMk id="203" creationId="{61F6E425-22AB-4DA2-8FAC-58ADB58EF6C3}"/>
          </ac:spMkLst>
        </pc:spChg>
        <pc:spChg chg="add del">
          <ac:chgData name="Pranshu Sahijwani" userId="2a772349cb0beb6a" providerId="LiveId" clId="{7A49DE1F-52E6-5544-82E1-C23E95822DA9}" dt="2022-04-23T01:24:57.387" v="408" actId="26606"/>
          <ac:spMkLst>
            <pc:docMk/>
            <pc:sldMk cId="4245311850" sldId="305"/>
            <ac:spMk id="205" creationId="{385E1BDC-A9B0-4A87-82E3-F3187F69A802}"/>
          </ac:spMkLst>
        </pc:spChg>
        <pc:spChg chg="add del">
          <ac:chgData name="Pranshu Sahijwani" userId="2a772349cb0beb6a" providerId="LiveId" clId="{7A49DE1F-52E6-5544-82E1-C23E95822DA9}" dt="2022-04-23T01:24:57.387" v="408" actId="26606"/>
          <ac:spMkLst>
            <pc:docMk/>
            <pc:sldMk cId="4245311850" sldId="305"/>
            <ac:spMk id="206" creationId="{0990C621-3B8B-4820-8328-D47EF7CE823C}"/>
          </ac:spMkLst>
        </pc:spChg>
        <pc:spChg chg="add del">
          <ac:chgData name="Pranshu Sahijwani" userId="2a772349cb0beb6a" providerId="LiveId" clId="{7A49DE1F-52E6-5544-82E1-C23E95822DA9}" dt="2022-04-23T01:24:57.387" v="408" actId="26606"/>
          <ac:spMkLst>
            <pc:docMk/>
            <pc:sldMk cId="4245311850" sldId="305"/>
            <ac:spMk id="207" creationId="{C1A2385B-1D2A-4E17-84FA-6CB7F0AAE473}"/>
          </ac:spMkLst>
        </pc:spChg>
        <pc:spChg chg="add">
          <ac:chgData name="Pranshu Sahijwani" userId="2a772349cb0beb6a" providerId="LiveId" clId="{7A49DE1F-52E6-5544-82E1-C23E95822DA9}" dt="2022-04-23T01:24:57.393" v="409" actId="26606"/>
          <ac:spMkLst>
            <pc:docMk/>
            <pc:sldMk cId="4245311850" sldId="305"/>
            <ac:spMk id="209" creationId="{8F7AFB9A-7364-478C-B48B-8523CDD9AE8D}"/>
          </ac:spMkLst>
        </pc:spChg>
        <pc:spChg chg="add">
          <ac:chgData name="Pranshu Sahijwani" userId="2a772349cb0beb6a" providerId="LiveId" clId="{7A49DE1F-52E6-5544-82E1-C23E95822DA9}" dt="2022-04-23T01:24:57.393" v="409" actId="26606"/>
          <ac:spMkLst>
            <pc:docMk/>
            <pc:sldMk cId="4245311850" sldId="305"/>
            <ac:spMk id="210" creationId="{36678033-86B6-40E6-BE90-78D8ED4E3A31}"/>
          </ac:spMkLst>
        </pc:spChg>
        <pc:spChg chg="add">
          <ac:chgData name="Pranshu Sahijwani" userId="2a772349cb0beb6a" providerId="LiveId" clId="{7A49DE1F-52E6-5544-82E1-C23E95822DA9}" dt="2022-04-23T01:24:57.393" v="409" actId="26606"/>
          <ac:spMkLst>
            <pc:docMk/>
            <pc:sldMk cId="4245311850" sldId="305"/>
            <ac:spMk id="211" creationId="{D2542E1A-076E-4A34-BB67-2BF961754E0C}"/>
          </ac:spMkLst>
        </pc:spChg>
        <pc:spChg chg="add">
          <ac:chgData name="Pranshu Sahijwani" userId="2a772349cb0beb6a" providerId="LiveId" clId="{7A49DE1F-52E6-5544-82E1-C23E95822DA9}" dt="2022-04-23T01:24:57.393" v="409" actId="26606"/>
          <ac:spMkLst>
            <pc:docMk/>
            <pc:sldMk cId="4245311850" sldId="305"/>
            <ac:spMk id="212" creationId="{75C56826-D4E5-42ED-8529-079651CB3005}"/>
          </ac:spMkLst>
        </pc:spChg>
        <pc:grpChg chg="add del">
          <ac:chgData name="Pranshu Sahijwani" userId="2a772349cb0beb6a" providerId="LiveId" clId="{7A49DE1F-52E6-5544-82E1-C23E95822DA9}" dt="2022-04-23T01:23:57.854" v="384" actId="26606"/>
          <ac:grpSpMkLst>
            <pc:docMk/>
            <pc:sldMk cId="4245311850" sldId="305"/>
            <ac:grpSpMk id="131" creationId="{D36F9873-642F-4EB5-9636-7DE2F9F95D6B}"/>
          </ac:grpSpMkLst>
        </pc:grpChg>
        <pc:grpChg chg="add del">
          <ac:chgData name="Pranshu Sahijwani" userId="2a772349cb0beb6a" providerId="LiveId" clId="{7A49DE1F-52E6-5544-82E1-C23E95822DA9}" dt="2022-04-23T01:23:57.854" v="384" actId="26606"/>
          <ac:grpSpMkLst>
            <pc:docMk/>
            <pc:sldMk cId="4245311850" sldId="305"/>
            <ac:grpSpMk id="143" creationId="{670FB431-AE18-414D-92F4-1D12D1991152}"/>
          </ac:grpSpMkLst>
        </pc:grpChg>
        <pc:grpChg chg="add del">
          <ac:chgData name="Pranshu Sahijwani" userId="2a772349cb0beb6a" providerId="LiveId" clId="{7A49DE1F-52E6-5544-82E1-C23E95822DA9}" dt="2022-04-23T01:23:57.854" v="384" actId="26606"/>
          <ac:grpSpMkLst>
            <pc:docMk/>
            <pc:sldMk cId="4245311850" sldId="305"/>
            <ac:grpSpMk id="149" creationId="{8214E4A5-A0D2-42C4-8D14-D2A7E495F041}"/>
          </ac:grpSpMkLst>
        </pc:grpChg>
        <pc:grpChg chg="add del">
          <ac:chgData name="Pranshu Sahijwani" userId="2a772349cb0beb6a" providerId="LiveId" clId="{7A49DE1F-52E6-5544-82E1-C23E95822DA9}" dt="2022-04-23T01:23:57.854" v="384" actId="26606"/>
          <ac:grpSpMkLst>
            <pc:docMk/>
            <pc:sldMk cId="4245311850" sldId="305"/>
            <ac:grpSpMk id="155" creationId="{AF19A774-30A5-488B-9BAF-629C6440294E}"/>
          </ac:grpSpMkLst>
        </pc:grpChg>
        <pc:grpChg chg="add del">
          <ac:chgData name="Pranshu Sahijwani" userId="2a772349cb0beb6a" providerId="LiveId" clId="{7A49DE1F-52E6-5544-82E1-C23E95822DA9}" dt="2022-04-23T01:24:22.858" v="394" actId="26606"/>
          <ac:grpSpMkLst>
            <pc:docMk/>
            <pc:sldMk cId="4245311850" sldId="305"/>
            <ac:grpSpMk id="176" creationId="{D36F9873-642F-4EB5-9636-7DE2F9F95D6B}"/>
          </ac:grpSpMkLst>
        </pc:grpChg>
        <pc:grpChg chg="add del">
          <ac:chgData name="Pranshu Sahijwani" userId="2a772349cb0beb6a" providerId="LiveId" clId="{7A49DE1F-52E6-5544-82E1-C23E95822DA9}" dt="2022-04-23T01:24:22.858" v="394" actId="26606"/>
          <ac:grpSpMkLst>
            <pc:docMk/>
            <pc:sldMk cId="4245311850" sldId="305"/>
            <ac:grpSpMk id="179" creationId="{670FB431-AE18-414D-92F4-1D12D1991152}"/>
          </ac:grpSpMkLst>
        </pc:grpChg>
        <pc:grpChg chg="add del">
          <ac:chgData name="Pranshu Sahijwani" userId="2a772349cb0beb6a" providerId="LiveId" clId="{7A49DE1F-52E6-5544-82E1-C23E95822DA9}" dt="2022-04-23T01:24:22.858" v="394" actId="26606"/>
          <ac:grpSpMkLst>
            <pc:docMk/>
            <pc:sldMk cId="4245311850" sldId="305"/>
            <ac:grpSpMk id="180" creationId="{8214E4A5-A0D2-42C4-8D14-D2A7E495F041}"/>
          </ac:grpSpMkLst>
        </pc:grpChg>
        <pc:grpChg chg="add del">
          <ac:chgData name="Pranshu Sahijwani" userId="2a772349cb0beb6a" providerId="LiveId" clId="{7A49DE1F-52E6-5544-82E1-C23E95822DA9}" dt="2022-04-23T01:24:22.858" v="394" actId="26606"/>
          <ac:grpSpMkLst>
            <pc:docMk/>
            <pc:sldMk cId="4245311850" sldId="305"/>
            <ac:grpSpMk id="181" creationId="{AF19A774-30A5-488B-9BAF-629C6440294E}"/>
          </ac:grpSpMkLst>
        </pc:grpChg>
        <pc:grpChg chg="add del">
          <ac:chgData name="Pranshu Sahijwani" userId="2a772349cb0beb6a" providerId="LiveId" clId="{7A49DE1F-52E6-5544-82E1-C23E95822DA9}" dt="2022-04-23T01:24:25.823" v="396" actId="26606"/>
          <ac:grpSpMkLst>
            <pc:docMk/>
            <pc:sldMk cId="4245311850" sldId="305"/>
            <ac:grpSpMk id="184" creationId="{5995D10D-E9C9-47DB-AE7E-801FEF38F5C9}"/>
          </ac:grpSpMkLst>
        </pc:grpChg>
        <pc:grpChg chg="add del">
          <ac:chgData name="Pranshu Sahijwani" userId="2a772349cb0beb6a" providerId="LiveId" clId="{7A49DE1F-52E6-5544-82E1-C23E95822DA9}" dt="2022-04-23T01:24:25.823" v="396" actId="26606"/>
          <ac:grpSpMkLst>
            <pc:docMk/>
            <pc:sldMk cId="4245311850" sldId="305"/>
            <ac:grpSpMk id="186" creationId="{828A5161-06F1-46CF-8AD7-844680A59E13}"/>
          </ac:grpSpMkLst>
        </pc:grpChg>
        <pc:picChg chg="add del mod ord">
          <ac:chgData name="Pranshu Sahijwani" userId="2a772349cb0beb6a" providerId="LiveId" clId="{7A49DE1F-52E6-5544-82E1-C23E95822DA9}" dt="2022-04-23T01:00:15.779" v="187" actId="478"/>
          <ac:picMkLst>
            <pc:docMk/>
            <pc:sldMk cId="4245311850" sldId="305"/>
            <ac:picMk id="4" creationId="{818F77B6-AEF7-705B-1D26-BB9632F8639A}"/>
          </ac:picMkLst>
        </pc:picChg>
        <pc:picChg chg="add del mod modCrop">
          <ac:chgData name="Pranshu Sahijwani" userId="2a772349cb0beb6a" providerId="LiveId" clId="{7A49DE1F-52E6-5544-82E1-C23E95822DA9}" dt="2022-04-23T01:00:13.970" v="186" actId="478"/>
          <ac:picMkLst>
            <pc:docMk/>
            <pc:sldMk cId="4245311850" sldId="305"/>
            <ac:picMk id="5" creationId="{0D30CF9D-643F-6B78-0FE4-5439556A5776}"/>
          </ac:picMkLst>
        </pc:picChg>
        <pc:picChg chg="add mod ord">
          <ac:chgData name="Pranshu Sahijwani" userId="2a772349cb0beb6a" providerId="LiveId" clId="{7A49DE1F-52E6-5544-82E1-C23E95822DA9}" dt="2022-04-23T01:26:17.310" v="418" actId="1037"/>
          <ac:picMkLst>
            <pc:docMk/>
            <pc:sldMk cId="4245311850" sldId="305"/>
            <ac:picMk id="9" creationId="{B732460C-E91D-4FFE-7829-0B51BD948462}"/>
          </ac:picMkLst>
        </pc:picChg>
        <pc:picChg chg="add mod ord">
          <ac:chgData name="Pranshu Sahijwani" userId="2a772349cb0beb6a" providerId="LiveId" clId="{7A49DE1F-52E6-5544-82E1-C23E95822DA9}" dt="2022-04-23T01:24:57.393" v="409" actId="26606"/>
          <ac:picMkLst>
            <pc:docMk/>
            <pc:sldMk cId="4245311850" sldId="305"/>
            <ac:picMk id="11" creationId="{06747AAA-E570-49DB-1109-521AEE39135C}"/>
          </ac:picMkLst>
        </pc:picChg>
        <pc:cxnChg chg="add del">
          <ac:chgData name="Pranshu Sahijwani" userId="2a772349cb0beb6a" providerId="LiveId" clId="{7A49DE1F-52E6-5544-82E1-C23E95822DA9}" dt="2022-04-23T00:56:52.594" v="185" actId="26606"/>
          <ac:cxnSpMkLst>
            <pc:docMk/>
            <pc:sldMk cId="4245311850" sldId="305"/>
            <ac:cxnSpMk id="14" creationId="{7E7C77BC-7138-40B1-A15B-20F57A494629}"/>
          </ac:cxnSpMkLst>
        </pc:cxnChg>
        <pc:cxnChg chg="add del">
          <ac:chgData name="Pranshu Sahijwani" userId="2a772349cb0beb6a" providerId="LiveId" clId="{7A49DE1F-52E6-5544-82E1-C23E95822DA9}" dt="2022-04-23T00:56:52.594" v="185" actId="26606"/>
          <ac:cxnSpMkLst>
            <pc:docMk/>
            <pc:sldMk cId="4245311850" sldId="305"/>
            <ac:cxnSpMk id="15" creationId="{DB146403-F3D6-484B-B2ED-97F9565D0370}"/>
          </ac:cxnSpMkLst>
        </pc:cxnChg>
        <pc:cxnChg chg="add del">
          <ac:chgData name="Pranshu Sahijwani" userId="2a772349cb0beb6a" providerId="LiveId" clId="{7A49DE1F-52E6-5544-82E1-C23E95822DA9}" dt="2022-04-23T01:02:29.341" v="193" actId="26606"/>
          <ac:cxnSpMkLst>
            <pc:docMk/>
            <pc:sldMk cId="4245311850" sldId="305"/>
            <ac:cxnSpMk id="23" creationId="{7E7C77BC-7138-40B1-A15B-20F57A494629}"/>
          </ac:cxnSpMkLst>
        </pc:cxnChg>
        <pc:cxnChg chg="add del">
          <ac:chgData name="Pranshu Sahijwani" userId="2a772349cb0beb6a" providerId="LiveId" clId="{7A49DE1F-52E6-5544-82E1-C23E95822DA9}" dt="2022-04-23T01:02:29.341" v="193" actId="26606"/>
          <ac:cxnSpMkLst>
            <pc:docMk/>
            <pc:sldMk cId="4245311850" sldId="305"/>
            <ac:cxnSpMk id="25" creationId="{DB146403-F3D6-484B-B2ED-97F9565D0370}"/>
          </ac:cxnSpMkLst>
        </pc:cxnChg>
        <pc:cxnChg chg="add del">
          <ac:chgData name="Pranshu Sahijwani" userId="2a772349cb0beb6a" providerId="LiveId" clId="{7A49DE1F-52E6-5544-82E1-C23E95822DA9}" dt="2022-04-23T01:17:00.849" v="248" actId="26606"/>
          <ac:cxnSpMkLst>
            <pc:docMk/>
            <pc:sldMk cId="4245311850" sldId="305"/>
            <ac:cxnSpMk id="111" creationId="{7E7C77BC-7138-40B1-A15B-20F57A494629}"/>
          </ac:cxnSpMkLst>
        </pc:cxnChg>
        <pc:cxnChg chg="add del">
          <ac:chgData name="Pranshu Sahijwani" userId="2a772349cb0beb6a" providerId="LiveId" clId="{7A49DE1F-52E6-5544-82E1-C23E95822DA9}" dt="2022-04-23T01:17:00.849" v="248" actId="26606"/>
          <ac:cxnSpMkLst>
            <pc:docMk/>
            <pc:sldMk cId="4245311850" sldId="305"/>
            <ac:cxnSpMk id="113" creationId="{DB146403-F3D6-484B-B2ED-97F9565D0370}"/>
          </ac:cxnSpMkLst>
        </pc:cxnChg>
        <pc:cxnChg chg="add del">
          <ac:chgData name="Pranshu Sahijwani" userId="2a772349cb0beb6a" providerId="LiveId" clId="{7A49DE1F-52E6-5544-82E1-C23E95822DA9}" dt="2022-04-23T01:17:10.780" v="252" actId="26606"/>
          <ac:cxnSpMkLst>
            <pc:docMk/>
            <pc:sldMk cId="4245311850" sldId="305"/>
            <ac:cxnSpMk id="119" creationId="{3D83F26F-C55B-4A92-9AFF-4894D14E27C5}"/>
          </ac:cxnSpMkLst>
        </pc:cxnChg>
      </pc:sldChg>
      <pc:sldChg chg="addSp delSp modSp new mod setBg setClrOvrMap">
        <pc:chgData name="Pranshu Sahijwani" userId="2a772349cb0beb6a" providerId="LiveId" clId="{7A49DE1F-52E6-5544-82E1-C23E95822DA9}" dt="2022-04-23T01:16:46.798" v="246" actId="26606"/>
        <pc:sldMkLst>
          <pc:docMk/>
          <pc:sldMk cId="2566106447" sldId="306"/>
        </pc:sldMkLst>
        <pc:spChg chg="mod">
          <ac:chgData name="Pranshu Sahijwani" userId="2a772349cb0beb6a" providerId="LiveId" clId="{7A49DE1F-52E6-5544-82E1-C23E95822DA9}" dt="2022-04-23T01:16:46.798" v="246" actId="26606"/>
          <ac:spMkLst>
            <pc:docMk/>
            <pc:sldMk cId="2566106447" sldId="306"/>
            <ac:spMk id="2" creationId="{5A25BDDE-7306-722D-ED56-6170C0FD8F01}"/>
          </ac:spMkLst>
        </pc:spChg>
        <pc:spChg chg="del">
          <ac:chgData name="Pranshu Sahijwani" userId="2a772349cb0beb6a" providerId="LiveId" clId="{7A49DE1F-52E6-5544-82E1-C23E95822DA9}" dt="2022-04-23T01:16:46.798" v="246" actId="26606"/>
          <ac:spMkLst>
            <pc:docMk/>
            <pc:sldMk cId="2566106447" sldId="306"/>
            <ac:spMk id="3" creationId="{544B6534-3911-BEF0-2211-6563B019E180}"/>
          </ac:spMkLst>
        </pc:spChg>
        <pc:spChg chg="add">
          <ac:chgData name="Pranshu Sahijwani" userId="2a772349cb0beb6a" providerId="LiveId" clId="{7A49DE1F-52E6-5544-82E1-C23E95822DA9}" dt="2022-04-23T01:16:46.798" v="246" actId="26606"/>
          <ac:spMkLst>
            <pc:docMk/>
            <pc:sldMk cId="2566106447" sldId="306"/>
            <ac:spMk id="9" creationId="{71B2258F-86CA-4D4D-8270-BC05FCDEBFB3}"/>
          </ac:spMkLst>
        </pc:spChg>
        <pc:picChg chg="add">
          <ac:chgData name="Pranshu Sahijwani" userId="2a772349cb0beb6a" providerId="LiveId" clId="{7A49DE1F-52E6-5544-82E1-C23E95822DA9}" dt="2022-04-23T01:16:46.798" v="246" actId="26606"/>
          <ac:picMkLst>
            <pc:docMk/>
            <pc:sldMk cId="2566106447" sldId="306"/>
            <ac:picMk id="5" creationId="{921C0706-7F40-3932-6297-ECF60BFC156C}"/>
          </ac:picMkLst>
        </pc:picChg>
      </pc:sldChg>
      <pc:sldChg chg="addSp delSp modSp new mod setBg modAnim">
        <pc:chgData name="Pranshu Sahijwani" userId="2a772349cb0beb6a" providerId="LiveId" clId="{7A49DE1F-52E6-5544-82E1-C23E95822DA9}" dt="2022-04-23T01:21:28.305" v="286" actId="26606"/>
        <pc:sldMkLst>
          <pc:docMk/>
          <pc:sldMk cId="940911393" sldId="307"/>
        </pc:sldMkLst>
        <pc:spChg chg="mod">
          <ac:chgData name="Pranshu Sahijwani" userId="2a772349cb0beb6a" providerId="LiveId" clId="{7A49DE1F-52E6-5544-82E1-C23E95822DA9}" dt="2022-04-23T01:21:28.305" v="286" actId="26606"/>
          <ac:spMkLst>
            <pc:docMk/>
            <pc:sldMk cId="940911393" sldId="307"/>
            <ac:spMk id="2" creationId="{2B372562-B67E-1D55-F04B-BEE54A33585D}"/>
          </ac:spMkLst>
        </pc:spChg>
        <pc:spChg chg="del">
          <ac:chgData name="Pranshu Sahijwani" userId="2a772349cb0beb6a" providerId="LiveId" clId="{7A49DE1F-52E6-5544-82E1-C23E95822DA9}" dt="2022-04-23T01:21:06.999" v="282"/>
          <ac:spMkLst>
            <pc:docMk/>
            <pc:sldMk cId="940911393" sldId="307"/>
            <ac:spMk id="3" creationId="{3F1897D0-4EE3-0D72-5887-97C9C49D73C2}"/>
          </ac:spMkLst>
        </pc:spChg>
        <pc:spChg chg="add del mod">
          <ac:chgData name="Pranshu Sahijwani" userId="2a772349cb0beb6a" providerId="LiveId" clId="{7A49DE1F-52E6-5544-82E1-C23E95822DA9}" dt="2022-04-23T01:21:25.517" v="285" actId="478"/>
          <ac:spMkLst>
            <pc:docMk/>
            <pc:sldMk cId="940911393" sldId="307"/>
            <ac:spMk id="8" creationId="{E52663DE-14DA-2C59-BF5C-ED74E3216923}"/>
          </ac:spMkLst>
        </pc:spChg>
        <pc:spChg chg="add del">
          <ac:chgData name="Pranshu Sahijwani" userId="2a772349cb0beb6a" providerId="LiveId" clId="{7A49DE1F-52E6-5544-82E1-C23E95822DA9}" dt="2022-04-23T01:21:28.305" v="286" actId="26606"/>
          <ac:spMkLst>
            <pc:docMk/>
            <pc:sldMk cId="940911393" sldId="307"/>
            <ac:spMk id="11" creationId="{2B97F24A-32CE-4C1C-A50D-3016B394DCFB}"/>
          </ac:spMkLst>
        </pc:spChg>
        <pc:spChg chg="add del">
          <ac:chgData name="Pranshu Sahijwani" userId="2a772349cb0beb6a" providerId="LiveId" clId="{7A49DE1F-52E6-5544-82E1-C23E95822DA9}" dt="2022-04-23T01:21:28.305" v="286" actId="26606"/>
          <ac:spMkLst>
            <pc:docMk/>
            <pc:sldMk cId="940911393" sldId="307"/>
            <ac:spMk id="13" creationId="{CD8B4F24-440B-49E9-B85D-733523DC064B}"/>
          </ac:spMkLst>
        </pc:spChg>
        <pc:spChg chg="add">
          <ac:chgData name="Pranshu Sahijwani" userId="2a772349cb0beb6a" providerId="LiveId" clId="{7A49DE1F-52E6-5544-82E1-C23E95822DA9}" dt="2022-04-23T01:21:28.305" v="286" actId="26606"/>
          <ac:spMkLst>
            <pc:docMk/>
            <pc:sldMk cId="940911393" sldId="307"/>
            <ac:spMk id="18" creationId="{665DBBEF-238B-476B-96AB-8AAC3224ECEA}"/>
          </ac:spMkLst>
        </pc:spChg>
        <pc:spChg chg="add">
          <ac:chgData name="Pranshu Sahijwani" userId="2a772349cb0beb6a" providerId="LiveId" clId="{7A49DE1F-52E6-5544-82E1-C23E95822DA9}" dt="2022-04-23T01:21:28.305" v="286" actId="26606"/>
          <ac:spMkLst>
            <pc:docMk/>
            <pc:sldMk cId="940911393" sldId="307"/>
            <ac:spMk id="20" creationId="{3FCFB1DE-0B7E-48CC-BA90-B2AB0889F9D6}"/>
          </ac:spMkLst>
        </pc:spChg>
        <pc:picChg chg="add mod">
          <ac:chgData name="Pranshu Sahijwani" userId="2a772349cb0beb6a" providerId="LiveId" clId="{7A49DE1F-52E6-5544-82E1-C23E95822DA9}" dt="2022-04-23T01:21:28.305" v="286" actId="26606"/>
          <ac:picMkLst>
            <pc:docMk/>
            <pc:sldMk cId="940911393" sldId="307"/>
            <ac:picMk id="4" creationId="{E42EBAEF-7DFB-7D9F-ADEB-4F07DB6AE176}"/>
          </ac:picMkLst>
        </pc:picChg>
      </pc:sldChg>
    </pc:docChg>
  </pc:docChgLst>
  <pc:docChgLst>
    <pc:chgData name="Gargi Sarkar" userId="c26273ae3a3c2297" providerId="Windows Live" clId="Web-{34689481-360C-4FEA-A0E0-A3175CBD742C}"/>
    <pc:docChg chg="addSld delSld modSld sldOrd">
      <pc:chgData name="Gargi Sarkar" userId="c26273ae3a3c2297" providerId="Windows Live" clId="Web-{34689481-360C-4FEA-A0E0-A3175CBD742C}" dt="2022-04-21T18:19:50.198" v="276"/>
      <pc:docMkLst>
        <pc:docMk/>
      </pc:docMkLst>
      <pc:sldChg chg="modSp">
        <pc:chgData name="Gargi Sarkar" userId="c26273ae3a3c2297" providerId="Windows Live" clId="Web-{34689481-360C-4FEA-A0E0-A3175CBD742C}" dt="2022-04-21T18:06:52.336" v="0" actId="14100"/>
        <pc:sldMkLst>
          <pc:docMk/>
          <pc:sldMk cId="3302726437" sldId="259"/>
        </pc:sldMkLst>
        <pc:graphicFrameChg chg="mod">
          <ac:chgData name="Gargi Sarkar" userId="c26273ae3a3c2297" providerId="Windows Live" clId="Web-{34689481-360C-4FEA-A0E0-A3175CBD742C}" dt="2022-04-21T18:06:52.336" v="0" actId="14100"/>
          <ac:graphicFrameMkLst>
            <pc:docMk/>
            <pc:sldMk cId="3302726437" sldId="259"/>
            <ac:graphicFrameMk id="12" creationId="{DF2B3740-904D-6804-E9E5-DE2288056633}"/>
          </ac:graphicFrameMkLst>
        </pc:graphicFrameChg>
      </pc:sldChg>
      <pc:sldChg chg="modSp">
        <pc:chgData name="Gargi Sarkar" userId="c26273ae3a3c2297" providerId="Windows Live" clId="Web-{34689481-360C-4FEA-A0E0-A3175CBD742C}" dt="2022-04-21T18:08:05.352" v="1" actId="20577"/>
        <pc:sldMkLst>
          <pc:docMk/>
          <pc:sldMk cId="2449216621" sldId="278"/>
        </pc:sldMkLst>
        <pc:spChg chg="mod">
          <ac:chgData name="Gargi Sarkar" userId="c26273ae3a3c2297" providerId="Windows Live" clId="Web-{34689481-360C-4FEA-A0E0-A3175CBD742C}" dt="2022-04-21T18:08:05.352" v="1" actId="20577"/>
          <ac:spMkLst>
            <pc:docMk/>
            <pc:sldMk cId="2449216621" sldId="278"/>
            <ac:spMk id="2" creationId="{CEF089C1-47D2-99CB-79B2-AF234184D530}"/>
          </ac:spMkLst>
        </pc:spChg>
      </pc:sldChg>
      <pc:sldChg chg="addSp delSp modSp new add del ord">
        <pc:chgData name="Gargi Sarkar" userId="c26273ae3a3c2297" providerId="Windows Live" clId="Web-{34689481-360C-4FEA-A0E0-A3175CBD742C}" dt="2022-04-21T18:19:50.198" v="276"/>
        <pc:sldMkLst>
          <pc:docMk/>
          <pc:sldMk cId="3845551640" sldId="285"/>
        </pc:sldMkLst>
        <pc:spChg chg="add del">
          <ac:chgData name="Gargi Sarkar" userId="c26273ae3a3c2297" providerId="Windows Live" clId="Web-{34689481-360C-4FEA-A0E0-A3175CBD742C}" dt="2022-04-21T18:10:28.463" v="7"/>
          <ac:spMkLst>
            <pc:docMk/>
            <pc:sldMk cId="3845551640" sldId="285"/>
            <ac:spMk id="3" creationId="{215A95C7-7057-51D9-1531-02EC1F7BB42F}"/>
          </ac:spMkLst>
        </pc:spChg>
        <pc:graphicFrameChg chg="add del mod ord modGraphic">
          <ac:chgData name="Gargi Sarkar" userId="c26273ae3a3c2297" providerId="Windows Live" clId="Web-{34689481-360C-4FEA-A0E0-A3175CBD742C}" dt="2022-04-21T18:09:44.711" v="4"/>
          <ac:graphicFrameMkLst>
            <pc:docMk/>
            <pc:sldMk cId="3845551640" sldId="285"/>
            <ac:graphicFrameMk id="4" creationId="{DCA60561-6609-D175-B7F2-C930C86ED106}"/>
          </ac:graphicFrameMkLst>
        </pc:graphicFrameChg>
        <pc:graphicFrameChg chg="add mod ord modGraphic">
          <ac:chgData name="Gargi Sarkar" userId="c26273ae3a3c2297" providerId="Windows Live" clId="Web-{34689481-360C-4FEA-A0E0-A3175CBD742C}" dt="2022-04-21T18:19:50.198" v="276"/>
          <ac:graphicFrameMkLst>
            <pc:docMk/>
            <pc:sldMk cId="3845551640" sldId="285"/>
            <ac:graphicFrameMk id="5" creationId="{D921D543-3F83-3389-6F36-11EEA1141921}"/>
          </ac:graphicFrameMkLst>
        </pc:graphicFrameChg>
      </pc:sldChg>
    </pc:docChg>
  </pc:docChgLst>
  <pc:docChgLst>
    <pc:chgData name="Kajal Sethi" userId="7a94ae1f216a7a57" providerId="Windows Live" clId="Web-{1AD9DAE4-C369-4464-B023-0970ABBF061A}"/>
    <pc:docChg chg="addSld delSld modSld">
      <pc:chgData name="Kajal Sethi" userId="7a94ae1f216a7a57" providerId="Windows Live" clId="Web-{1AD9DAE4-C369-4464-B023-0970ABBF061A}" dt="2022-04-22T19:16:54.388" v="170"/>
      <pc:docMkLst>
        <pc:docMk/>
      </pc:docMkLst>
      <pc:sldChg chg="modSp addCm modCm">
        <pc:chgData name="Kajal Sethi" userId="7a94ae1f216a7a57" providerId="Windows Live" clId="Web-{1AD9DAE4-C369-4464-B023-0970ABBF061A}" dt="2022-04-22T18:47:19.243" v="70" actId="20577"/>
        <pc:sldMkLst>
          <pc:docMk/>
          <pc:sldMk cId="3486384385" sldId="269"/>
        </pc:sldMkLst>
        <pc:spChg chg="mod">
          <ac:chgData name="Kajal Sethi" userId="7a94ae1f216a7a57" providerId="Windows Live" clId="Web-{1AD9DAE4-C369-4464-B023-0970ABBF061A}" dt="2022-04-22T18:47:19.243" v="70" actId="20577"/>
          <ac:spMkLst>
            <pc:docMk/>
            <pc:sldMk cId="3486384385" sldId="269"/>
            <ac:spMk id="3" creationId="{128E5D80-480F-02CD-E69D-AE4448D4DCAC}"/>
          </ac:spMkLst>
        </pc:spChg>
      </pc:sldChg>
      <pc:sldChg chg="modSp">
        <pc:chgData name="Kajal Sethi" userId="7a94ae1f216a7a57" providerId="Windows Live" clId="Web-{1AD9DAE4-C369-4464-B023-0970ABBF061A}" dt="2022-04-22T19:16:08.325" v="165" actId="20577"/>
        <pc:sldMkLst>
          <pc:docMk/>
          <pc:sldMk cId="3516455231" sldId="270"/>
        </pc:sldMkLst>
        <pc:spChg chg="mod">
          <ac:chgData name="Kajal Sethi" userId="7a94ae1f216a7a57" providerId="Windows Live" clId="Web-{1AD9DAE4-C369-4464-B023-0970ABBF061A}" dt="2022-04-22T19:16:08.325" v="165" actId="20577"/>
          <ac:spMkLst>
            <pc:docMk/>
            <pc:sldMk cId="3516455231" sldId="270"/>
            <ac:spMk id="3" creationId="{548104A0-D826-77B1-57EF-06E5FF377F5C}"/>
          </ac:spMkLst>
        </pc:spChg>
      </pc:sldChg>
      <pc:sldChg chg="del">
        <pc:chgData name="Kajal Sethi" userId="7a94ae1f216a7a57" providerId="Windows Live" clId="Web-{1AD9DAE4-C369-4464-B023-0970ABBF061A}" dt="2022-04-22T19:16:23.606" v="167"/>
        <pc:sldMkLst>
          <pc:docMk/>
          <pc:sldMk cId="3292560070" sldId="279"/>
        </pc:sldMkLst>
      </pc:sldChg>
      <pc:sldChg chg="addSp delSp modSp">
        <pc:chgData name="Kajal Sethi" userId="7a94ae1f216a7a57" providerId="Windows Live" clId="Web-{1AD9DAE4-C369-4464-B023-0970ABBF061A}" dt="2022-04-22T18:14:44.424" v="10" actId="14100"/>
        <pc:sldMkLst>
          <pc:docMk/>
          <pc:sldMk cId="1913750123" sldId="281"/>
        </pc:sldMkLst>
        <pc:spChg chg="mod">
          <ac:chgData name="Kajal Sethi" userId="7a94ae1f216a7a57" providerId="Windows Live" clId="Web-{1AD9DAE4-C369-4464-B023-0970ABBF061A}" dt="2022-04-22T18:14:31.217" v="7"/>
          <ac:spMkLst>
            <pc:docMk/>
            <pc:sldMk cId="1913750123" sldId="281"/>
            <ac:spMk id="2" creationId="{F8E89267-17D7-2381-9DEC-E43BBDB315AE}"/>
          </ac:spMkLst>
        </pc:spChg>
        <pc:spChg chg="del">
          <ac:chgData name="Kajal Sethi" userId="7a94ae1f216a7a57" providerId="Windows Live" clId="Web-{1AD9DAE4-C369-4464-B023-0970ABBF061A}" dt="2022-04-22T18:14:16.061" v="4"/>
          <ac:spMkLst>
            <pc:docMk/>
            <pc:sldMk cId="1913750123" sldId="281"/>
            <ac:spMk id="9" creationId="{37C89E4B-3C9F-44B9-8B86-D9E3D112D8EC}"/>
          </ac:spMkLst>
        </pc:spChg>
        <pc:spChg chg="add del">
          <ac:chgData name="Kajal Sethi" userId="7a94ae1f216a7a57" providerId="Windows Live" clId="Web-{1AD9DAE4-C369-4464-B023-0970ABBF061A}" dt="2022-04-22T18:14:31.217" v="7"/>
          <ac:spMkLst>
            <pc:docMk/>
            <pc:sldMk cId="1913750123" sldId="281"/>
            <ac:spMk id="18" creationId="{A4AC5506-6312-4701-8D3C-40187889A947}"/>
          </ac:spMkLst>
        </pc:spChg>
        <pc:picChg chg="mod ord">
          <ac:chgData name="Kajal Sethi" userId="7a94ae1f216a7a57" providerId="Windows Live" clId="Web-{1AD9DAE4-C369-4464-B023-0970ABBF061A}" dt="2022-04-22T18:14:44.424" v="10" actId="14100"/>
          <ac:picMkLst>
            <pc:docMk/>
            <pc:sldMk cId="1913750123" sldId="281"/>
            <ac:picMk id="4" creationId="{5395F647-9218-009F-2111-69CBF8C48053}"/>
          </ac:picMkLst>
        </pc:picChg>
        <pc:cxnChg chg="del">
          <ac:chgData name="Kajal Sethi" userId="7a94ae1f216a7a57" providerId="Windows Live" clId="Web-{1AD9DAE4-C369-4464-B023-0970ABBF061A}" dt="2022-04-22T18:14:16.061" v="4"/>
          <ac:cxnSpMkLst>
            <pc:docMk/>
            <pc:sldMk cId="1913750123" sldId="281"/>
            <ac:cxnSpMk id="11" creationId="{AA2EAA10-076F-46BD-8F0F-B9A2FB77A85C}"/>
          </ac:cxnSpMkLst>
        </pc:cxnChg>
        <pc:cxnChg chg="del">
          <ac:chgData name="Kajal Sethi" userId="7a94ae1f216a7a57" providerId="Windows Live" clId="Web-{1AD9DAE4-C369-4464-B023-0970ABBF061A}" dt="2022-04-22T18:14:16.061" v="4"/>
          <ac:cxnSpMkLst>
            <pc:docMk/>
            <pc:sldMk cId="1913750123" sldId="281"/>
            <ac:cxnSpMk id="13" creationId="{D891E407-403B-4764-86C9-33A56D3BCAA3}"/>
          </ac:cxnSpMkLst>
        </pc:cxnChg>
      </pc:sldChg>
      <pc:sldChg chg="del">
        <pc:chgData name="Kajal Sethi" userId="7a94ae1f216a7a57" providerId="Windows Live" clId="Web-{1AD9DAE4-C369-4464-B023-0970ABBF061A}" dt="2022-04-22T18:16:41.895" v="29"/>
        <pc:sldMkLst>
          <pc:docMk/>
          <pc:sldMk cId="2020332064" sldId="287"/>
        </pc:sldMkLst>
      </pc:sldChg>
      <pc:sldChg chg="del">
        <pc:chgData name="Kajal Sethi" userId="7a94ae1f216a7a57" providerId="Windows Live" clId="Web-{1AD9DAE4-C369-4464-B023-0970ABBF061A}" dt="2022-04-22T19:16:14.543" v="166"/>
        <pc:sldMkLst>
          <pc:docMk/>
          <pc:sldMk cId="4179523585" sldId="288"/>
        </pc:sldMkLst>
      </pc:sldChg>
      <pc:sldChg chg="addSp delSp modSp">
        <pc:chgData name="Kajal Sethi" userId="7a94ae1f216a7a57" providerId="Windows Live" clId="Web-{1AD9DAE4-C369-4464-B023-0970ABBF061A}" dt="2022-04-22T18:16:17.614" v="26" actId="14100"/>
        <pc:sldMkLst>
          <pc:docMk/>
          <pc:sldMk cId="4293562896" sldId="289"/>
        </pc:sldMkLst>
        <pc:spChg chg="del mod">
          <ac:chgData name="Kajal Sethi" userId="7a94ae1f216a7a57" providerId="Windows Live" clId="Web-{1AD9DAE4-C369-4464-B023-0970ABBF061A}" dt="2022-04-22T18:16:11.692" v="25"/>
          <ac:spMkLst>
            <pc:docMk/>
            <pc:sldMk cId="4293562896" sldId="289"/>
            <ac:spMk id="2" creationId="{B8B5B331-529B-ABA0-B956-0171A3A3F124}"/>
          </ac:spMkLst>
        </pc:spChg>
        <pc:spChg chg="del">
          <ac:chgData name="Kajal Sethi" userId="7a94ae1f216a7a57" providerId="Windows Live" clId="Web-{1AD9DAE4-C369-4464-B023-0970ABBF061A}" dt="2022-04-22T18:15:26.441" v="11"/>
          <ac:spMkLst>
            <pc:docMk/>
            <pc:sldMk cId="4293562896" sldId="289"/>
            <ac:spMk id="3" creationId="{548104A0-D826-77B1-57EF-06E5FF377F5C}"/>
          </ac:spMkLst>
        </pc:spChg>
        <pc:spChg chg="add mod">
          <ac:chgData name="Kajal Sethi" userId="7a94ae1f216a7a57" providerId="Windows Live" clId="Web-{1AD9DAE4-C369-4464-B023-0970ABBF061A}" dt="2022-04-22T18:16:17.614" v="26" actId="14100"/>
          <ac:spMkLst>
            <pc:docMk/>
            <pc:sldMk cId="4293562896" sldId="289"/>
            <ac:spMk id="5" creationId="{5935DD36-E735-927E-B243-23F56DCEC307}"/>
          </ac:spMkLst>
        </pc:spChg>
        <pc:spChg chg="add mod">
          <ac:chgData name="Kajal Sethi" userId="7a94ae1f216a7a57" providerId="Windows Live" clId="Web-{1AD9DAE4-C369-4464-B023-0970ABBF061A}" dt="2022-04-22T18:16:11.692" v="25"/>
          <ac:spMkLst>
            <pc:docMk/>
            <pc:sldMk cId="4293562896" sldId="289"/>
            <ac:spMk id="7" creationId="{0243C74C-7B45-6DE2-1BEB-4DA15927B665}"/>
          </ac:spMkLst>
        </pc:spChg>
      </pc:sldChg>
      <pc:sldChg chg="add del replId">
        <pc:chgData name="Kajal Sethi" userId="7a94ae1f216a7a57" providerId="Windows Live" clId="Web-{1AD9DAE4-C369-4464-B023-0970ABBF061A}" dt="2022-04-22T19:16:51.747" v="169"/>
        <pc:sldMkLst>
          <pc:docMk/>
          <pc:sldMk cId="106404952" sldId="290"/>
        </pc:sldMkLst>
      </pc:sldChg>
      <pc:sldChg chg="add del replId">
        <pc:chgData name="Kajal Sethi" userId="7a94ae1f216a7a57" providerId="Windows Live" clId="Web-{1AD9DAE4-C369-4464-B023-0970ABBF061A}" dt="2022-04-22T19:16:54.388" v="170"/>
        <pc:sldMkLst>
          <pc:docMk/>
          <pc:sldMk cId="3500927552" sldId="291"/>
        </pc:sldMkLst>
      </pc:sldChg>
      <pc:sldChg chg="del">
        <pc:chgData name="Kajal Sethi" userId="7a94ae1f216a7a57" providerId="Windows Live" clId="Web-{1AD9DAE4-C369-4464-B023-0970ABBF061A}" dt="2022-04-22T19:16:47.997" v="168"/>
        <pc:sldMkLst>
          <pc:docMk/>
          <pc:sldMk cId="3360615840" sldId="293"/>
        </pc:sldMkLst>
      </pc:sldChg>
      <pc:sldChg chg="delSp">
        <pc:chgData name="Kajal Sethi" userId="7a94ae1f216a7a57" providerId="Windows Live" clId="Web-{1AD9DAE4-C369-4464-B023-0970ABBF061A}" dt="2022-04-22T19:08:36.097" v="71"/>
        <pc:sldMkLst>
          <pc:docMk/>
          <pc:sldMk cId="4175490477" sldId="294"/>
        </pc:sldMkLst>
        <pc:spChg chg="del">
          <ac:chgData name="Kajal Sethi" userId="7a94ae1f216a7a57" providerId="Windows Live" clId="Web-{1AD9DAE4-C369-4464-B023-0970ABBF061A}" dt="2022-04-22T19:08:36.097" v="71"/>
          <ac:spMkLst>
            <pc:docMk/>
            <pc:sldMk cId="4175490477" sldId="294"/>
            <ac:spMk id="9" creationId="{37654651-D474-C9BB-9694-0429C3CEBFC5}"/>
          </ac:spMkLst>
        </pc:spChg>
      </pc:sldChg>
    </pc:docChg>
  </pc:docChgLst>
  <pc:docChgLst>
    <pc:chgData name="Guest User" providerId="Windows Live" clId="Web-{AB9C997C-8CC6-48A6-AD7D-E6631CC31F3C}"/>
    <pc:docChg chg="modSld">
      <pc:chgData name="Guest User" userId="" providerId="Windows Live" clId="Web-{AB9C997C-8CC6-48A6-AD7D-E6631CC31F3C}" dt="2022-04-23T01:04:11.975" v="131" actId="20577"/>
      <pc:docMkLst>
        <pc:docMk/>
      </pc:docMkLst>
      <pc:sldChg chg="modSp">
        <pc:chgData name="Guest User" userId="" providerId="Windows Live" clId="Web-{AB9C997C-8CC6-48A6-AD7D-E6631CC31F3C}" dt="2022-04-23T01:04:11.975" v="131" actId="20577"/>
        <pc:sldMkLst>
          <pc:docMk/>
          <pc:sldMk cId="2746893866" sldId="292"/>
        </pc:sldMkLst>
        <pc:spChg chg="mod">
          <ac:chgData name="Guest User" userId="" providerId="Windows Live" clId="Web-{AB9C997C-8CC6-48A6-AD7D-E6631CC31F3C}" dt="2022-04-23T01:04:11.975" v="131" actId="20577"/>
          <ac:spMkLst>
            <pc:docMk/>
            <pc:sldMk cId="2746893866" sldId="292"/>
            <ac:spMk id="71" creationId="{69464677-8F8D-B28E-9F6A-35884677D650}"/>
          </ac:spMkLst>
        </pc:spChg>
      </pc:sldChg>
    </pc:docChg>
  </pc:docChgLst>
  <pc:docChgLst>
    <pc:chgData name="Guest User" providerId="Windows Live" clId="Web-{DE2D5BB8-0EE9-44D7-8A91-8D90779A9F0A}"/>
    <pc:docChg chg="addSld delSld modSld">
      <pc:chgData name="Guest User" userId="" providerId="Windows Live" clId="Web-{DE2D5BB8-0EE9-44D7-8A91-8D90779A9F0A}" dt="2022-04-22T18:51:31.074" v="130"/>
      <pc:docMkLst>
        <pc:docMk/>
      </pc:docMkLst>
      <pc:sldChg chg="del mod modShow">
        <pc:chgData name="Guest User" userId="" providerId="Windows Live" clId="Web-{DE2D5BB8-0EE9-44D7-8A91-8D90779A9F0A}" dt="2022-04-22T18:40:39.835" v="5"/>
        <pc:sldMkLst>
          <pc:docMk/>
          <pc:sldMk cId="3923283038" sldId="285"/>
        </pc:sldMkLst>
      </pc:sldChg>
      <pc:sldChg chg="del">
        <pc:chgData name="Guest User" userId="" providerId="Windows Live" clId="Web-{DE2D5BB8-0EE9-44D7-8A91-8D90779A9F0A}" dt="2022-04-22T18:40:34.507" v="3"/>
        <pc:sldMkLst>
          <pc:docMk/>
          <pc:sldMk cId="3434364226" sldId="286"/>
        </pc:sldMkLst>
      </pc:sldChg>
      <pc:sldChg chg="add replId">
        <pc:chgData name="Guest User" userId="" providerId="Windows Live" clId="Web-{DE2D5BB8-0EE9-44D7-8A91-8D90779A9F0A}" dt="2022-04-22T17:47:40.915" v="0"/>
        <pc:sldMkLst>
          <pc:docMk/>
          <pc:sldMk cId="2020332064" sldId="287"/>
        </pc:sldMkLst>
      </pc:sldChg>
      <pc:sldChg chg="add replId">
        <pc:chgData name="Guest User" userId="" providerId="Windows Live" clId="Web-{DE2D5BB8-0EE9-44D7-8A91-8D90779A9F0A}" dt="2022-04-22T17:47:42.821" v="1"/>
        <pc:sldMkLst>
          <pc:docMk/>
          <pc:sldMk cId="4179523585" sldId="288"/>
        </pc:sldMkLst>
      </pc:sldChg>
      <pc:sldChg chg="addSp delSp modSp add replId">
        <pc:chgData name="Guest User" userId="" providerId="Windows Live" clId="Web-{DE2D5BB8-0EE9-44D7-8A91-8D90779A9F0A}" dt="2022-04-22T18:51:31.074" v="130"/>
        <pc:sldMkLst>
          <pc:docMk/>
          <pc:sldMk cId="4293562896" sldId="289"/>
        </pc:sldMkLst>
        <pc:spChg chg="add mod">
          <ac:chgData name="Guest User" userId="" providerId="Windows Live" clId="Web-{DE2D5BB8-0EE9-44D7-8A91-8D90779A9F0A}" dt="2022-04-22T18:43:30.074" v="76" actId="20577"/>
          <ac:spMkLst>
            <pc:docMk/>
            <pc:sldMk cId="4293562896" sldId="289"/>
            <ac:spMk id="4" creationId="{6877AFBC-2FE1-C27B-5AB4-C19CC09FC724}"/>
          </ac:spMkLst>
        </pc:spChg>
        <pc:spChg chg="del mod">
          <ac:chgData name="Guest User" userId="" providerId="Windows Live" clId="Web-{DE2D5BB8-0EE9-44D7-8A91-8D90779A9F0A}" dt="2022-04-22T18:42:27.651" v="65"/>
          <ac:spMkLst>
            <pc:docMk/>
            <pc:sldMk cId="4293562896" sldId="289"/>
            <ac:spMk id="5" creationId="{5935DD36-E735-927E-B243-23F56DCEC307}"/>
          </ac:spMkLst>
        </pc:spChg>
        <pc:spChg chg="add del">
          <ac:chgData name="Guest User" userId="" providerId="Windows Live" clId="Web-{DE2D5BB8-0EE9-44D7-8A91-8D90779A9F0A}" dt="2022-04-22T18:42:35.260" v="68"/>
          <ac:spMkLst>
            <pc:docMk/>
            <pc:sldMk cId="4293562896" sldId="289"/>
            <ac:spMk id="6" creationId="{F16B6144-26EE-55B6-FEB7-1ED5541E70E8}"/>
          </ac:spMkLst>
        </pc:spChg>
        <pc:spChg chg="mod">
          <ac:chgData name="Guest User" userId="" providerId="Windows Live" clId="Web-{DE2D5BB8-0EE9-44D7-8A91-8D90779A9F0A}" dt="2022-04-22T18:51:31.074" v="130"/>
          <ac:spMkLst>
            <pc:docMk/>
            <pc:sldMk cId="4293562896" sldId="289"/>
            <ac:spMk id="7" creationId="{0243C74C-7B45-6DE2-1BEB-4DA15927B665}"/>
          </ac:spMkLst>
        </pc:spChg>
        <pc:spChg chg="add del">
          <ac:chgData name="Guest User" userId="" providerId="Windows Live" clId="Web-{DE2D5BB8-0EE9-44D7-8A91-8D90779A9F0A}" dt="2022-04-22T18:43:23.574" v="73"/>
          <ac:spMkLst>
            <pc:docMk/>
            <pc:sldMk cId="4293562896" sldId="289"/>
            <ac:spMk id="8" creationId="{3C82A838-9ABD-84FD-5A46-31C265D11EF6}"/>
          </ac:spMkLst>
        </pc:spChg>
        <pc:spChg chg="add mod">
          <ac:chgData name="Guest User" userId="" providerId="Windows Live" clId="Web-{DE2D5BB8-0EE9-44D7-8A91-8D90779A9F0A}" dt="2022-04-22T18:44:57.498" v="81" actId="20577"/>
          <ac:spMkLst>
            <pc:docMk/>
            <pc:sldMk cId="4293562896" sldId="289"/>
            <ac:spMk id="9" creationId="{37654651-D474-C9BB-9694-0429C3CEBFC5}"/>
          </ac:spMkLst>
        </pc:spChg>
        <pc:spChg chg="add del">
          <ac:chgData name="Guest User" userId="" providerId="Windows Live" clId="Web-{DE2D5BB8-0EE9-44D7-8A91-8D90779A9F0A}" dt="2022-04-22T18:45:14.436" v="91"/>
          <ac:spMkLst>
            <pc:docMk/>
            <pc:sldMk cId="4293562896" sldId="289"/>
            <ac:spMk id="39" creationId="{87A57295-2710-4920-B99A-4D1FA03A62BD}"/>
          </ac:spMkLst>
        </pc:spChg>
        <pc:spChg chg="add del">
          <ac:chgData name="Guest User" userId="" providerId="Windows Live" clId="Web-{DE2D5BB8-0EE9-44D7-8A91-8D90779A9F0A}" dt="2022-04-22T18:45:14.436" v="91"/>
          <ac:spMkLst>
            <pc:docMk/>
            <pc:sldMk cId="4293562896" sldId="289"/>
            <ac:spMk id="40" creationId="{78067929-4D33-4306-9E2F-67C49CDDB5DE}"/>
          </ac:spMkLst>
        </pc:spChg>
        <pc:spChg chg="add del">
          <ac:chgData name="Guest User" userId="" providerId="Windows Live" clId="Web-{DE2D5BB8-0EE9-44D7-8A91-8D90779A9F0A}" dt="2022-04-22T18:45:13.326" v="88"/>
          <ac:spMkLst>
            <pc:docMk/>
            <pc:sldMk cId="4293562896" sldId="289"/>
            <ac:spMk id="43" creationId="{D4771268-CB57-404A-9271-370EB28F6090}"/>
          </ac:spMkLst>
        </pc:spChg>
        <pc:spChg chg="add del">
          <ac:chgData name="Guest User" userId="" providerId="Windows Live" clId="Web-{DE2D5BB8-0EE9-44D7-8A91-8D90779A9F0A}" dt="2022-04-22T18:45:14.420" v="90"/>
          <ac:spMkLst>
            <pc:docMk/>
            <pc:sldMk cId="4293562896" sldId="289"/>
            <ac:spMk id="45" creationId="{A4AC5506-6312-4701-8D3C-40187889A947}"/>
          </ac:spMkLst>
        </pc:spChg>
        <pc:spChg chg="add del">
          <ac:chgData name="Guest User" userId="" providerId="Windows Live" clId="Web-{DE2D5BB8-0EE9-44D7-8A91-8D90779A9F0A}" dt="2022-04-22T18:45:09.795" v="84"/>
          <ac:spMkLst>
            <pc:docMk/>
            <pc:sldMk cId="4293562896" sldId="289"/>
            <ac:spMk id="46" creationId="{A4AC5506-6312-4701-8D3C-40187889A947}"/>
          </ac:spMkLst>
        </pc:spChg>
        <pc:spChg chg="add del">
          <ac:chgData name="Guest User" userId="" providerId="Windows Live" clId="Web-{DE2D5BB8-0EE9-44D7-8A91-8D90779A9F0A}" dt="2022-04-22T18:51:31.074" v="130"/>
          <ac:spMkLst>
            <pc:docMk/>
            <pc:sldMk cId="4293562896" sldId="289"/>
            <ac:spMk id="48" creationId="{7F57BEA8-497D-4AA8-8A18-BDCD696B25FE}"/>
          </ac:spMkLst>
        </pc:spChg>
        <pc:spChg chg="add">
          <ac:chgData name="Guest User" userId="" providerId="Windows Live" clId="Web-{DE2D5BB8-0EE9-44D7-8A91-8D90779A9F0A}" dt="2022-04-22T18:51:31.074" v="130"/>
          <ac:spMkLst>
            <pc:docMk/>
            <pc:sldMk cId="4293562896" sldId="289"/>
            <ac:spMk id="59" creationId="{7F57BEA8-497D-4AA8-8A18-BDCD696B25FE}"/>
          </ac:spMkLst>
        </pc:spChg>
        <pc:picChg chg="add del mod ord">
          <ac:chgData name="Guest User" userId="" providerId="Windows Live" clId="Web-{DE2D5BB8-0EE9-44D7-8A91-8D90779A9F0A}" dt="2022-04-22T18:50:54.307" v="128"/>
          <ac:picMkLst>
            <pc:docMk/>
            <pc:sldMk cId="4293562896" sldId="289"/>
            <ac:picMk id="10" creationId="{C9CA91C1-188A-7B0A-4CFD-C49A97AB1701}"/>
          </ac:picMkLst>
        </pc:picChg>
        <pc:picChg chg="add mod ord">
          <ac:chgData name="Guest User" userId="" providerId="Windows Live" clId="Web-{DE2D5BB8-0EE9-44D7-8A91-8D90779A9F0A}" dt="2022-04-22T18:51:31.074" v="130"/>
          <ac:picMkLst>
            <pc:docMk/>
            <pc:sldMk cId="4293562896" sldId="289"/>
            <ac:picMk id="11" creationId="{71B52CD8-B5F1-C4AA-8A61-C5BBED3AAD8F}"/>
          </ac:picMkLst>
        </pc:picChg>
        <pc:cxnChg chg="add del">
          <ac:chgData name="Guest User" userId="" providerId="Windows Live" clId="Web-{DE2D5BB8-0EE9-44D7-8A91-8D90779A9F0A}" dt="2022-04-22T18:45:14.436" v="91"/>
          <ac:cxnSpMkLst>
            <pc:docMk/>
            <pc:sldMk cId="4293562896" sldId="289"/>
            <ac:cxnSpMk id="41" creationId="{2D72A2C9-F3CA-4216-8BAD-FA4C970C3C4E}"/>
          </ac:cxnSpMkLst>
        </pc:cxnChg>
        <pc:cxnChg chg="add del">
          <ac:chgData name="Guest User" userId="" providerId="Windows Live" clId="Web-{DE2D5BB8-0EE9-44D7-8A91-8D90779A9F0A}" dt="2022-04-22T18:51:31.074" v="130"/>
          <ac:cxnSpMkLst>
            <pc:docMk/>
            <pc:sldMk cId="4293562896" sldId="289"/>
            <ac:cxnSpMk id="47" creationId="{D2E961F1-4A28-4A5F-BBD4-6E400E5E6C75}"/>
          </ac:cxnSpMkLst>
        </pc:cxnChg>
        <pc:cxnChg chg="add del">
          <ac:chgData name="Guest User" userId="" providerId="Windows Live" clId="Web-{DE2D5BB8-0EE9-44D7-8A91-8D90779A9F0A}" dt="2022-04-22T18:51:31.074" v="130"/>
          <ac:cxnSpMkLst>
            <pc:docMk/>
            <pc:sldMk cId="4293562896" sldId="289"/>
            <ac:cxnSpMk id="50" creationId="{A82415D3-DDE5-4D63-8CB3-23A5EC581B27}"/>
          </ac:cxnSpMkLst>
        </pc:cxnChg>
        <pc:cxnChg chg="add del">
          <ac:chgData name="Guest User" userId="" providerId="Windows Live" clId="Web-{DE2D5BB8-0EE9-44D7-8A91-8D90779A9F0A}" dt="2022-04-22T18:51:31.074" v="130"/>
          <ac:cxnSpMkLst>
            <pc:docMk/>
            <pc:sldMk cId="4293562896" sldId="289"/>
            <ac:cxnSpMk id="52" creationId="{AD7193FB-6AE6-4B3B-8F89-56B55DD63B4D}"/>
          </ac:cxnSpMkLst>
        </pc:cxnChg>
        <pc:cxnChg chg="add">
          <ac:chgData name="Guest User" userId="" providerId="Windows Live" clId="Web-{DE2D5BB8-0EE9-44D7-8A91-8D90779A9F0A}" dt="2022-04-22T18:51:31.074" v="130"/>
          <ac:cxnSpMkLst>
            <pc:docMk/>
            <pc:sldMk cId="4293562896" sldId="289"/>
            <ac:cxnSpMk id="57" creationId="{D2E961F1-4A28-4A5F-BBD4-6E400E5E6C75}"/>
          </ac:cxnSpMkLst>
        </pc:cxnChg>
        <pc:cxnChg chg="add">
          <ac:chgData name="Guest User" userId="" providerId="Windows Live" clId="Web-{DE2D5BB8-0EE9-44D7-8A91-8D90779A9F0A}" dt="2022-04-22T18:51:31.074" v="130"/>
          <ac:cxnSpMkLst>
            <pc:docMk/>
            <pc:sldMk cId="4293562896" sldId="289"/>
            <ac:cxnSpMk id="61" creationId="{A82415D3-DDE5-4D63-8CB3-23A5EC581B27}"/>
          </ac:cxnSpMkLst>
        </pc:cxnChg>
        <pc:cxnChg chg="add">
          <ac:chgData name="Guest User" userId="" providerId="Windows Live" clId="Web-{DE2D5BB8-0EE9-44D7-8A91-8D90779A9F0A}" dt="2022-04-22T18:51:31.074" v="130"/>
          <ac:cxnSpMkLst>
            <pc:docMk/>
            <pc:sldMk cId="4293562896" sldId="289"/>
            <ac:cxnSpMk id="63" creationId="{AD7193FB-6AE6-4B3B-8F89-56B55DD63B4D}"/>
          </ac:cxnSpMkLst>
        </pc:cxnChg>
      </pc:sldChg>
      <pc:sldChg chg="modSp new">
        <pc:chgData name="Guest User" userId="" providerId="Windows Live" clId="Web-{DE2D5BB8-0EE9-44D7-8A91-8D90779A9F0A}" dt="2022-04-22T18:41:04.195" v="32" actId="20577"/>
        <pc:sldMkLst>
          <pc:docMk/>
          <pc:sldMk cId="2746893866" sldId="292"/>
        </pc:sldMkLst>
        <pc:spChg chg="mod">
          <ac:chgData name="Guest User" userId="" providerId="Windows Live" clId="Web-{DE2D5BB8-0EE9-44D7-8A91-8D90779A9F0A}" dt="2022-04-22T18:41:04.195" v="32" actId="20577"/>
          <ac:spMkLst>
            <pc:docMk/>
            <pc:sldMk cId="2746893866" sldId="292"/>
            <ac:spMk id="2" creationId="{23CEAB70-0D0E-A41A-A940-ED012E144EE4}"/>
          </ac:spMkLst>
        </pc:spChg>
      </pc:sldChg>
      <pc:sldChg chg="new">
        <pc:chgData name="Guest User" userId="" providerId="Windows Live" clId="Web-{DE2D5BB8-0EE9-44D7-8A91-8D90779A9F0A}" dt="2022-04-22T18:43:40.121" v="77"/>
        <pc:sldMkLst>
          <pc:docMk/>
          <pc:sldMk cId="3360615840" sldId="293"/>
        </pc:sldMkLst>
      </pc:sldChg>
      <pc:sldChg chg="addSp delSp modSp add replId">
        <pc:chgData name="Guest User" userId="" providerId="Windows Live" clId="Web-{DE2D5BB8-0EE9-44D7-8A91-8D90779A9F0A}" dt="2022-04-22T18:50:46.307" v="127" actId="20577"/>
        <pc:sldMkLst>
          <pc:docMk/>
          <pc:sldMk cId="4175490477" sldId="294"/>
        </pc:sldMkLst>
        <pc:spChg chg="mod">
          <ac:chgData name="Guest User" userId="" providerId="Windows Live" clId="Web-{DE2D5BB8-0EE9-44D7-8A91-8D90779A9F0A}" dt="2022-04-22T18:50:46.307" v="127" actId="20577"/>
          <ac:spMkLst>
            <pc:docMk/>
            <pc:sldMk cId="4175490477" sldId="294"/>
            <ac:spMk id="7" creationId="{0243C74C-7B45-6DE2-1BEB-4DA15927B665}"/>
          </ac:spMkLst>
        </pc:spChg>
        <pc:spChg chg="add del">
          <ac:chgData name="Guest User" userId="" providerId="Windows Live" clId="Web-{DE2D5BB8-0EE9-44D7-8A91-8D90779A9F0A}" dt="2022-04-22T18:50:40.166" v="119"/>
          <ac:spMkLst>
            <pc:docMk/>
            <pc:sldMk cId="4175490477" sldId="294"/>
            <ac:spMk id="48" creationId="{7F57BEA8-497D-4AA8-8A18-BDCD696B25FE}"/>
          </ac:spMkLst>
        </pc:spChg>
        <pc:spChg chg="add del">
          <ac:chgData name="Guest User" userId="" providerId="Windows Live" clId="Web-{DE2D5BB8-0EE9-44D7-8A91-8D90779A9F0A}" dt="2022-04-22T18:50:40.166" v="118"/>
          <ac:spMkLst>
            <pc:docMk/>
            <pc:sldMk cId="4175490477" sldId="294"/>
            <ac:spMk id="57" creationId="{A4AC5506-6312-4701-8D3C-40187889A947}"/>
          </ac:spMkLst>
        </pc:spChg>
        <pc:spChg chg="add">
          <ac:chgData name="Guest User" userId="" providerId="Windows Live" clId="Web-{DE2D5BB8-0EE9-44D7-8A91-8D90779A9F0A}" dt="2022-04-22T18:50:40.166" v="119"/>
          <ac:spMkLst>
            <pc:docMk/>
            <pc:sldMk cId="4175490477" sldId="294"/>
            <ac:spMk id="59" creationId="{7F57BEA8-497D-4AA8-8A18-BDCD696B25FE}"/>
          </ac:spMkLst>
        </pc:spChg>
        <pc:picChg chg="add mod ord">
          <ac:chgData name="Guest User" userId="" providerId="Windows Live" clId="Web-{DE2D5BB8-0EE9-44D7-8A91-8D90779A9F0A}" dt="2022-04-22T18:50:40.166" v="119"/>
          <ac:picMkLst>
            <pc:docMk/>
            <pc:sldMk cId="4175490477" sldId="294"/>
            <ac:picMk id="2" creationId="{C0C2F69E-63E7-F7D8-725D-8ACA62FC850E}"/>
          </ac:picMkLst>
        </pc:picChg>
        <pc:picChg chg="del">
          <ac:chgData name="Guest User" userId="" providerId="Windows Live" clId="Web-{DE2D5BB8-0EE9-44D7-8A91-8D90779A9F0A}" dt="2022-04-22T18:45:57.484" v="115"/>
          <ac:picMkLst>
            <pc:docMk/>
            <pc:sldMk cId="4175490477" sldId="294"/>
            <ac:picMk id="10" creationId="{C9CA91C1-188A-7B0A-4CFD-C49A97AB1701}"/>
          </ac:picMkLst>
        </pc:picChg>
        <pc:cxnChg chg="add del">
          <ac:chgData name="Guest User" userId="" providerId="Windows Live" clId="Web-{DE2D5BB8-0EE9-44D7-8A91-8D90779A9F0A}" dt="2022-04-22T18:50:40.166" v="119"/>
          <ac:cxnSpMkLst>
            <pc:docMk/>
            <pc:sldMk cId="4175490477" sldId="294"/>
            <ac:cxnSpMk id="47" creationId="{D2E961F1-4A28-4A5F-BBD4-6E400E5E6C75}"/>
          </ac:cxnSpMkLst>
        </pc:cxnChg>
        <pc:cxnChg chg="add del">
          <ac:chgData name="Guest User" userId="" providerId="Windows Live" clId="Web-{DE2D5BB8-0EE9-44D7-8A91-8D90779A9F0A}" dt="2022-04-22T18:50:40.166" v="119"/>
          <ac:cxnSpMkLst>
            <pc:docMk/>
            <pc:sldMk cId="4175490477" sldId="294"/>
            <ac:cxnSpMk id="50" creationId="{A82415D3-DDE5-4D63-8CB3-23A5EC581B27}"/>
          </ac:cxnSpMkLst>
        </pc:cxnChg>
        <pc:cxnChg chg="add del">
          <ac:chgData name="Guest User" userId="" providerId="Windows Live" clId="Web-{DE2D5BB8-0EE9-44D7-8A91-8D90779A9F0A}" dt="2022-04-22T18:50:40.166" v="119"/>
          <ac:cxnSpMkLst>
            <pc:docMk/>
            <pc:sldMk cId="4175490477" sldId="294"/>
            <ac:cxnSpMk id="52" creationId="{AD7193FB-6AE6-4B3B-8F89-56B55DD63B4D}"/>
          </ac:cxnSpMkLst>
        </pc:cxnChg>
        <pc:cxnChg chg="add">
          <ac:chgData name="Guest User" userId="" providerId="Windows Live" clId="Web-{DE2D5BB8-0EE9-44D7-8A91-8D90779A9F0A}" dt="2022-04-22T18:50:40.166" v="119"/>
          <ac:cxnSpMkLst>
            <pc:docMk/>
            <pc:sldMk cId="4175490477" sldId="294"/>
            <ac:cxnSpMk id="60" creationId="{D2E961F1-4A28-4A5F-BBD4-6E400E5E6C75}"/>
          </ac:cxnSpMkLst>
        </pc:cxnChg>
        <pc:cxnChg chg="add">
          <ac:chgData name="Guest User" userId="" providerId="Windows Live" clId="Web-{DE2D5BB8-0EE9-44D7-8A91-8D90779A9F0A}" dt="2022-04-22T18:50:40.166" v="119"/>
          <ac:cxnSpMkLst>
            <pc:docMk/>
            <pc:sldMk cId="4175490477" sldId="294"/>
            <ac:cxnSpMk id="61" creationId="{A82415D3-DDE5-4D63-8CB3-23A5EC581B27}"/>
          </ac:cxnSpMkLst>
        </pc:cxnChg>
        <pc:cxnChg chg="add">
          <ac:chgData name="Guest User" userId="" providerId="Windows Live" clId="Web-{DE2D5BB8-0EE9-44D7-8A91-8D90779A9F0A}" dt="2022-04-22T18:50:40.166" v="119"/>
          <ac:cxnSpMkLst>
            <pc:docMk/>
            <pc:sldMk cId="4175490477" sldId="294"/>
            <ac:cxnSpMk id="63" creationId="{AD7193FB-6AE6-4B3B-8F89-56B55DD63B4D}"/>
          </ac:cxnSpMkLst>
        </pc:cxnChg>
      </pc:sldChg>
    </pc:docChg>
  </pc:docChgLst>
  <pc:docChgLst>
    <pc:chgData name="Gargi Sarkar" userId="c26273ae3a3c2297" providerId="Windows Live" clId="Web-{EC8D55A9-C1E6-4252-B71D-5C48D837F915}"/>
    <pc:docChg chg="modSld sldOrd">
      <pc:chgData name="Gargi Sarkar" userId="c26273ae3a3c2297" providerId="Windows Live" clId="Web-{EC8D55A9-C1E6-4252-B71D-5C48D837F915}" dt="2022-04-22T06:11:11.574" v="134"/>
      <pc:docMkLst>
        <pc:docMk/>
      </pc:docMkLst>
      <pc:sldChg chg="modSp">
        <pc:chgData name="Gargi Sarkar" userId="c26273ae3a3c2297" providerId="Windows Live" clId="Web-{EC8D55A9-C1E6-4252-B71D-5C48D837F915}" dt="2022-04-21T22:05:44.419" v="83"/>
        <pc:sldMkLst>
          <pc:docMk/>
          <pc:sldMk cId="2278840719" sldId="262"/>
        </pc:sldMkLst>
        <pc:graphicFrameChg chg="mod modGraphic">
          <ac:chgData name="Gargi Sarkar" userId="c26273ae3a3c2297" providerId="Windows Live" clId="Web-{EC8D55A9-C1E6-4252-B71D-5C48D837F915}" dt="2022-04-21T22:05:44.419" v="83"/>
          <ac:graphicFrameMkLst>
            <pc:docMk/>
            <pc:sldMk cId="2278840719" sldId="262"/>
            <ac:graphicFrameMk id="8" creationId="{3148AF65-DDFE-46F8-BB07-266F32E28BAB}"/>
          </ac:graphicFrameMkLst>
        </pc:graphicFrameChg>
      </pc:sldChg>
      <pc:sldChg chg="modSp">
        <pc:chgData name="Gargi Sarkar" userId="c26273ae3a3c2297" providerId="Windows Live" clId="Web-{EC8D55A9-C1E6-4252-B71D-5C48D837F915}" dt="2022-04-22T06:01:09.930" v="122"/>
        <pc:sldMkLst>
          <pc:docMk/>
          <pc:sldMk cId="564818704" sldId="263"/>
        </pc:sldMkLst>
        <pc:graphicFrameChg chg="mod modGraphic">
          <ac:chgData name="Gargi Sarkar" userId="c26273ae3a3c2297" providerId="Windows Live" clId="Web-{EC8D55A9-C1E6-4252-B71D-5C48D837F915}" dt="2022-04-22T06:01:09.930" v="122"/>
          <ac:graphicFrameMkLst>
            <pc:docMk/>
            <pc:sldMk cId="564818704" sldId="263"/>
            <ac:graphicFrameMk id="5" creationId="{61BA61ED-2DAD-9954-DF8A-FD1467C68269}"/>
          </ac:graphicFrameMkLst>
        </pc:graphicFrameChg>
      </pc:sldChg>
      <pc:sldChg chg="modSp">
        <pc:chgData name="Gargi Sarkar" userId="c26273ae3a3c2297" providerId="Windows Live" clId="Web-{EC8D55A9-C1E6-4252-B71D-5C48D837F915}" dt="2022-04-21T22:06:16.372" v="92" actId="20577"/>
        <pc:sldMkLst>
          <pc:docMk/>
          <pc:sldMk cId="3469992824" sldId="277"/>
        </pc:sldMkLst>
        <pc:spChg chg="mod">
          <ac:chgData name="Gargi Sarkar" userId="c26273ae3a3c2297" providerId="Windows Live" clId="Web-{EC8D55A9-C1E6-4252-B71D-5C48D837F915}" dt="2022-04-21T22:06:16.372" v="92" actId="20577"/>
          <ac:spMkLst>
            <pc:docMk/>
            <pc:sldMk cId="3469992824" sldId="277"/>
            <ac:spMk id="30" creationId="{A72554A1-9F5E-DB9D-8301-A4F00DF2D551}"/>
          </ac:spMkLst>
        </pc:spChg>
      </pc:sldChg>
      <pc:sldChg chg="ord">
        <pc:chgData name="Gargi Sarkar" userId="c26273ae3a3c2297" providerId="Windows Live" clId="Web-{EC8D55A9-C1E6-4252-B71D-5C48D837F915}" dt="2022-04-22T06:07:58.198" v="123"/>
        <pc:sldMkLst>
          <pc:docMk/>
          <pc:sldMk cId="3923283038" sldId="285"/>
        </pc:sldMkLst>
      </pc:sldChg>
      <pc:sldChg chg="addSp delSp modSp ord">
        <pc:chgData name="Gargi Sarkar" userId="c26273ae3a3c2297" providerId="Windows Live" clId="Web-{EC8D55A9-C1E6-4252-B71D-5C48D837F915}" dt="2022-04-22T06:11:11.574" v="134"/>
        <pc:sldMkLst>
          <pc:docMk/>
          <pc:sldMk cId="3434364226" sldId="286"/>
        </pc:sldMkLst>
        <pc:spChg chg="del">
          <ac:chgData name="Gargi Sarkar" userId="c26273ae3a3c2297" providerId="Windows Live" clId="Web-{EC8D55A9-C1E6-4252-B71D-5C48D837F915}" dt="2022-04-22T06:09:29.104" v="131"/>
          <ac:spMkLst>
            <pc:docMk/>
            <pc:sldMk cId="3434364226" sldId="286"/>
            <ac:spMk id="11" creationId="{C9E5CFAE-DBDA-4EF9-E735-D9110E0B161D}"/>
          </ac:spMkLst>
        </pc:spChg>
        <pc:graphicFrameChg chg="add del mod modGraphic">
          <ac:chgData name="Gargi Sarkar" userId="c26273ae3a3c2297" providerId="Windows Live" clId="Web-{EC8D55A9-C1E6-4252-B71D-5C48D837F915}" dt="2022-04-22T06:11:11.574" v="134"/>
          <ac:graphicFrameMkLst>
            <pc:docMk/>
            <pc:sldMk cId="3434364226" sldId="286"/>
            <ac:graphicFrameMk id="5" creationId="{C1D2FA9D-38B0-7D08-B6D8-6B444E9BFC40}"/>
          </ac:graphicFrameMkLst>
        </pc:graphicFrameChg>
        <pc:picChg chg="add del mod">
          <ac:chgData name="Gargi Sarkar" userId="c26273ae3a3c2297" providerId="Windows Live" clId="Web-{EC8D55A9-C1E6-4252-B71D-5C48D837F915}" dt="2022-04-22T06:08:25.635" v="126"/>
          <ac:picMkLst>
            <pc:docMk/>
            <pc:sldMk cId="3434364226" sldId="286"/>
            <ac:picMk id="3" creationId="{DB602355-770D-EDFE-D9D4-5F85E8DF5372}"/>
          </ac:picMkLst>
        </pc:picChg>
      </pc:sldChg>
    </pc:docChg>
  </pc:docChgLst>
  <pc:docChgLst>
    <pc:chgData name="Guest User" providerId="Windows Live" clId="Web-{F9DBCCBC-032C-48C8-BB91-4E1DB6D76A39}"/>
    <pc:docChg chg="modSld">
      <pc:chgData name="Guest User" userId="" providerId="Windows Live" clId="Web-{F9DBCCBC-032C-48C8-BB91-4E1DB6D76A39}" dt="2022-04-22T18:13:56.132" v="12" actId="20577"/>
      <pc:docMkLst>
        <pc:docMk/>
      </pc:docMkLst>
      <pc:sldChg chg="modSp">
        <pc:chgData name="Guest User" userId="" providerId="Windows Live" clId="Web-{F9DBCCBC-032C-48C8-BB91-4E1DB6D76A39}" dt="2022-04-22T18:13:56.132" v="12" actId="20577"/>
        <pc:sldMkLst>
          <pc:docMk/>
          <pc:sldMk cId="2865371231" sldId="271"/>
        </pc:sldMkLst>
        <pc:spChg chg="mod">
          <ac:chgData name="Guest User" userId="" providerId="Windows Live" clId="Web-{F9DBCCBC-032C-48C8-BB91-4E1DB6D76A39}" dt="2022-04-22T18:13:56.132" v="12" actId="20577"/>
          <ac:spMkLst>
            <pc:docMk/>
            <pc:sldMk cId="2865371231" sldId="271"/>
            <ac:spMk id="3" creationId="{DDA1B0BB-DAE1-810E-D17B-E38697A894F4}"/>
          </ac:spMkLst>
        </pc:spChg>
      </pc:sldChg>
    </pc:docChg>
  </pc:docChgLst>
  <pc:docChgLst>
    <pc:chgData name="Gargi Sarkar" userId="c26273ae3a3c2297" providerId="Windows Live" clId="Web-{89CCCED5-D55F-408E-B22B-AA61C2140522}"/>
    <pc:docChg chg="modSld">
      <pc:chgData name="Gargi Sarkar" userId="c26273ae3a3c2297" providerId="Windows Live" clId="Web-{89CCCED5-D55F-408E-B22B-AA61C2140522}" dt="2022-04-21T11:13:00.247" v="2" actId="20577"/>
      <pc:docMkLst>
        <pc:docMk/>
      </pc:docMkLst>
      <pc:sldChg chg="addSp delSp modSp">
        <pc:chgData name="Gargi Sarkar" userId="c26273ae3a3c2297" providerId="Windows Live" clId="Web-{89CCCED5-D55F-408E-B22B-AA61C2140522}" dt="2022-04-21T11:13:00.247" v="2" actId="20577"/>
        <pc:sldMkLst>
          <pc:docMk/>
          <pc:sldMk cId="1658214178" sldId="276"/>
        </pc:sldMkLst>
        <pc:spChg chg="mod">
          <ac:chgData name="Gargi Sarkar" userId="c26273ae3a3c2297" providerId="Windows Live" clId="Web-{89CCCED5-D55F-408E-B22B-AA61C2140522}" dt="2022-04-21T11:11:56.404" v="0"/>
          <ac:spMkLst>
            <pc:docMk/>
            <pc:sldMk cId="1658214178" sldId="276"/>
            <ac:spMk id="2" creationId="{8FFE75F2-7B68-83E9-E86E-844870F317BF}"/>
          </ac:spMkLst>
        </pc:spChg>
        <pc:spChg chg="del">
          <ac:chgData name="Gargi Sarkar" userId="c26273ae3a3c2297" providerId="Windows Live" clId="Web-{89CCCED5-D55F-408E-B22B-AA61C2140522}" dt="2022-04-21T11:11:56.404" v="0"/>
          <ac:spMkLst>
            <pc:docMk/>
            <pc:sldMk cId="1658214178" sldId="276"/>
            <ac:spMk id="79" creationId="{C7FA33FF-088D-4F16-95A2-2C64D353DEA8}"/>
          </ac:spMkLst>
        </pc:spChg>
        <pc:spChg chg="del">
          <ac:chgData name="Gargi Sarkar" userId="c26273ae3a3c2297" providerId="Windows Live" clId="Web-{89CCCED5-D55F-408E-B22B-AA61C2140522}" dt="2022-04-21T11:11:56.404" v="0"/>
          <ac:spMkLst>
            <pc:docMk/>
            <pc:sldMk cId="1658214178" sldId="276"/>
            <ac:spMk id="80" creationId="{A376EFB1-01CF-419F-ABF1-2AF02BBFCBD1}"/>
          </ac:spMkLst>
        </pc:spChg>
        <pc:spChg chg="del">
          <ac:chgData name="Gargi Sarkar" userId="c26273ae3a3c2297" providerId="Windows Live" clId="Web-{89CCCED5-D55F-408E-B22B-AA61C2140522}" dt="2022-04-21T11:11:56.404" v="0"/>
          <ac:spMkLst>
            <pc:docMk/>
            <pc:sldMk cId="1658214178" sldId="276"/>
            <ac:spMk id="81" creationId="{FF9DEA15-78BD-4750-AA18-B9F28A6D5AB8}"/>
          </ac:spMkLst>
        </pc:spChg>
        <pc:spChg chg="add">
          <ac:chgData name="Gargi Sarkar" userId="c26273ae3a3c2297" providerId="Windows Live" clId="Web-{89CCCED5-D55F-408E-B22B-AA61C2140522}" dt="2022-04-21T11:11:56.404" v="0"/>
          <ac:spMkLst>
            <pc:docMk/>
            <pc:sldMk cId="1658214178" sldId="276"/>
            <ac:spMk id="86" creationId="{85016AEC-0320-4ED0-8ECB-FE11DDDFE17A}"/>
          </ac:spMkLst>
        </pc:spChg>
        <pc:spChg chg="add">
          <ac:chgData name="Gargi Sarkar" userId="c26273ae3a3c2297" providerId="Windows Live" clId="Web-{89CCCED5-D55F-408E-B22B-AA61C2140522}" dt="2022-04-21T11:11:56.404" v="0"/>
          <ac:spMkLst>
            <pc:docMk/>
            <pc:sldMk cId="1658214178" sldId="276"/>
            <ac:spMk id="88" creationId="{CCB2C00A-E659-4691-AFB4-28255172920B}"/>
          </ac:spMkLst>
        </pc:spChg>
        <pc:spChg chg="add">
          <ac:chgData name="Gargi Sarkar" userId="c26273ae3a3c2297" providerId="Windows Live" clId="Web-{89CCCED5-D55F-408E-B22B-AA61C2140522}" dt="2022-04-21T11:11:56.404" v="0"/>
          <ac:spMkLst>
            <pc:docMk/>
            <pc:sldMk cId="1658214178" sldId="276"/>
            <ac:spMk id="90" creationId="{B78FD84C-74B5-451D-8F0A-1E19EC3D9DAC}"/>
          </ac:spMkLst>
        </pc:spChg>
        <pc:graphicFrameChg chg="mod modGraphic">
          <ac:chgData name="Gargi Sarkar" userId="c26273ae3a3c2297" providerId="Windows Live" clId="Web-{89CCCED5-D55F-408E-B22B-AA61C2140522}" dt="2022-04-21T11:13:00.247" v="2" actId="20577"/>
          <ac:graphicFrameMkLst>
            <pc:docMk/>
            <pc:sldMk cId="1658214178" sldId="276"/>
            <ac:graphicFrameMk id="70" creationId="{6EE9C343-0BE0-92B9-AE23-A81A51B68F0E}"/>
          </ac:graphicFrameMkLst>
        </pc:graphicFrameChg>
      </pc:sldChg>
    </pc:docChg>
  </pc:docChgLst>
  <pc:docChgLst>
    <pc:chgData name="Gargi Sarkar" userId="c26273ae3a3c2297" providerId="Windows Live" clId="Web-{A914697A-D2E6-488D-A41D-2F7DC4F824C4}"/>
    <pc:docChg chg="modSld">
      <pc:chgData name="Gargi Sarkar" userId="c26273ae3a3c2297" providerId="Windows Live" clId="Web-{A914697A-D2E6-488D-A41D-2F7DC4F824C4}" dt="2022-04-23T04:33:04.889" v="146" actId="20577"/>
      <pc:docMkLst>
        <pc:docMk/>
      </pc:docMkLst>
      <pc:sldChg chg="modSp">
        <pc:chgData name="Gargi Sarkar" userId="c26273ae3a3c2297" providerId="Windows Live" clId="Web-{A914697A-D2E6-488D-A41D-2F7DC4F824C4}" dt="2022-04-23T04:33:04.889" v="146" actId="20577"/>
        <pc:sldMkLst>
          <pc:docMk/>
          <pc:sldMk cId="4048509662" sldId="268"/>
        </pc:sldMkLst>
        <pc:graphicFrameChg chg="modGraphic">
          <ac:chgData name="Gargi Sarkar" userId="c26273ae3a3c2297" providerId="Windows Live" clId="Web-{A914697A-D2E6-488D-A41D-2F7DC4F824C4}" dt="2022-04-23T04:33:04.889" v="146" actId="20577"/>
          <ac:graphicFrameMkLst>
            <pc:docMk/>
            <pc:sldMk cId="4048509662" sldId="268"/>
            <ac:graphicFrameMk id="5" creationId="{D70B8897-98AF-2E86-F8D9-84161AD39BBD}"/>
          </ac:graphicFrameMkLst>
        </pc:graphicFrameChg>
      </pc:sldChg>
    </pc:docChg>
  </pc:docChgLst>
  <pc:docChgLst>
    <pc:chgData name="Kajal Sethi" userId="7a94ae1f216a7a57" providerId="Windows Live" clId="Web-{8A49492D-7126-4826-A7F0-8605BFDC8C1E}"/>
    <pc:docChg chg="mod modSld">
      <pc:chgData name="Kajal Sethi" userId="7a94ae1f216a7a57" providerId="Windows Live" clId="Web-{8A49492D-7126-4826-A7F0-8605BFDC8C1E}" dt="2022-04-21T20:55:17.500" v="311" actId="20577"/>
      <pc:docMkLst>
        <pc:docMk/>
      </pc:docMkLst>
      <pc:sldChg chg="modSp">
        <pc:chgData name="Kajal Sethi" userId="7a94ae1f216a7a57" providerId="Windows Live" clId="Web-{8A49492D-7126-4826-A7F0-8605BFDC8C1E}" dt="2022-04-21T19:03:59.191" v="31" actId="14100"/>
        <pc:sldMkLst>
          <pc:docMk/>
          <pc:sldMk cId="109857222" sldId="256"/>
        </pc:sldMkLst>
        <pc:spChg chg="mod">
          <ac:chgData name="Kajal Sethi" userId="7a94ae1f216a7a57" providerId="Windows Live" clId="Web-{8A49492D-7126-4826-A7F0-8605BFDC8C1E}" dt="2022-04-21T19:03:59.191" v="31" actId="14100"/>
          <ac:spMkLst>
            <pc:docMk/>
            <pc:sldMk cId="109857222" sldId="256"/>
            <ac:spMk id="2" creationId="{00000000-0000-0000-0000-000000000000}"/>
          </ac:spMkLst>
        </pc:spChg>
        <pc:spChg chg="mod">
          <ac:chgData name="Kajal Sethi" userId="7a94ae1f216a7a57" providerId="Windows Live" clId="Web-{8A49492D-7126-4826-A7F0-8605BFDC8C1E}" dt="2022-04-21T19:03:48.847" v="30" actId="20577"/>
          <ac:spMkLst>
            <pc:docMk/>
            <pc:sldMk cId="109857222" sldId="256"/>
            <ac:spMk id="3" creationId="{00000000-0000-0000-0000-000000000000}"/>
          </ac:spMkLst>
        </pc:spChg>
        <pc:spChg chg="mod">
          <ac:chgData name="Kajal Sethi" userId="7a94ae1f216a7a57" providerId="Windows Live" clId="Web-{8A49492D-7126-4826-A7F0-8605BFDC8C1E}" dt="2022-04-21T19:03:21.174" v="25" actId="14100"/>
          <ac:spMkLst>
            <pc:docMk/>
            <pc:sldMk cId="109857222" sldId="256"/>
            <ac:spMk id="4" creationId="{C3EBA814-15DE-0D7F-A3EC-98FFE79D48F4}"/>
          </ac:spMkLst>
        </pc:spChg>
      </pc:sldChg>
      <pc:sldChg chg="modSp addCm modCm">
        <pc:chgData name="Kajal Sethi" userId="7a94ae1f216a7a57" providerId="Windows Live" clId="Web-{8A49492D-7126-4826-A7F0-8605BFDC8C1E}" dt="2022-04-21T19:37:45.473" v="116"/>
        <pc:sldMkLst>
          <pc:docMk/>
          <pc:sldMk cId="1470716819" sldId="257"/>
        </pc:sldMkLst>
        <pc:spChg chg="mod">
          <ac:chgData name="Kajal Sethi" userId="7a94ae1f216a7a57" providerId="Windows Live" clId="Web-{8A49492D-7126-4826-A7F0-8605BFDC8C1E}" dt="2022-04-21T19:09:33.136" v="99" actId="20577"/>
          <ac:spMkLst>
            <pc:docMk/>
            <pc:sldMk cId="1470716819" sldId="257"/>
            <ac:spMk id="52" creationId="{3592A7A9-DE51-68FC-A7FC-A09379B2F9CC}"/>
          </ac:spMkLst>
        </pc:spChg>
      </pc:sldChg>
      <pc:sldChg chg="modSp">
        <pc:chgData name="Kajal Sethi" userId="7a94ae1f216a7a57" providerId="Windows Live" clId="Web-{8A49492D-7126-4826-A7F0-8605BFDC8C1E}" dt="2022-04-21T20:55:16.766" v="308"/>
        <pc:sldMkLst>
          <pc:docMk/>
          <pc:sldMk cId="2278840719" sldId="262"/>
        </pc:sldMkLst>
        <pc:graphicFrameChg chg="mod modGraphic">
          <ac:chgData name="Kajal Sethi" userId="7a94ae1f216a7a57" providerId="Windows Live" clId="Web-{8A49492D-7126-4826-A7F0-8605BFDC8C1E}" dt="2022-04-21T20:55:16.766" v="308"/>
          <ac:graphicFrameMkLst>
            <pc:docMk/>
            <pc:sldMk cId="2278840719" sldId="262"/>
            <ac:graphicFrameMk id="8" creationId="{3148AF65-DDFE-46F8-BB07-266F32E28BAB}"/>
          </ac:graphicFrameMkLst>
        </pc:graphicFrameChg>
      </pc:sldChg>
      <pc:sldChg chg="modSp">
        <pc:chgData name="Kajal Sethi" userId="7a94ae1f216a7a57" providerId="Windows Live" clId="Web-{8A49492D-7126-4826-A7F0-8605BFDC8C1E}" dt="2022-04-21T19:08:40.352" v="91" actId="20577"/>
        <pc:sldMkLst>
          <pc:docMk/>
          <pc:sldMk cId="4048509662" sldId="268"/>
        </pc:sldMkLst>
        <pc:graphicFrameChg chg="mod modGraphic">
          <ac:chgData name="Kajal Sethi" userId="7a94ae1f216a7a57" providerId="Windows Live" clId="Web-{8A49492D-7126-4826-A7F0-8605BFDC8C1E}" dt="2022-04-21T19:08:40.352" v="91" actId="20577"/>
          <ac:graphicFrameMkLst>
            <pc:docMk/>
            <pc:sldMk cId="4048509662" sldId="268"/>
            <ac:graphicFrameMk id="5" creationId="{D70B8897-98AF-2E86-F8D9-84161AD39BBD}"/>
          </ac:graphicFrameMkLst>
        </pc:graphicFrameChg>
      </pc:sldChg>
      <pc:sldChg chg="modSp">
        <pc:chgData name="Kajal Sethi" userId="7a94ae1f216a7a57" providerId="Windows Live" clId="Web-{8A49492D-7126-4826-A7F0-8605BFDC8C1E}" dt="2022-04-21T19:45:04.669" v="231" actId="20577"/>
        <pc:sldMkLst>
          <pc:docMk/>
          <pc:sldMk cId="3486384385" sldId="269"/>
        </pc:sldMkLst>
        <pc:spChg chg="mod">
          <ac:chgData name="Kajal Sethi" userId="7a94ae1f216a7a57" providerId="Windows Live" clId="Web-{8A49492D-7126-4826-A7F0-8605BFDC8C1E}" dt="2022-04-21T19:45:04.669" v="231" actId="20577"/>
          <ac:spMkLst>
            <pc:docMk/>
            <pc:sldMk cId="3486384385" sldId="269"/>
            <ac:spMk id="3" creationId="{128E5D80-480F-02CD-E69D-AE4448D4DCAC}"/>
          </ac:spMkLst>
        </pc:spChg>
      </pc:sldChg>
      <pc:sldChg chg="modSp addCm">
        <pc:chgData name="Kajal Sethi" userId="7a94ae1f216a7a57" providerId="Windows Live" clId="Web-{8A49492D-7126-4826-A7F0-8605BFDC8C1E}" dt="2022-04-21T20:55:17.500" v="311" actId="20577"/>
        <pc:sldMkLst>
          <pc:docMk/>
          <pc:sldMk cId="3516455231" sldId="270"/>
        </pc:sldMkLst>
        <pc:spChg chg="mod">
          <ac:chgData name="Kajal Sethi" userId="7a94ae1f216a7a57" providerId="Windows Live" clId="Web-{8A49492D-7126-4826-A7F0-8605BFDC8C1E}" dt="2022-04-21T20:55:17.500" v="311" actId="20577"/>
          <ac:spMkLst>
            <pc:docMk/>
            <pc:sldMk cId="3516455231" sldId="270"/>
            <ac:spMk id="3" creationId="{548104A0-D826-77B1-57EF-06E5FF377F5C}"/>
          </ac:spMkLst>
        </pc:spChg>
      </pc:sldChg>
    </pc:docChg>
  </pc:docChgLst>
  <pc:docChgLst>
    <pc:chgData name="Guest User" providerId="Windows Live" clId="Web-{E75C793C-53BA-4397-B73C-FDD4889A9D11}"/>
    <pc:docChg chg="modSld">
      <pc:chgData name="Guest User" userId="" providerId="Windows Live" clId="Web-{E75C793C-53BA-4397-B73C-FDD4889A9D11}" dt="2022-04-22T16:26:01.639" v="5" actId="20577"/>
      <pc:docMkLst>
        <pc:docMk/>
      </pc:docMkLst>
      <pc:sldChg chg="modSp">
        <pc:chgData name="Guest User" userId="" providerId="Windows Live" clId="Web-{E75C793C-53BA-4397-B73C-FDD4889A9D11}" dt="2022-04-22T16:26:01.639" v="5" actId="20577"/>
        <pc:sldMkLst>
          <pc:docMk/>
          <pc:sldMk cId="3791506218" sldId="273"/>
        </pc:sldMkLst>
        <pc:spChg chg="mod">
          <ac:chgData name="Guest User" userId="" providerId="Windows Live" clId="Web-{E75C793C-53BA-4397-B73C-FDD4889A9D11}" dt="2022-04-22T16:26:01.639" v="5" actId="20577"/>
          <ac:spMkLst>
            <pc:docMk/>
            <pc:sldMk cId="3791506218" sldId="273"/>
            <ac:spMk id="3" creationId="{74FD12CC-A33C-30FC-347D-924F3324D0B7}"/>
          </ac:spMkLst>
        </pc:spChg>
      </pc:sldChg>
    </pc:docChg>
  </pc:docChgLst>
  <pc:docChgLst>
    <pc:chgData name="Gargi Sarkar" userId="c26273ae3a3c2297" providerId="Windows Live" clId="Web-{B61203EE-D681-491A-813F-89DF3AF430F8}"/>
    <pc:docChg chg="delSld modSld">
      <pc:chgData name="Gargi Sarkar" userId="c26273ae3a3c2297" providerId="Windows Live" clId="Web-{B61203EE-D681-491A-813F-89DF3AF430F8}" dt="2022-04-21T21:00:00.148" v="788"/>
      <pc:docMkLst>
        <pc:docMk/>
      </pc:docMkLst>
      <pc:sldChg chg="addSp delSp modSp mod setBg">
        <pc:chgData name="Gargi Sarkar" userId="c26273ae3a3c2297" providerId="Windows Live" clId="Web-{B61203EE-D681-491A-813F-89DF3AF430F8}" dt="2022-04-21T20:21:09.291" v="467"/>
        <pc:sldMkLst>
          <pc:docMk/>
          <pc:sldMk cId="363008543" sldId="261"/>
        </pc:sldMkLst>
        <pc:spChg chg="mod">
          <ac:chgData name="Gargi Sarkar" userId="c26273ae3a3c2297" providerId="Windows Live" clId="Web-{B61203EE-D681-491A-813F-89DF3AF430F8}" dt="2022-04-21T20:13:25.286" v="370"/>
          <ac:spMkLst>
            <pc:docMk/>
            <pc:sldMk cId="363008543" sldId="261"/>
            <ac:spMk id="2" creationId="{DEFCE341-FAA5-4F03-A66E-DDE499B9EEB7}"/>
          </ac:spMkLst>
        </pc:spChg>
        <pc:spChg chg="del">
          <ac:chgData name="Gargi Sarkar" userId="c26273ae3a3c2297" providerId="Windows Live" clId="Web-{B61203EE-D681-491A-813F-89DF3AF430F8}" dt="2022-04-21T20:00:10.029" v="347"/>
          <ac:spMkLst>
            <pc:docMk/>
            <pc:sldMk cId="363008543" sldId="261"/>
            <ac:spMk id="3" creationId="{4B1C348C-9D0F-351F-FFCB-47663D4F4E84}"/>
          </ac:spMkLst>
        </pc:spChg>
        <pc:spChg chg="add del mod">
          <ac:chgData name="Gargi Sarkar" userId="c26273ae3a3c2297" providerId="Windows Live" clId="Web-{B61203EE-D681-491A-813F-89DF3AF430F8}" dt="2022-04-21T20:14:12.037" v="376"/>
          <ac:spMkLst>
            <pc:docMk/>
            <pc:sldMk cId="363008543" sldId="261"/>
            <ac:spMk id="5" creationId="{A06D4258-E5E8-2AD4-D219-56A7210849C5}"/>
          </ac:spMkLst>
        </pc:spChg>
        <pc:spChg chg="add">
          <ac:chgData name="Gargi Sarkar" userId="c26273ae3a3c2297" providerId="Windows Live" clId="Web-{B61203EE-D681-491A-813F-89DF3AF430F8}" dt="2022-04-21T20:13:25.286" v="370"/>
          <ac:spMkLst>
            <pc:docMk/>
            <pc:sldMk cId="363008543" sldId="261"/>
            <ac:spMk id="6" creationId="{A4AC5506-6312-4701-8D3C-40187889A947}"/>
          </ac:spMkLst>
        </pc:spChg>
        <pc:spChg chg="add del">
          <ac:chgData name="Gargi Sarkar" userId="c26273ae3a3c2297" providerId="Windows Live" clId="Web-{B61203EE-D681-491A-813F-89DF3AF430F8}" dt="2022-04-21T20:13:11.552" v="367"/>
          <ac:spMkLst>
            <pc:docMk/>
            <pc:sldMk cId="363008543" sldId="261"/>
            <ac:spMk id="9" creationId="{D4771268-CB57-404A-9271-370EB28F6090}"/>
          </ac:spMkLst>
        </pc:spChg>
        <pc:spChg chg="add del">
          <ac:chgData name="Gargi Sarkar" userId="c26273ae3a3c2297" providerId="Windows Live" clId="Web-{B61203EE-D681-491A-813F-89DF3AF430F8}" dt="2022-04-21T20:15:52.475" v="387"/>
          <ac:spMkLst>
            <pc:docMk/>
            <pc:sldMk cId="363008543" sldId="261"/>
            <ac:spMk id="10" creationId="{BE9C79DF-191C-AD87-A755-0A654A7BB6A4}"/>
          </ac:spMkLst>
        </pc:spChg>
        <pc:spChg chg="add mod">
          <ac:chgData name="Gargi Sarkar" userId="c26273ae3a3c2297" providerId="Windows Live" clId="Web-{B61203EE-D681-491A-813F-89DF3AF430F8}" dt="2022-04-21T20:19:49.493" v="456" actId="20577"/>
          <ac:spMkLst>
            <pc:docMk/>
            <pc:sldMk cId="363008543" sldId="261"/>
            <ac:spMk id="11" creationId="{C9E5CFAE-DBDA-4EF9-E735-D9110E0B161D}"/>
          </ac:spMkLst>
        </pc:spChg>
        <pc:graphicFrameChg chg="add mod modGraphic">
          <ac:chgData name="Gargi Sarkar" userId="c26273ae3a3c2297" providerId="Windows Live" clId="Web-{B61203EE-D681-491A-813F-89DF3AF430F8}" dt="2022-04-21T20:21:09.291" v="467"/>
          <ac:graphicFrameMkLst>
            <pc:docMk/>
            <pc:sldMk cId="363008543" sldId="261"/>
            <ac:graphicFrameMk id="8" creationId="{65DE96A8-63DB-096B-697D-B4CF84519B91}"/>
          </ac:graphicFrameMkLst>
        </pc:graphicFrameChg>
        <pc:picChg chg="add mod">
          <ac:chgData name="Gargi Sarkar" userId="c26273ae3a3c2297" providerId="Windows Live" clId="Web-{B61203EE-D681-491A-813F-89DF3AF430F8}" dt="2022-04-21T20:18:20.086" v="400" actId="14100"/>
          <ac:picMkLst>
            <pc:docMk/>
            <pc:sldMk cId="363008543" sldId="261"/>
            <ac:picMk id="4" creationId="{6338427A-40D1-A69D-5340-6F9329F89AF3}"/>
          </ac:picMkLst>
        </pc:picChg>
      </pc:sldChg>
      <pc:sldChg chg="addSp delSp modSp">
        <pc:chgData name="Gargi Sarkar" userId="c26273ae3a3c2297" providerId="Windows Live" clId="Web-{B61203EE-D681-491A-813F-89DF3AF430F8}" dt="2022-04-21T20:26:09.637" v="474"/>
        <pc:sldMkLst>
          <pc:docMk/>
          <pc:sldMk cId="2278840719" sldId="262"/>
        </pc:sldMkLst>
        <pc:spChg chg="del">
          <ac:chgData name="Gargi Sarkar" userId="c26273ae3a3c2297" providerId="Windows Live" clId="Web-{B61203EE-D681-491A-813F-89DF3AF430F8}" dt="2022-04-21T20:24:58.683" v="469"/>
          <ac:spMkLst>
            <pc:docMk/>
            <pc:sldMk cId="2278840719" sldId="262"/>
            <ac:spMk id="3" creationId="{B24D90C3-262E-EF22-8FD0-F4FB095DCEC7}"/>
          </ac:spMkLst>
        </pc:spChg>
        <pc:spChg chg="add del mod">
          <ac:chgData name="Gargi Sarkar" userId="c26273ae3a3c2297" providerId="Windows Live" clId="Web-{B61203EE-D681-491A-813F-89DF3AF430F8}" dt="2022-04-21T20:25:21.934" v="471"/>
          <ac:spMkLst>
            <pc:docMk/>
            <pc:sldMk cId="2278840719" sldId="262"/>
            <ac:spMk id="6" creationId="{02F9E092-9E10-B98A-4C59-6E10BA038AEB}"/>
          </ac:spMkLst>
        </pc:spChg>
        <pc:graphicFrameChg chg="add mod ord modGraphic">
          <ac:chgData name="Gargi Sarkar" userId="c26273ae3a3c2297" providerId="Windows Live" clId="Web-{B61203EE-D681-491A-813F-89DF3AF430F8}" dt="2022-04-21T20:26:09.637" v="474"/>
          <ac:graphicFrameMkLst>
            <pc:docMk/>
            <pc:sldMk cId="2278840719" sldId="262"/>
            <ac:graphicFrameMk id="8" creationId="{3148AF65-DDFE-46F8-BB07-266F32E28BAB}"/>
          </ac:graphicFrameMkLst>
        </pc:graphicFrameChg>
        <pc:picChg chg="add del mod ord">
          <ac:chgData name="Gargi Sarkar" userId="c26273ae3a3c2297" providerId="Windows Live" clId="Web-{B61203EE-D681-491A-813F-89DF3AF430F8}" dt="2022-04-21T20:25:07.762" v="470"/>
          <ac:picMkLst>
            <pc:docMk/>
            <pc:sldMk cId="2278840719" sldId="262"/>
            <ac:picMk id="4" creationId="{8324D292-FE41-ED05-144D-93142380F2B4}"/>
          </ac:picMkLst>
        </pc:picChg>
      </pc:sldChg>
      <pc:sldChg chg="addSp delSp modSp">
        <pc:chgData name="Gargi Sarkar" userId="c26273ae3a3c2297" providerId="Windows Live" clId="Web-{B61203EE-D681-491A-813F-89DF3AF430F8}" dt="2022-04-21T21:00:00.148" v="788"/>
        <pc:sldMkLst>
          <pc:docMk/>
          <pc:sldMk cId="564818704" sldId="263"/>
        </pc:sldMkLst>
        <pc:spChg chg="del">
          <ac:chgData name="Gargi Sarkar" userId="c26273ae3a3c2297" providerId="Windows Live" clId="Web-{B61203EE-D681-491A-813F-89DF3AF430F8}" dt="2022-04-21T20:50:21.763" v="475"/>
          <ac:spMkLst>
            <pc:docMk/>
            <pc:sldMk cId="564818704" sldId="263"/>
            <ac:spMk id="3" creationId="{0EB5EC52-6FAD-23B4-9A69-9E366925AB4A}"/>
          </ac:spMkLst>
        </pc:spChg>
        <pc:graphicFrameChg chg="add mod ord modGraphic">
          <ac:chgData name="Gargi Sarkar" userId="c26273ae3a3c2297" providerId="Windows Live" clId="Web-{B61203EE-D681-491A-813F-89DF3AF430F8}" dt="2022-04-21T21:00:00.148" v="788"/>
          <ac:graphicFrameMkLst>
            <pc:docMk/>
            <pc:sldMk cId="564818704" sldId="263"/>
            <ac:graphicFrameMk id="5" creationId="{61BA61ED-2DAD-9954-DF8A-FD1467C68269}"/>
          </ac:graphicFrameMkLst>
        </pc:graphicFrameChg>
      </pc:sldChg>
      <pc:sldChg chg="modSp">
        <pc:chgData name="Gargi Sarkar" userId="c26273ae3a3c2297" providerId="Windows Live" clId="Web-{B61203EE-D681-491A-813F-89DF3AF430F8}" dt="2022-04-20T20:43:38.791" v="2" actId="14100"/>
        <pc:sldMkLst>
          <pc:docMk/>
          <pc:sldMk cId="3791506218" sldId="273"/>
        </pc:sldMkLst>
        <pc:spChg chg="mod">
          <ac:chgData name="Gargi Sarkar" userId="c26273ae3a3c2297" providerId="Windows Live" clId="Web-{B61203EE-D681-491A-813F-89DF3AF430F8}" dt="2022-04-20T20:43:38.791" v="2" actId="14100"/>
          <ac:spMkLst>
            <pc:docMk/>
            <pc:sldMk cId="3791506218" sldId="273"/>
            <ac:spMk id="3" creationId="{74FD12CC-A33C-30FC-347D-924F3324D0B7}"/>
          </ac:spMkLst>
        </pc:spChg>
      </pc:sldChg>
      <pc:sldChg chg="addSp delSp modSp del">
        <pc:chgData name="Gargi Sarkar" userId="c26273ae3a3c2297" providerId="Windows Live" clId="Web-{B61203EE-D681-491A-813F-89DF3AF430F8}" dt="2022-04-21T20:25:50.168" v="472"/>
        <pc:sldMkLst>
          <pc:docMk/>
          <pc:sldMk cId="3845551640" sldId="285"/>
        </pc:sldMkLst>
        <pc:spChg chg="mod">
          <ac:chgData name="Gargi Sarkar" userId="c26273ae3a3c2297" providerId="Windows Live" clId="Web-{B61203EE-D681-491A-813F-89DF3AF430F8}" dt="2022-04-21T20:12:30.536" v="351" actId="20577"/>
          <ac:spMkLst>
            <pc:docMk/>
            <pc:sldMk cId="3845551640" sldId="285"/>
            <ac:spMk id="2" creationId="{1B605200-73B3-FE96-6A43-BEC4870A588E}"/>
          </ac:spMkLst>
        </pc:spChg>
        <pc:graphicFrameChg chg="mod modGraphic">
          <ac:chgData name="Gargi Sarkar" userId="c26273ae3a3c2297" providerId="Windows Live" clId="Web-{B61203EE-D681-491A-813F-89DF3AF430F8}" dt="2022-04-21T20:13:45.161" v="373"/>
          <ac:graphicFrameMkLst>
            <pc:docMk/>
            <pc:sldMk cId="3845551640" sldId="285"/>
            <ac:graphicFrameMk id="5" creationId="{D921D543-3F83-3389-6F36-11EEA1141921}"/>
          </ac:graphicFrameMkLst>
        </pc:graphicFrameChg>
        <pc:picChg chg="add del mod">
          <ac:chgData name="Gargi Sarkar" userId="c26273ae3a3c2297" providerId="Windows Live" clId="Web-{B61203EE-D681-491A-813F-89DF3AF430F8}" dt="2022-04-21T20:21:32.603" v="468"/>
          <ac:picMkLst>
            <pc:docMk/>
            <pc:sldMk cId="3845551640" sldId="285"/>
            <ac:picMk id="3" creationId="{0E5C5F36-E49A-EBFA-2D5B-A7657731CB07}"/>
          </ac:picMkLst>
        </pc:picChg>
      </pc:sldChg>
    </pc:docChg>
  </pc:docChgLst>
  <pc:docChgLst>
    <pc:chgData name="Guest User" providerId="Windows Live" clId="Web-{EF5C4D27-7485-4E83-8415-FD5C2C50B308}"/>
    <pc:docChg chg="modSld">
      <pc:chgData name="Guest User" userId="" providerId="Windows Live" clId="Web-{EF5C4D27-7485-4E83-8415-FD5C2C50B308}" dt="2022-04-22T20:55:55.654" v="380"/>
      <pc:docMkLst>
        <pc:docMk/>
      </pc:docMkLst>
      <pc:sldChg chg="addSp delSp modSp">
        <pc:chgData name="Guest User" userId="" providerId="Windows Live" clId="Web-{EF5C4D27-7485-4E83-8415-FD5C2C50B308}" dt="2022-04-22T20:55:55.654" v="380"/>
        <pc:sldMkLst>
          <pc:docMk/>
          <pc:sldMk cId="2746893866" sldId="292"/>
        </pc:sldMkLst>
        <pc:spChg chg="del">
          <ac:chgData name="Guest User" userId="" providerId="Windows Live" clId="Web-{EF5C4D27-7485-4E83-8415-FD5C2C50B308}" dt="2022-04-22T20:52:24.298" v="0"/>
          <ac:spMkLst>
            <pc:docMk/>
            <pc:sldMk cId="2746893866" sldId="292"/>
            <ac:spMk id="3" creationId="{5FA07690-BCD2-01D1-28E1-6FE76152E706}"/>
          </ac:spMkLst>
        </pc:spChg>
        <pc:spChg chg="add mod">
          <ac:chgData name="Guest User" userId="" providerId="Windows Live" clId="Web-{EF5C4D27-7485-4E83-8415-FD5C2C50B308}" dt="2022-04-22T20:54:53.072" v="234" actId="1076"/>
          <ac:spMkLst>
            <pc:docMk/>
            <pc:sldMk cId="2746893866" sldId="292"/>
            <ac:spMk id="5" creationId="{69464677-8F8D-B28E-9F6A-35884677D650}"/>
          </ac:spMkLst>
        </pc:spChg>
        <pc:graphicFrameChg chg="add mod ord modGraphic">
          <ac:chgData name="Guest User" userId="" providerId="Windows Live" clId="Web-{EF5C4D27-7485-4E83-8415-FD5C2C50B308}" dt="2022-04-22T20:55:55.654" v="380"/>
          <ac:graphicFrameMkLst>
            <pc:docMk/>
            <pc:sldMk cId="2746893866" sldId="292"/>
            <ac:graphicFrameMk id="4" creationId="{617C8170-1D99-AF55-659E-AEC7B13B79C3}"/>
          </ac:graphicFrameMkLst>
        </pc:graphicFrameChg>
      </pc:sldChg>
    </pc:docChg>
  </pc:docChgLst>
  <pc:docChgLst>
    <pc:chgData name="Guest User" providerId="Windows Live" clId="Web-{968CC986-210E-4CA1-B972-B6F23A275B30}"/>
    <pc:docChg chg="addSld modSld">
      <pc:chgData name="Guest User" userId="" providerId="Windows Live" clId="Web-{968CC986-210E-4CA1-B972-B6F23A275B30}" dt="2022-04-21T23:47:26.929" v="70" actId="20577"/>
      <pc:docMkLst>
        <pc:docMk/>
      </pc:docMkLst>
      <pc:sldChg chg="modSp">
        <pc:chgData name="Guest User" userId="" providerId="Windows Live" clId="Web-{968CC986-210E-4CA1-B972-B6F23A275B30}" dt="2022-04-21T23:41:43.750" v="25"/>
        <pc:sldMkLst>
          <pc:docMk/>
          <pc:sldMk cId="2278840719" sldId="262"/>
        </pc:sldMkLst>
        <pc:graphicFrameChg chg="mod modGraphic">
          <ac:chgData name="Guest User" userId="" providerId="Windows Live" clId="Web-{968CC986-210E-4CA1-B972-B6F23A275B30}" dt="2022-04-21T23:41:43.750" v="25"/>
          <ac:graphicFrameMkLst>
            <pc:docMk/>
            <pc:sldMk cId="2278840719" sldId="262"/>
            <ac:graphicFrameMk id="8" creationId="{3148AF65-DDFE-46F8-BB07-266F32E28BAB}"/>
          </ac:graphicFrameMkLst>
        </pc:graphicFrameChg>
      </pc:sldChg>
      <pc:sldChg chg="delSp modSp add replId">
        <pc:chgData name="Guest User" userId="" providerId="Windows Live" clId="Web-{968CC986-210E-4CA1-B972-B6F23A275B30}" dt="2022-04-21T23:47:09.913" v="59"/>
        <pc:sldMkLst>
          <pc:docMk/>
          <pc:sldMk cId="3923283038" sldId="285"/>
        </pc:sldMkLst>
        <pc:spChg chg="mod">
          <ac:chgData name="Guest User" userId="" providerId="Windows Live" clId="Web-{968CC986-210E-4CA1-B972-B6F23A275B30}" dt="2022-04-21T23:46:54.116" v="42" actId="20577"/>
          <ac:spMkLst>
            <pc:docMk/>
            <pc:sldMk cId="3923283038" sldId="285"/>
            <ac:spMk id="2" creationId="{DEFCE341-FAA5-4F03-A66E-DDE499B9EEB7}"/>
          </ac:spMkLst>
        </pc:spChg>
        <pc:graphicFrameChg chg="mod modGraphic">
          <ac:chgData name="Guest User" userId="" providerId="Windows Live" clId="Web-{968CC986-210E-4CA1-B972-B6F23A275B30}" dt="2022-04-21T23:47:02.522" v="58"/>
          <ac:graphicFrameMkLst>
            <pc:docMk/>
            <pc:sldMk cId="3923283038" sldId="285"/>
            <ac:graphicFrameMk id="8" creationId="{65DE96A8-63DB-096B-697D-B4CF84519B91}"/>
          </ac:graphicFrameMkLst>
        </pc:graphicFrameChg>
        <pc:picChg chg="del">
          <ac:chgData name="Guest User" userId="" providerId="Windows Live" clId="Web-{968CC986-210E-4CA1-B972-B6F23A275B30}" dt="2022-04-21T23:47:09.913" v="59"/>
          <ac:picMkLst>
            <pc:docMk/>
            <pc:sldMk cId="3923283038" sldId="285"/>
            <ac:picMk id="4" creationId="{6338427A-40D1-A69D-5340-6F9329F89AF3}"/>
          </ac:picMkLst>
        </pc:picChg>
      </pc:sldChg>
      <pc:sldChg chg="modSp add replId">
        <pc:chgData name="Guest User" userId="" providerId="Windows Live" clId="Web-{968CC986-210E-4CA1-B972-B6F23A275B30}" dt="2022-04-21T23:47:26.929" v="70" actId="20577"/>
        <pc:sldMkLst>
          <pc:docMk/>
          <pc:sldMk cId="3434364226" sldId="286"/>
        </pc:sldMkLst>
        <pc:spChg chg="mod">
          <ac:chgData name="Guest User" userId="" providerId="Windows Live" clId="Web-{968CC986-210E-4CA1-B972-B6F23A275B30}" dt="2022-04-21T23:47:26.929" v="70" actId="20577"/>
          <ac:spMkLst>
            <pc:docMk/>
            <pc:sldMk cId="3434364226" sldId="286"/>
            <ac:spMk id="2" creationId="{DEFCE341-FAA5-4F03-A66E-DDE499B9EEB7}"/>
          </ac:spMkLst>
        </pc:spChg>
      </pc:sldChg>
    </pc:docChg>
  </pc:docChgLst>
  <pc:docChgLst>
    <pc:chgData name="Guest User" providerId="Windows Live" clId="Web-{116CFBFB-5E3B-4666-8668-D9BC6B0151C8}"/>
    <pc:docChg chg="modSld">
      <pc:chgData name="Guest User" userId="" providerId="Windows Live" clId="Web-{116CFBFB-5E3B-4666-8668-D9BC6B0151C8}" dt="2022-04-21T22:50:40.907" v="37"/>
      <pc:docMkLst>
        <pc:docMk/>
      </pc:docMkLst>
      <pc:sldChg chg="modSp">
        <pc:chgData name="Guest User" userId="" providerId="Windows Live" clId="Web-{116CFBFB-5E3B-4666-8668-D9BC6B0151C8}" dt="2022-04-21T22:50:40.907" v="37"/>
        <pc:sldMkLst>
          <pc:docMk/>
          <pc:sldMk cId="2278840719" sldId="262"/>
        </pc:sldMkLst>
        <pc:graphicFrameChg chg="mod modGraphic">
          <ac:chgData name="Guest User" userId="" providerId="Windows Live" clId="Web-{116CFBFB-5E3B-4666-8668-D9BC6B0151C8}" dt="2022-04-21T22:50:40.907" v="37"/>
          <ac:graphicFrameMkLst>
            <pc:docMk/>
            <pc:sldMk cId="2278840719" sldId="262"/>
            <ac:graphicFrameMk id="8" creationId="{3148AF65-DDFE-46F8-BB07-266F32E28BAB}"/>
          </ac:graphicFrameMkLst>
        </pc:graphicFrameChg>
      </pc:sldChg>
    </pc:docChg>
  </pc:docChgLst>
  <pc:docChgLst>
    <pc:chgData name="Gargi Sarkar" userId="c26273ae3a3c2297" providerId="Windows Live" clId="Web-{5E6A1180-0512-4CF5-BF65-C64AA07A6B24}"/>
    <pc:docChg chg="addSld delSld modSld sldOrd">
      <pc:chgData name="Gargi Sarkar" userId="c26273ae3a3c2297" providerId="Windows Live" clId="Web-{5E6A1180-0512-4CF5-BF65-C64AA07A6B24}" dt="2022-04-23T03:36:23.451" v="251"/>
      <pc:docMkLst>
        <pc:docMk/>
      </pc:docMkLst>
      <pc:sldChg chg="modSp">
        <pc:chgData name="Gargi Sarkar" userId="c26273ae3a3c2297" providerId="Windows Live" clId="Web-{5E6A1180-0512-4CF5-BF65-C64AA07A6B24}" dt="2022-04-23T03:24:47.553" v="185" actId="20577"/>
        <pc:sldMkLst>
          <pc:docMk/>
          <pc:sldMk cId="363008543" sldId="261"/>
        </pc:sldMkLst>
        <pc:spChg chg="mod">
          <ac:chgData name="Gargi Sarkar" userId="c26273ae3a3c2297" providerId="Windows Live" clId="Web-{5E6A1180-0512-4CF5-BF65-C64AA07A6B24}" dt="2022-04-23T03:24:47.553" v="185" actId="20577"/>
          <ac:spMkLst>
            <pc:docMk/>
            <pc:sldMk cId="363008543" sldId="261"/>
            <ac:spMk id="2" creationId="{DEFCE341-FAA5-4F03-A66E-DDE499B9EEB7}"/>
          </ac:spMkLst>
        </pc:spChg>
      </pc:sldChg>
      <pc:sldChg chg="modSp">
        <pc:chgData name="Gargi Sarkar" userId="c26273ae3a3c2297" providerId="Windows Live" clId="Web-{5E6A1180-0512-4CF5-BF65-C64AA07A6B24}" dt="2022-04-23T03:36:01.029" v="241"/>
        <pc:sldMkLst>
          <pc:docMk/>
          <pc:sldMk cId="2278840719" sldId="262"/>
        </pc:sldMkLst>
        <pc:spChg chg="mod">
          <ac:chgData name="Gargi Sarkar" userId="c26273ae3a3c2297" providerId="Windows Live" clId="Web-{5E6A1180-0512-4CF5-BF65-C64AA07A6B24}" dt="2022-04-23T03:23:07.210" v="175" actId="20577"/>
          <ac:spMkLst>
            <pc:docMk/>
            <pc:sldMk cId="2278840719" sldId="262"/>
            <ac:spMk id="2" creationId="{081589F5-6BF7-70B7-D1DE-561832C4F7A4}"/>
          </ac:spMkLst>
        </pc:spChg>
        <pc:graphicFrameChg chg="mod modGraphic">
          <ac:chgData name="Gargi Sarkar" userId="c26273ae3a3c2297" providerId="Windows Live" clId="Web-{5E6A1180-0512-4CF5-BF65-C64AA07A6B24}" dt="2022-04-23T03:36:01.029" v="241"/>
          <ac:graphicFrameMkLst>
            <pc:docMk/>
            <pc:sldMk cId="2278840719" sldId="262"/>
            <ac:graphicFrameMk id="8" creationId="{3148AF65-DDFE-46F8-BB07-266F32E28BAB}"/>
          </ac:graphicFrameMkLst>
        </pc:graphicFrameChg>
      </pc:sldChg>
      <pc:sldChg chg="modSp">
        <pc:chgData name="Gargi Sarkar" userId="c26273ae3a3c2297" providerId="Windows Live" clId="Web-{5E6A1180-0512-4CF5-BF65-C64AA07A6B24}" dt="2022-04-23T03:36:23.451" v="251"/>
        <pc:sldMkLst>
          <pc:docMk/>
          <pc:sldMk cId="564818704" sldId="263"/>
        </pc:sldMkLst>
        <pc:spChg chg="mod">
          <ac:chgData name="Gargi Sarkar" userId="c26273ae3a3c2297" providerId="Windows Live" clId="Web-{5E6A1180-0512-4CF5-BF65-C64AA07A6B24}" dt="2022-04-23T03:23:21.101" v="178" actId="20577"/>
          <ac:spMkLst>
            <pc:docMk/>
            <pc:sldMk cId="564818704" sldId="263"/>
            <ac:spMk id="2" creationId="{B6D3841F-3A2A-B3DC-1F8E-A00AD0DD0AA4}"/>
          </ac:spMkLst>
        </pc:spChg>
        <pc:graphicFrameChg chg="mod modGraphic">
          <ac:chgData name="Gargi Sarkar" userId="c26273ae3a3c2297" providerId="Windows Live" clId="Web-{5E6A1180-0512-4CF5-BF65-C64AA07A6B24}" dt="2022-04-23T03:36:23.451" v="251"/>
          <ac:graphicFrameMkLst>
            <pc:docMk/>
            <pc:sldMk cId="564818704" sldId="263"/>
            <ac:graphicFrameMk id="5" creationId="{61BA61ED-2DAD-9954-DF8A-FD1467C68269}"/>
          </ac:graphicFrameMkLst>
        </pc:graphicFrameChg>
      </pc:sldChg>
      <pc:sldChg chg="modSp">
        <pc:chgData name="Gargi Sarkar" userId="c26273ae3a3c2297" providerId="Windows Live" clId="Web-{5E6A1180-0512-4CF5-BF65-C64AA07A6B24}" dt="2022-04-23T03:23:52.522" v="182" actId="20577"/>
        <pc:sldMkLst>
          <pc:docMk/>
          <pc:sldMk cId="312757203" sldId="266"/>
        </pc:sldMkLst>
        <pc:spChg chg="mod">
          <ac:chgData name="Gargi Sarkar" userId="c26273ae3a3c2297" providerId="Windows Live" clId="Web-{5E6A1180-0512-4CF5-BF65-C64AA07A6B24}" dt="2022-04-23T03:23:52.522" v="182" actId="20577"/>
          <ac:spMkLst>
            <pc:docMk/>
            <pc:sldMk cId="312757203" sldId="266"/>
            <ac:spMk id="2" creationId="{0C26C7A2-B08C-FE95-4425-2004B809463C}"/>
          </ac:spMkLst>
        </pc:spChg>
      </pc:sldChg>
      <pc:sldChg chg="modSp">
        <pc:chgData name="Gargi Sarkar" userId="c26273ae3a3c2297" providerId="Windows Live" clId="Web-{5E6A1180-0512-4CF5-BF65-C64AA07A6B24}" dt="2022-04-23T03:27:29.629" v="193" actId="20577"/>
        <pc:sldMkLst>
          <pc:docMk/>
          <pc:sldMk cId="3516455231" sldId="270"/>
        </pc:sldMkLst>
        <pc:spChg chg="mod">
          <ac:chgData name="Gargi Sarkar" userId="c26273ae3a3c2297" providerId="Windows Live" clId="Web-{5E6A1180-0512-4CF5-BF65-C64AA07A6B24}" dt="2022-04-23T03:27:29.629" v="193" actId="20577"/>
          <ac:spMkLst>
            <pc:docMk/>
            <pc:sldMk cId="3516455231" sldId="270"/>
            <ac:spMk id="3" creationId="{548104A0-D826-77B1-57EF-06E5FF377F5C}"/>
          </ac:spMkLst>
        </pc:spChg>
      </pc:sldChg>
      <pc:sldChg chg="addSp delSp modSp del">
        <pc:chgData name="Gargi Sarkar" userId="c26273ae3a3c2297" providerId="Windows Live" clId="Web-{5E6A1180-0512-4CF5-BF65-C64AA07A6B24}" dt="2022-04-23T03:22:15.676" v="171"/>
        <pc:sldMkLst>
          <pc:docMk/>
          <pc:sldMk cId="2888818795" sldId="275"/>
        </pc:sldMkLst>
        <pc:spChg chg="del mod">
          <ac:chgData name="Gargi Sarkar" userId="c26273ae3a3c2297" providerId="Windows Live" clId="Web-{5E6A1180-0512-4CF5-BF65-C64AA07A6B24}" dt="2022-04-23T03:13:45.495" v="85"/>
          <ac:spMkLst>
            <pc:docMk/>
            <pc:sldMk cId="2888818795" sldId="275"/>
            <ac:spMk id="2" creationId="{F3DF1896-71CA-7721-5530-C4106DFA881F}"/>
          </ac:spMkLst>
        </pc:spChg>
        <pc:spChg chg="del mod">
          <ac:chgData name="Gargi Sarkar" userId="c26273ae3a3c2297" providerId="Windows Live" clId="Web-{5E6A1180-0512-4CF5-BF65-C64AA07A6B24}" dt="2022-04-23T03:14:13.698" v="89"/>
          <ac:spMkLst>
            <pc:docMk/>
            <pc:sldMk cId="2888818795" sldId="275"/>
            <ac:spMk id="6" creationId="{7404D628-95BA-A9FD-88CB-136AF38B1C72}"/>
          </ac:spMkLst>
        </pc:spChg>
        <pc:spChg chg="add del mod">
          <ac:chgData name="Gargi Sarkar" userId="c26273ae3a3c2297" providerId="Windows Live" clId="Web-{5E6A1180-0512-4CF5-BF65-C64AA07A6B24}" dt="2022-04-23T03:13:51.229" v="86"/>
          <ac:spMkLst>
            <pc:docMk/>
            <pc:sldMk cId="2888818795" sldId="275"/>
            <ac:spMk id="7" creationId="{CAFF1292-E626-582B-4FAB-D22BAEC0FABF}"/>
          </ac:spMkLst>
        </pc:spChg>
        <pc:picChg chg="add del mod">
          <ac:chgData name="Gargi Sarkar" userId="c26273ae3a3c2297" providerId="Windows Live" clId="Web-{5E6A1180-0512-4CF5-BF65-C64AA07A6B24}" dt="2022-04-23T03:14:07.885" v="88"/>
          <ac:picMkLst>
            <pc:docMk/>
            <pc:sldMk cId="2888818795" sldId="275"/>
            <ac:picMk id="4" creationId="{04BF2F55-930B-AEF3-55BD-6D2E8F27CF57}"/>
          </ac:picMkLst>
        </pc:picChg>
        <pc:picChg chg="mod">
          <ac:chgData name="Gargi Sarkar" userId="c26273ae3a3c2297" providerId="Windows Live" clId="Web-{5E6A1180-0512-4CF5-BF65-C64AA07A6B24}" dt="2022-04-23T03:18:06.758" v="113" actId="1076"/>
          <ac:picMkLst>
            <pc:docMk/>
            <pc:sldMk cId="2888818795" sldId="275"/>
            <ac:picMk id="5" creationId="{002D0B0F-99AF-58EC-DDB3-509290B53AA2}"/>
          </ac:picMkLst>
        </pc:picChg>
      </pc:sldChg>
      <pc:sldChg chg="ord">
        <pc:chgData name="Gargi Sarkar" userId="c26273ae3a3c2297" providerId="Windows Live" clId="Web-{5E6A1180-0512-4CF5-BF65-C64AA07A6B24}" dt="2022-04-23T03:26:02.552" v="187"/>
        <pc:sldMkLst>
          <pc:docMk/>
          <pc:sldMk cId="1658214178" sldId="276"/>
        </pc:sldMkLst>
      </pc:sldChg>
      <pc:sldChg chg="modSp">
        <pc:chgData name="Gargi Sarkar" userId="c26273ae3a3c2297" providerId="Windows Live" clId="Web-{5E6A1180-0512-4CF5-BF65-C64AA07A6B24}" dt="2022-04-23T03:02:37.644" v="25" actId="1076"/>
        <pc:sldMkLst>
          <pc:docMk/>
          <pc:sldMk cId="2676017493" sldId="280"/>
        </pc:sldMkLst>
        <pc:spChg chg="mod">
          <ac:chgData name="Gargi Sarkar" userId="c26273ae3a3c2297" providerId="Windows Live" clId="Web-{5E6A1180-0512-4CF5-BF65-C64AA07A6B24}" dt="2022-04-23T03:02:19.050" v="24" actId="1076"/>
          <ac:spMkLst>
            <pc:docMk/>
            <pc:sldMk cId="2676017493" sldId="280"/>
            <ac:spMk id="3" creationId="{C1D601CB-47C2-CCE5-83AA-EF27D2897617}"/>
          </ac:spMkLst>
        </pc:spChg>
        <pc:picChg chg="mod">
          <ac:chgData name="Gargi Sarkar" userId="c26273ae3a3c2297" providerId="Windows Live" clId="Web-{5E6A1180-0512-4CF5-BF65-C64AA07A6B24}" dt="2022-04-23T03:02:37.644" v="25" actId="1076"/>
          <ac:picMkLst>
            <pc:docMk/>
            <pc:sldMk cId="2676017493" sldId="280"/>
            <ac:picMk id="7" creationId="{A5B01D76-BF56-E71C-DCD4-191FF1938DCA}"/>
          </ac:picMkLst>
        </pc:picChg>
      </pc:sldChg>
      <pc:sldChg chg="modSp">
        <pc:chgData name="Gargi Sarkar" userId="c26273ae3a3c2297" providerId="Windows Live" clId="Web-{5E6A1180-0512-4CF5-BF65-C64AA07A6B24}" dt="2022-04-23T03:05:35.001" v="35" actId="20577"/>
        <pc:sldMkLst>
          <pc:docMk/>
          <pc:sldMk cId="4293562896" sldId="289"/>
        </pc:sldMkLst>
        <pc:spChg chg="mod">
          <ac:chgData name="Gargi Sarkar" userId="c26273ae3a3c2297" providerId="Windows Live" clId="Web-{5E6A1180-0512-4CF5-BF65-C64AA07A6B24}" dt="2022-04-23T03:05:35.001" v="35" actId="20577"/>
          <ac:spMkLst>
            <pc:docMk/>
            <pc:sldMk cId="4293562896" sldId="289"/>
            <ac:spMk id="7" creationId="{0243C74C-7B45-6DE2-1BEB-4DA15927B665}"/>
          </ac:spMkLst>
        </pc:spChg>
      </pc:sldChg>
      <pc:sldChg chg="addSp delSp modSp ord">
        <pc:chgData name="Gargi Sarkar" userId="c26273ae3a3c2297" providerId="Windows Live" clId="Web-{5E6A1180-0512-4CF5-BF65-C64AA07A6B24}" dt="2022-04-23T03:26:56.848" v="188"/>
        <pc:sldMkLst>
          <pc:docMk/>
          <pc:sldMk cId="2746893866" sldId="292"/>
        </pc:sldMkLst>
        <pc:spChg chg="mod">
          <ac:chgData name="Gargi Sarkar" userId="c26273ae3a3c2297" providerId="Windows Live" clId="Web-{5E6A1180-0512-4CF5-BF65-C64AA07A6B24}" dt="2022-04-23T03:23:37.007" v="179" actId="1076"/>
          <ac:spMkLst>
            <pc:docMk/>
            <pc:sldMk cId="2746893866" sldId="292"/>
            <ac:spMk id="2" creationId="{23CEAB70-0D0E-A41A-A940-ED012E144EE4}"/>
          </ac:spMkLst>
        </pc:spChg>
        <pc:spChg chg="add del">
          <ac:chgData name="Gargi Sarkar" userId="c26273ae3a3c2297" providerId="Windows Live" clId="Web-{5E6A1180-0512-4CF5-BF65-C64AA07A6B24}" dt="2022-04-23T02:59:16.248" v="4"/>
          <ac:spMkLst>
            <pc:docMk/>
            <pc:sldMk cId="2746893866" sldId="292"/>
            <ac:spMk id="69" creationId="{DBC6133C-0615-4CE4-9132-37E609A9BDFA}"/>
          </ac:spMkLst>
        </pc:spChg>
        <pc:spChg chg="add del">
          <ac:chgData name="Gargi Sarkar" userId="c26273ae3a3c2297" providerId="Windows Live" clId="Web-{5E6A1180-0512-4CF5-BF65-C64AA07A6B24}" dt="2022-04-23T02:59:16.248" v="4"/>
          <ac:spMkLst>
            <pc:docMk/>
            <pc:sldMk cId="2746893866" sldId="292"/>
            <ac:spMk id="70" creationId="{169CC832-2974-4E8D-90ED-3E2941BA7336}"/>
          </ac:spMkLst>
        </pc:spChg>
        <pc:spChg chg="mod">
          <ac:chgData name="Gargi Sarkar" userId="c26273ae3a3c2297" providerId="Windows Live" clId="Web-{5E6A1180-0512-4CF5-BF65-C64AA07A6B24}" dt="2022-04-23T02:59:50.185" v="8" actId="14100"/>
          <ac:spMkLst>
            <pc:docMk/>
            <pc:sldMk cId="2746893866" sldId="292"/>
            <ac:spMk id="71" creationId="{69464677-8F8D-B28E-9F6A-35884677D650}"/>
          </ac:spMkLst>
        </pc:spChg>
        <pc:spChg chg="add del">
          <ac:chgData name="Gargi Sarkar" userId="c26273ae3a3c2297" providerId="Windows Live" clId="Web-{5E6A1180-0512-4CF5-BF65-C64AA07A6B24}" dt="2022-04-23T02:59:16.248" v="4"/>
          <ac:spMkLst>
            <pc:docMk/>
            <pc:sldMk cId="2746893866" sldId="292"/>
            <ac:spMk id="72" creationId="{55222F96-971A-4F90-B841-6BAB416C7AC1}"/>
          </ac:spMkLst>
        </pc:spChg>
        <pc:spChg chg="add del">
          <ac:chgData name="Gargi Sarkar" userId="c26273ae3a3c2297" providerId="Windows Live" clId="Web-{5E6A1180-0512-4CF5-BF65-C64AA07A6B24}" dt="2022-04-23T02:59:16.248" v="4"/>
          <ac:spMkLst>
            <pc:docMk/>
            <pc:sldMk cId="2746893866" sldId="292"/>
            <ac:spMk id="73" creationId="{08980754-6F4B-43C9-B9BE-127B6BED6586}"/>
          </ac:spMkLst>
        </pc:spChg>
        <pc:spChg chg="add del">
          <ac:chgData name="Gargi Sarkar" userId="c26273ae3a3c2297" providerId="Windows Live" clId="Web-{5E6A1180-0512-4CF5-BF65-C64AA07A6B24}" dt="2022-04-23T02:59:16.248" v="4"/>
          <ac:spMkLst>
            <pc:docMk/>
            <pc:sldMk cId="2746893866" sldId="292"/>
            <ac:spMk id="74" creationId="{2C1BBA94-3F40-40AA-8BB9-E69E25E537C1}"/>
          </ac:spMkLst>
        </pc:spChg>
        <pc:spChg chg="add del">
          <ac:chgData name="Gargi Sarkar" userId="c26273ae3a3c2297" providerId="Windows Live" clId="Web-{5E6A1180-0512-4CF5-BF65-C64AA07A6B24}" dt="2022-04-23T02:58:34.795" v="1"/>
          <ac:spMkLst>
            <pc:docMk/>
            <pc:sldMk cId="2746893866" sldId="292"/>
            <ac:spMk id="79" creationId="{5E39A796-BE83-48B1-B33F-35C4A32AAB57}"/>
          </ac:spMkLst>
        </pc:spChg>
        <pc:spChg chg="add del">
          <ac:chgData name="Gargi Sarkar" userId="c26273ae3a3c2297" providerId="Windows Live" clId="Web-{5E6A1180-0512-4CF5-BF65-C64AA07A6B24}" dt="2022-04-23T02:58:34.795" v="1"/>
          <ac:spMkLst>
            <pc:docMk/>
            <pc:sldMk cId="2746893866" sldId="292"/>
            <ac:spMk id="81" creationId="{72F84B47-E267-4194-8194-831DB7B5547F}"/>
          </ac:spMkLst>
        </pc:spChg>
        <pc:spChg chg="add del">
          <ac:chgData name="Gargi Sarkar" userId="c26273ae3a3c2297" providerId="Windows Live" clId="Web-{5E6A1180-0512-4CF5-BF65-C64AA07A6B24}" dt="2022-04-23T02:59:16.201" v="3"/>
          <ac:spMkLst>
            <pc:docMk/>
            <pc:sldMk cId="2746893866" sldId="292"/>
            <ac:spMk id="83" creationId="{1A95671B-3CC6-4792-9114-B74FAEA224E6}"/>
          </ac:spMkLst>
        </pc:spChg>
        <pc:spChg chg="add">
          <ac:chgData name="Gargi Sarkar" userId="c26273ae3a3c2297" providerId="Windows Live" clId="Web-{5E6A1180-0512-4CF5-BF65-C64AA07A6B24}" dt="2022-04-23T02:59:16.248" v="4"/>
          <ac:spMkLst>
            <pc:docMk/>
            <pc:sldMk cId="2746893866" sldId="292"/>
            <ac:spMk id="85" creationId="{CEB41C5C-0F34-4DDA-9D7C-5E717F35F60C}"/>
          </ac:spMkLst>
        </pc:spChg>
        <pc:graphicFrameChg chg="mod modGraphic">
          <ac:chgData name="Gargi Sarkar" userId="c26273ae3a3c2297" providerId="Windows Live" clId="Web-{5E6A1180-0512-4CF5-BF65-C64AA07A6B24}" dt="2022-04-23T02:59:16.248" v="4"/>
          <ac:graphicFrameMkLst>
            <pc:docMk/>
            <pc:sldMk cId="2746893866" sldId="292"/>
            <ac:graphicFrameMk id="4" creationId="{617C8170-1D99-AF55-659E-AEC7B13B79C3}"/>
          </ac:graphicFrameMkLst>
        </pc:graphicFrameChg>
        <pc:cxnChg chg="add">
          <ac:chgData name="Gargi Sarkar" userId="c26273ae3a3c2297" providerId="Windows Live" clId="Web-{5E6A1180-0512-4CF5-BF65-C64AA07A6B24}" dt="2022-04-23T02:59:16.248" v="4"/>
          <ac:cxnSpMkLst>
            <pc:docMk/>
            <pc:sldMk cId="2746893866" sldId="292"/>
            <ac:cxnSpMk id="86" creationId="{57E1E5E6-F385-4E9C-B201-BA5BDE5CAD52}"/>
          </ac:cxnSpMkLst>
        </pc:cxnChg>
      </pc:sldChg>
      <pc:sldChg chg="modSp">
        <pc:chgData name="Gargi Sarkar" userId="c26273ae3a3c2297" providerId="Windows Live" clId="Web-{5E6A1180-0512-4CF5-BF65-C64AA07A6B24}" dt="2022-04-23T03:05:53.923" v="38" actId="20577"/>
        <pc:sldMkLst>
          <pc:docMk/>
          <pc:sldMk cId="4175490477" sldId="294"/>
        </pc:sldMkLst>
        <pc:spChg chg="mod">
          <ac:chgData name="Gargi Sarkar" userId="c26273ae3a3c2297" providerId="Windows Live" clId="Web-{5E6A1180-0512-4CF5-BF65-C64AA07A6B24}" dt="2022-04-23T03:05:53.923" v="38" actId="20577"/>
          <ac:spMkLst>
            <pc:docMk/>
            <pc:sldMk cId="4175490477" sldId="294"/>
            <ac:spMk id="7" creationId="{0243C74C-7B45-6DE2-1BEB-4DA15927B665}"/>
          </ac:spMkLst>
        </pc:spChg>
      </pc:sldChg>
      <pc:sldChg chg="addSp delSp modSp">
        <pc:chgData name="Gargi Sarkar" userId="c26273ae3a3c2297" providerId="Windows Live" clId="Web-{5E6A1180-0512-4CF5-BF65-C64AA07A6B24}" dt="2022-04-23T03:08:44.233" v="52" actId="14100"/>
        <pc:sldMkLst>
          <pc:docMk/>
          <pc:sldMk cId="662773476" sldId="296"/>
        </pc:sldMkLst>
        <pc:spChg chg="mod">
          <ac:chgData name="Gargi Sarkar" userId="c26273ae3a3c2297" providerId="Windows Live" clId="Web-{5E6A1180-0512-4CF5-BF65-C64AA07A6B24}" dt="2022-04-23T03:08:44.233" v="52" actId="14100"/>
          <ac:spMkLst>
            <pc:docMk/>
            <pc:sldMk cId="662773476" sldId="296"/>
            <ac:spMk id="7" creationId="{0243C74C-7B45-6DE2-1BEB-4DA15927B665}"/>
          </ac:spMkLst>
        </pc:spChg>
        <pc:spChg chg="add del">
          <ac:chgData name="Gargi Sarkar" userId="c26273ae3a3c2297" providerId="Windows Live" clId="Web-{5E6A1180-0512-4CF5-BF65-C64AA07A6B24}" dt="2022-04-23T03:08:24.311" v="50"/>
          <ac:spMkLst>
            <pc:docMk/>
            <pc:sldMk cId="662773476" sldId="296"/>
            <ac:spMk id="65" creationId="{9427AF5F-9A0E-42B7-A252-FD64C9885F9C}"/>
          </ac:spMkLst>
        </pc:spChg>
        <pc:spChg chg="add del">
          <ac:chgData name="Gargi Sarkar" userId="c26273ae3a3c2297" providerId="Windows Live" clId="Web-{5E6A1180-0512-4CF5-BF65-C64AA07A6B24}" dt="2022-04-23T03:08:24.296" v="49"/>
          <ac:spMkLst>
            <pc:docMk/>
            <pc:sldMk cId="662773476" sldId="296"/>
            <ac:spMk id="73" creationId="{427F7AF4-72C6-4B71-9E40-53E8BFEF36B2}"/>
          </ac:spMkLst>
        </pc:spChg>
        <pc:spChg chg="add">
          <ac:chgData name="Gargi Sarkar" userId="c26273ae3a3c2297" providerId="Windows Live" clId="Web-{5E6A1180-0512-4CF5-BF65-C64AA07A6B24}" dt="2022-04-23T03:08:24.311" v="50"/>
          <ac:spMkLst>
            <pc:docMk/>
            <pc:sldMk cId="662773476" sldId="296"/>
            <ac:spMk id="75" creationId="{A8384FB5-9ADC-4DDC-881B-597D56F5B15D}"/>
          </ac:spMkLst>
        </pc:spChg>
        <pc:spChg chg="add">
          <ac:chgData name="Gargi Sarkar" userId="c26273ae3a3c2297" providerId="Windows Live" clId="Web-{5E6A1180-0512-4CF5-BF65-C64AA07A6B24}" dt="2022-04-23T03:08:24.311" v="50"/>
          <ac:spMkLst>
            <pc:docMk/>
            <pc:sldMk cId="662773476" sldId="296"/>
            <ac:spMk id="76" creationId="{85149191-5F60-4A28-AAFF-039F96B0F3EC}"/>
          </ac:spMkLst>
        </pc:spChg>
        <pc:spChg chg="add">
          <ac:chgData name="Gargi Sarkar" userId="c26273ae3a3c2297" providerId="Windows Live" clId="Web-{5E6A1180-0512-4CF5-BF65-C64AA07A6B24}" dt="2022-04-23T03:08:24.311" v="50"/>
          <ac:spMkLst>
            <pc:docMk/>
            <pc:sldMk cId="662773476" sldId="296"/>
            <ac:spMk id="77" creationId="{91E5A9A7-95C6-4F4F-B00E-C82E07FE62EF}"/>
          </ac:spMkLst>
        </pc:spChg>
        <pc:spChg chg="add">
          <ac:chgData name="Gargi Sarkar" userId="c26273ae3a3c2297" providerId="Windows Live" clId="Web-{5E6A1180-0512-4CF5-BF65-C64AA07A6B24}" dt="2022-04-23T03:08:24.311" v="50"/>
          <ac:spMkLst>
            <pc:docMk/>
            <pc:sldMk cId="662773476" sldId="296"/>
            <ac:spMk id="78" creationId="{F8260ED5-17F7-4158-B241-D51DD4CF1B7E}"/>
          </ac:spMkLst>
        </pc:spChg>
        <pc:spChg chg="add">
          <ac:chgData name="Gargi Sarkar" userId="c26273ae3a3c2297" providerId="Windows Live" clId="Web-{5E6A1180-0512-4CF5-BF65-C64AA07A6B24}" dt="2022-04-23T03:08:24.311" v="50"/>
          <ac:spMkLst>
            <pc:docMk/>
            <pc:sldMk cId="662773476" sldId="296"/>
            <ac:spMk id="79" creationId="{D07DD2DE-F619-49DD-B5E7-03A290FF4ED1}"/>
          </ac:spMkLst>
        </pc:spChg>
        <pc:picChg chg="mod">
          <ac:chgData name="Gargi Sarkar" userId="c26273ae3a3c2297" providerId="Windows Live" clId="Web-{5E6A1180-0512-4CF5-BF65-C64AA07A6B24}" dt="2022-04-23T03:08:24.311" v="50"/>
          <ac:picMkLst>
            <pc:docMk/>
            <pc:sldMk cId="662773476" sldId="296"/>
            <ac:picMk id="3" creationId="{3B4D830F-A79D-7A73-0AF4-23587670A7B9}"/>
          </ac:picMkLst>
        </pc:picChg>
      </pc:sldChg>
      <pc:sldChg chg="delSp modSp">
        <pc:chgData name="Gargi Sarkar" userId="c26273ae3a3c2297" providerId="Windows Live" clId="Web-{5E6A1180-0512-4CF5-BF65-C64AA07A6B24}" dt="2022-04-23T03:28:16.019" v="197" actId="14100"/>
        <pc:sldMkLst>
          <pc:docMk/>
          <pc:sldMk cId="2709688584" sldId="297"/>
        </pc:sldMkLst>
        <pc:spChg chg="ord">
          <ac:chgData name="Gargi Sarkar" userId="c26273ae3a3c2297" providerId="Windows Live" clId="Web-{5E6A1180-0512-4CF5-BF65-C64AA07A6B24}" dt="2022-04-23T03:06:58.891" v="44"/>
          <ac:spMkLst>
            <pc:docMk/>
            <pc:sldMk cId="2709688584" sldId="297"/>
            <ac:spMk id="4" creationId="{6877AFBC-2FE1-C27B-5AB4-C19CC09FC724}"/>
          </ac:spMkLst>
        </pc:spChg>
        <pc:spChg chg="mod">
          <ac:chgData name="Gargi Sarkar" userId="c26273ae3a3c2297" providerId="Windows Live" clId="Web-{5E6A1180-0512-4CF5-BF65-C64AA07A6B24}" dt="2022-04-23T03:28:16.019" v="197" actId="14100"/>
          <ac:spMkLst>
            <pc:docMk/>
            <pc:sldMk cId="2709688584" sldId="297"/>
            <ac:spMk id="7" creationId="{0243C74C-7B45-6DE2-1BEB-4DA15927B665}"/>
          </ac:spMkLst>
        </pc:spChg>
        <pc:spChg chg="del">
          <ac:chgData name="Gargi Sarkar" userId="c26273ae3a3c2297" providerId="Windows Live" clId="Web-{5E6A1180-0512-4CF5-BF65-C64AA07A6B24}" dt="2022-04-23T03:06:58.891" v="44"/>
          <ac:spMkLst>
            <pc:docMk/>
            <pc:sldMk cId="2709688584" sldId="297"/>
            <ac:spMk id="73" creationId="{53F29798-D584-4792-9B62-3F5F5C36D619}"/>
          </ac:spMkLst>
        </pc:spChg>
        <pc:picChg chg="mod">
          <ac:chgData name="Gargi Sarkar" userId="c26273ae3a3c2297" providerId="Windows Live" clId="Web-{5E6A1180-0512-4CF5-BF65-C64AA07A6B24}" dt="2022-04-23T03:06:58.891" v="44"/>
          <ac:picMkLst>
            <pc:docMk/>
            <pc:sldMk cId="2709688584" sldId="297"/>
            <ac:picMk id="2" creationId="{2159F89B-FC12-D0DE-387C-9D03C38A4AF9}"/>
          </ac:picMkLst>
        </pc:picChg>
      </pc:sldChg>
      <pc:sldChg chg="modSp">
        <pc:chgData name="Gargi Sarkar" userId="c26273ae3a3c2297" providerId="Windows Live" clId="Web-{5E6A1180-0512-4CF5-BF65-C64AA07A6B24}" dt="2022-04-23T03:09:48.435" v="60" actId="20577"/>
        <pc:sldMkLst>
          <pc:docMk/>
          <pc:sldMk cId="2061757653" sldId="299"/>
        </pc:sldMkLst>
        <pc:spChg chg="mod">
          <ac:chgData name="Gargi Sarkar" userId="c26273ae3a3c2297" providerId="Windows Live" clId="Web-{5E6A1180-0512-4CF5-BF65-C64AA07A6B24}" dt="2022-04-23T03:09:48.435" v="60" actId="20577"/>
          <ac:spMkLst>
            <pc:docMk/>
            <pc:sldMk cId="2061757653" sldId="299"/>
            <ac:spMk id="7" creationId="{0243C74C-7B45-6DE2-1BEB-4DA15927B665}"/>
          </ac:spMkLst>
        </pc:spChg>
      </pc:sldChg>
      <pc:sldChg chg="modSp">
        <pc:chgData name="Gargi Sarkar" userId="c26273ae3a3c2297" providerId="Windows Live" clId="Web-{5E6A1180-0512-4CF5-BF65-C64AA07A6B24}" dt="2022-04-23T03:10:22.388" v="62" actId="20577"/>
        <pc:sldMkLst>
          <pc:docMk/>
          <pc:sldMk cId="561200620" sldId="301"/>
        </pc:sldMkLst>
        <pc:spChg chg="mod">
          <ac:chgData name="Gargi Sarkar" userId="c26273ae3a3c2297" providerId="Windows Live" clId="Web-{5E6A1180-0512-4CF5-BF65-C64AA07A6B24}" dt="2022-04-23T03:10:22.388" v="62" actId="20577"/>
          <ac:spMkLst>
            <pc:docMk/>
            <pc:sldMk cId="561200620" sldId="301"/>
            <ac:spMk id="7" creationId="{0243C74C-7B45-6DE2-1BEB-4DA15927B665}"/>
          </ac:spMkLst>
        </pc:spChg>
      </pc:sldChg>
      <pc:sldChg chg="addSp delSp modSp mod setBg addAnim delAnim setClrOvrMap">
        <pc:chgData name="Gargi Sarkar" userId="c26273ae3a3c2297" providerId="Windows Live" clId="Web-{5E6A1180-0512-4CF5-BF65-C64AA07A6B24}" dt="2022-04-23T03:30:34.267" v="207" actId="14100"/>
        <pc:sldMkLst>
          <pc:docMk/>
          <pc:sldMk cId="177039407" sldId="302"/>
        </pc:sldMkLst>
        <pc:spChg chg="mod">
          <ac:chgData name="Gargi Sarkar" userId="c26273ae3a3c2297" providerId="Windows Live" clId="Web-{5E6A1180-0512-4CF5-BF65-C64AA07A6B24}" dt="2022-04-23T03:30:20.018" v="204"/>
          <ac:spMkLst>
            <pc:docMk/>
            <pc:sldMk cId="177039407" sldId="302"/>
            <ac:spMk id="7" creationId="{0243C74C-7B45-6DE2-1BEB-4DA15927B665}"/>
          </ac:spMkLst>
        </pc:spChg>
        <pc:spChg chg="add del">
          <ac:chgData name="Gargi Sarkar" userId="c26273ae3a3c2297" providerId="Windows Live" clId="Web-{5E6A1180-0512-4CF5-BF65-C64AA07A6B24}" dt="2022-04-23T03:30:20.018" v="204"/>
          <ac:spMkLst>
            <pc:docMk/>
            <pc:sldMk cId="177039407" sldId="302"/>
            <ac:spMk id="68" creationId="{53F29798-D584-4792-9B62-3F5F5C36D619}"/>
          </ac:spMkLst>
        </pc:spChg>
        <pc:spChg chg="add del">
          <ac:chgData name="Gargi Sarkar" userId="c26273ae3a3c2297" providerId="Windows Live" clId="Web-{5E6A1180-0512-4CF5-BF65-C64AA07A6B24}" dt="2022-04-23T03:30:20.018" v="203"/>
          <ac:spMkLst>
            <pc:docMk/>
            <pc:sldMk cId="177039407" sldId="302"/>
            <ac:spMk id="70" creationId="{8537B233-9CDD-4A90-AABB-A8963DEE4FBC}"/>
          </ac:spMkLst>
        </pc:spChg>
        <pc:spChg chg="add del">
          <ac:chgData name="Gargi Sarkar" userId="c26273ae3a3c2297" providerId="Windows Live" clId="Web-{5E6A1180-0512-4CF5-BF65-C64AA07A6B24}" dt="2022-04-23T03:29:31.674" v="201"/>
          <ac:spMkLst>
            <pc:docMk/>
            <pc:sldMk cId="177039407" sldId="302"/>
            <ac:spMk id="73" creationId="{BEE73255-8084-4DF9-BB0B-15EAC92E2CB9}"/>
          </ac:spMkLst>
        </pc:spChg>
        <pc:spChg chg="add">
          <ac:chgData name="Gargi Sarkar" userId="c26273ae3a3c2297" providerId="Windows Live" clId="Web-{5E6A1180-0512-4CF5-BF65-C64AA07A6B24}" dt="2022-04-23T03:30:20.018" v="204"/>
          <ac:spMkLst>
            <pc:docMk/>
            <pc:sldMk cId="177039407" sldId="302"/>
            <ac:spMk id="74" creationId="{A4AC5506-6312-4701-8D3C-40187889A947}"/>
          </ac:spMkLst>
        </pc:spChg>
        <pc:spChg chg="add del">
          <ac:chgData name="Gargi Sarkar" userId="c26273ae3a3c2297" providerId="Windows Live" clId="Web-{5E6A1180-0512-4CF5-BF65-C64AA07A6B24}" dt="2022-04-23T03:29:31.674" v="201"/>
          <ac:spMkLst>
            <pc:docMk/>
            <pc:sldMk cId="177039407" sldId="302"/>
            <ac:spMk id="75" creationId="{67048353-8981-459A-9BC6-9711CE462E06}"/>
          </ac:spMkLst>
        </pc:spChg>
        <pc:picChg chg="mod">
          <ac:chgData name="Gargi Sarkar" userId="c26273ae3a3c2297" providerId="Windows Live" clId="Web-{5E6A1180-0512-4CF5-BF65-C64AA07A6B24}" dt="2022-04-23T03:30:34.267" v="207" actId="14100"/>
          <ac:picMkLst>
            <pc:docMk/>
            <pc:sldMk cId="177039407" sldId="302"/>
            <ac:picMk id="2" creationId="{4B1A23DD-DC7C-1CEE-A75C-657F7126CFB7}"/>
          </ac:picMkLst>
        </pc:picChg>
        <pc:cxnChg chg="add del">
          <ac:chgData name="Gargi Sarkar" userId="c26273ae3a3c2297" providerId="Windows Live" clId="Web-{5E6A1180-0512-4CF5-BF65-C64AA07A6B24}" dt="2022-04-23T03:30:20.018" v="203"/>
          <ac:cxnSpMkLst>
            <pc:docMk/>
            <pc:sldMk cId="177039407" sldId="302"/>
            <ac:cxnSpMk id="71" creationId="{040575EE-C594-4566-BC00-663004E52AB5}"/>
          </ac:cxnSpMkLst>
        </pc:cxnChg>
      </pc:sldChg>
      <pc:sldChg chg="modSp">
        <pc:chgData name="Gargi Sarkar" userId="c26273ae3a3c2297" providerId="Windows Live" clId="Web-{5E6A1180-0512-4CF5-BF65-C64AA07A6B24}" dt="2022-04-23T03:09:16.311" v="57" actId="20577"/>
        <pc:sldMkLst>
          <pc:docMk/>
          <pc:sldMk cId="1375180508" sldId="303"/>
        </pc:sldMkLst>
        <pc:spChg chg="mod">
          <ac:chgData name="Gargi Sarkar" userId="c26273ae3a3c2297" providerId="Windows Live" clId="Web-{5E6A1180-0512-4CF5-BF65-C64AA07A6B24}" dt="2022-04-23T03:09:16.311" v="57" actId="20577"/>
          <ac:spMkLst>
            <pc:docMk/>
            <pc:sldMk cId="1375180508" sldId="303"/>
            <ac:spMk id="7" creationId="{0243C74C-7B45-6DE2-1BEB-4DA15927B665}"/>
          </ac:spMkLst>
        </pc:spChg>
      </pc:sldChg>
      <pc:sldChg chg="modSp del">
        <pc:chgData name="Gargi Sarkar" userId="c26273ae3a3c2297" providerId="Windows Live" clId="Web-{5E6A1180-0512-4CF5-BF65-C64AA07A6B24}" dt="2022-04-23T03:25:22.006" v="186"/>
        <pc:sldMkLst>
          <pc:docMk/>
          <pc:sldMk cId="1818405604" sldId="304"/>
        </pc:sldMkLst>
        <pc:spChg chg="mod">
          <ac:chgData name="Gargi Sarkar" userId="c26273ae3a3c2297" providerId="Windows Live" clId="Web-{5E6A1180-0512-4CF5-BF65-C64AA07A6B24}" dt="2022-04-23T03:22:23.864" v="172" actId="20577"/>
          <ac:spMkLst>
            <pc:docMk/>
            <pc:sldMk cId="1818405604" sldId="304"/>
            <ac:spMk id="2" creationId="{F3DF1896-71CA-7721-5530-C4106DFA881F}"/>
          </ac:spMkLst>
        </pc:spChg>
      </pc:sldChg>
      <pc:sldChg chg="addSp delSp modSp">
        <pc:chgData name="Gargi Sarkar" userId="c26273ae3a3c2297" providerId="Windows Live" clId="Web-{5E6A1180-0512-4CF5-BF65-C64AA07A6B24}" dt="2022-04-23T03:01:00.387" v="17" actId="20577"/>
        <pc:sldMkLst>
          <pc:docMk/>
          <pc:sldMk cId="4245311850" sldId="305"/>
        </pc:sldMkLst>
        <pc:spChg chg="mod">
          <ac:chgData name="Gargi Sarkar" userId="c26273ae3a3c2297" providerId="Windows Live" clId="Web-{5E6A1180-0512-4CF5-BF65-C64AA07A6B24}" dt="2022-04-23T03:01:00.387" v="17" actId="20577"/>
          <ac:spMkLst>
            <pc:docMk/>
            <pc:sldMk cId="4245311850" sldId="305"/>
            <ac:spMk id="2" creationId="{A558EAA5-E924-0801-0395-E1EDAD68B6B4}"/>
          </ac:spMkLst>
        </pc:spChg>
        <pc:spChg chg="mod">
          <ac:chgData name="Gargi Sarkar" userId="c26273ae3a3c2297" providerId="Windows Live" clId="Web-{5E6A1180-0512-4CF5-BF65-C64AA07A6B24}" dt="2022-04-23T03:00:39.153" v="14"/>
          <ac:spMkLst>
            <pc:docMk/>
            <pc:sldMk cId="4245311850" sldId="305"/>
            <ac:spMk id="13" creationId="{15DC71EF-4440-2AD8-7BF4-0D2AA72C8B9F}"/>
          </ac:spMkLst>
        </pc:spChg>
        <pc:spChg chg="del">
          <ac:chgData name="Gargi Sarkar" userId="c26273ae3a3c2297" providerId="Windows Live" clId="Web-{5E6A1180-0512-4CF5-BF65-C64AA07A6B24}" dt="2022-04-23T03:00:39.153" v="14"/>
          <ac:spMkLst>
            <pc:docMk/>
            <pc:sldMk cId="4245311850" sldId="305"/>
            <ac:spMk id="135" creationId="{82095FCE-EF05-4443-B97A-85DEE3A5CA17}"/>
          </ac:spMkLst>
        </pc:spChg>
        <pc:spChg chg="del">
          <ac:chgData name="Gargi Sarkar" userId="c26273ae3a3c2297" providerId="Windows Live" clId="Web-{5E6A1180-0512-4CF5-BF65-C64AA07A6B24}" dt="2022-04-23T03:00:39.153" v="14"/>
          <ac:spMkLst>
            <pc:docMk/>
            <pc:sldMk cId="4245311850" sldId="305"/>
            <ac:spMk id="209" creationId="{8F7AFB9A-7364-478C-B48B-8523CDD9AE8D}"/>
          </ac:spMkLst>
        </pc:spChg>
        <pc:spChg chg="del">
          <ac:chgData name="Gargi Sarkar" userId="c26273ae3a3c2297" providerId="Windows Live" clId="Web-{5E6A1180-0512-4CF5-BF65-C64AA07A6B24}" dt="2022-04-23T03:00:39.153" v="14"/>
          <ac:spMkLst>
            <pc:docMk/>
            <pc:sldMk cId="4245311850" sldId="305"/>
            <ac:spMk id="210" creationId="{36678033-86B6-40E6-BE90-78D8ED4E3A31}"/>
          </ac:spMkLst>
        </pc:spChg>
        <pc:spChg chg="del">
          <ac:chgData name="Gargi Sarkar" userId="c26273ae3a3c2297" providerId="Windows Live" clId="Web-{5E6A1180-0512-4CF5-BF65-C64AA07A6B24}" dt="2022-04-23T03:00:39.153" v="14"/>
          <ac:spMkLst>
            <pc:docMk/>
            <pc:sldMk cId="4245311850" sldId="305"/>
            <ac:spMk id="211" creationId="{D2542E1A-076E-4A34-BB67-2BF961754E0C}"/>
          </ac:spMkLst>
        </pc:spChg>
        <pc:spChg chg="del">
          <ac:chgData name="Gargi Sarkar" userId="c26273ae3a3c2297" providerId="Windows Live" clId="Web-{5E6A1180-0512-4CF5-BF65-C64AA07A6B24}" dt="2022-04-23T03:00:39.153" v="14"/>
          <ac:spMkLst>
            <pc:docMk/>
            <pc:sldMk cId="4245311850" sldId="305"/>
            <ac:spMk id="212" creationId="{75C56826-D4E5-42ED-8529-079651CB3005}"/>
          </ac:spMkLst>
        </pc:spChg>
        <pc:spChg chg="add">
          <ac:chgData name="Gargi Sarkar" userId="c26273ae3a3c2297" providerId="Windows Live" clId="Web-{5E6A1180-0512-4CF5-BF65-C64AA07A6B24}" dt="2022-04-23T03:00:39.153" v="14"/>
          <ac:spMkLst>
            <pc:docMk/>
            <pc:sldMk cId="4245311850" sldId="305"/>
            <ac:spMk id="217" creationId="{8761DDFE-071F-4200-B0AA-394476C2D2D6}"/>
          </ac:spMkLst>
        </pc:spChg>
        <pc:picChg chg="mod">
          <ac:chgData name="Gargi Sarkar" userId="c26273ae3a3c2297" providerId="Windows Live" clId="Web-{5E6A1180-0512-4CF5-BF65-C64AA07A6B24}" dt="2022-04-23T03:00:39.153" v="14"/>
          <ac:picMkLst>
            <pc:docMk/>
            <pc:sldMk cId="4245311850" sldId="305"/>
            <ac:picMk id="9" creationId="{B732460C-E91D-4FFE-7829-0B51BD948462}"/>
          </ac:picMkLst>
        </pc:picChg>
        <pc:picChg chg="mod">
          <ac:chgData name="Gargi Sarkar" userId="c26273ae3a3c2297" providerId="Windows Live" clId="Web-{5E6A1180-0512-4CF5-BF65-C64AA07A6B24}" dt="2022-04-23T03:00:39.153" v="14"/>
          <ac:picMkLst>
            <pc:docMk/>
            <pc:sldMk cId="4245311850" sldId="305"/>
            <ac:picMk id="11" creationId="{06747AAA-E570-49DB-1109-521AEE39135C}"/>
          </ac:picMkLst>
        </pc:picChg>
      </pc:sldChg>
      <pc:sldChg chg="modSp">
        <pc:chgData name="Gargi Sarkar" userId="c26273ae3a3c2297" providerId="Windows Live" clId="Web-{5E6A1180-0512-4CF5-BF65-C64AA07A6B24}" dt="2022-04-23T03:33:29.031" v="211" actId="14100"/>
        <pc:sldMkLst>
          <pc:docMk/>
          <pc:sldMk cId="2566106447" sldId="306"/>
        </pc:sldMkLst>
        <pc:spChg chg="mod">
          <ac:chgData name="Gargi Sarkar" userId="c26273ae3a3c2297" providerId="Windows Live" clId="Web-{5E6A1180-0512-4CF5-BF65-C64AA07A6B24}" dt="2022-04-23T03:33:29.031" v="211" actId="14100"/>
          <ac:spMkLst>
            <pc:docMk/>
            <pc:sldMk cId="2566106447" sldId="306"/>
            <ac:spMk id="2" creationId="{5A25BDDE-7306-722D-ED56-6170C0FD8F01}"/>
          </ac:spMkLst>
        </pc:spChg>
      </pc:sldChg>
      <pc:sldChg chg="addSp delSp modSp">
        <pc:chgData name="Gargi Sarkar" userId="c26273ae3a3c2297" providerId="Windows Live" clId="Web-{5E6A1180-0512-4CF5-BF65-C64AA07A6B24}" dt="2022-04-23T03:04:43.767" v="30"/>
        <pc:sldMkLst>
          <pc:docMk/>
          <pc:sldMk cId="940911393" sldId="307"/>
        </pc:sldMkLst>
        <pc:spChg chg="mod">
          <ac:chgData name="Gargi Sarkar" userId="c26273ae3a3c2297" providerId="Windows Live" clId="Web-{5E6A1180-0512-4CF5-BF65-C64AA07A6B24}" dt="2022-04-23T03:04:43.767" v="30"/>
          <ac:spMkLst>
            <pc:docMk/>
            <pc:sldMk cId="940911393" sldId="307"/>
            <ac:spMk id="2" creationId="{2B372562-B67E-1D55-F04B-BEE54A33585D}"/>
          </ac:spMkLst>
        </pc:spChg>
        <pc:spChg chg="del">
          <ac:chgData name="Gargi Sarkar" userId="c26273ae3a3c2297" providerId="Windows Live" clId="Web-{5E6A1180-0512-4CF5-BF65-C64AA07A6B24}" dt="2022-04-23T03:03:49.424" v="26"/>
          <ac:spMkLst>
            <pc:docMk/>
            <pc:sldMk cId="940911393" sldId="307"/>
            <ac:spMk id="18" creationId="{665DBBEF-238B-476B-96AB-8AAC3224ECEA}"/>
          </ac:spMkLst>
        </pc:spChg>
        <pc:spChg chg="del">
          <ac:chgData name="Gargi Sarkar" userId="c26273ae3a3c2297" providerId="Windows Live" clId="Web-{5E6A1180-0512-4CF5-BF65-C64AA07A6B24}" dt="2022-04-23T03:03:49.424" v="26"/>
          <ac:spMkLst>
            <pc:docMk/>
            <pc:sldMk cId="940911393" sldId="307"/>
            <ac:spMk id="20" creationId="{3FCFB1DE-0B7E-48CC-BA90-B2AB0889F9D6}"/>
          </ac:spMkLst>
        </pc:spChg>
        <pc:spChg chg="add del">
          <ac:chgData name="Gargi Sarkar" userId="c26273ae3a3c2297" providerId="Windows Live" clId="Web-{5E6A1180-0512-4CF5-BF65-C64AA07A6B24}" dt="2022-04-23T03:04:43.767" v="30"/>
          <ac:spMkLst>
            <pc:docMk/>
            <pc:sldMk cId="940911393" sldId="307"/>
            <ac:spMk id="25" creationId="{D4D28E87-62D2-4602-B72F-5F74AA236CC3}"/>
          </ac:spMkLst>
        </pc:spChg>
        <pc:spChg chg="add">
          <ac:chgData name="Gargi Sarkar" userId="c26273ae3a3c2297" providerId="Windows Live" clId="Web-{5E6A1180-0512-4CF5-BF65-C64AA07A6B24}" dt="2022-04-23T03:04:43.767" v="30"/>
          <ac:spMkLst>
            <pc:docMk/>
            <pc:sldMk cId="940911393" sldId="307"/>
            <ac:spMk id="30" creationId="{D4771268-CB57-404A-9271-370EB28F6090}"/>
          </ac:spMkLst>
        </pc:spChg>
        <pc:picChg chg="mod">
          <ac:chgData name="Gargi Sarkar" userId="c26273ae3a3c2297" providerId="Windows Live" clId="Web-{5E6A1180-0512-4CF5-BF65-C64AA07A6B24}" dt="2022-04-23T03:04:43.767" v="30"/>
          <ac:picMkLst>
            <pc:docMk/>
            <pc:sldMk cId="940911393" sldId="307"/>
            <ac:picMk id="4" creationId="{E42EBAEF-7DFB-7D9F-ADEB-4F07DB6AE176}"/>
          </ac:picMkLst>
        </pc:picChg>
      </pc:sldChg>
      <pc:sldChg chg="addSp delSp modSp new mod setBg">
        <pc:chgData name="Gargi Sarkar" userId="c26273ae3a3c2297" providerId="Windows Live" clId="Web-{5E6A1180-0512-4CF5-BF65-C64AA07A6B24}" dt="2022-04-23T03:22:07.708" v="170" actId="1076"/>
        <pc:sldMkLst>
          <pc:docMk/>
          <pc:sldMk cId="3526461861" sldId="308"/>
        </pc:sldMkLst>
        <pc:spChg chg="mod">
          <ac:chgData name="Gargi Sarkar" userId="c26273ae3a3c2297" providerId="Windows Live" clId="Web-{5E6A1180-0512-4CF5-BF65-C64AA07A6B24}" dt="2022-04-23T03:21:02.115" v="164" actId="1076"/>
          <ac:spMkLst>
            <pc:docMk/>
            <pc:sldMk cId="3526461861" sldId="308"/>
            <ac:spMk id="2" creationId="{FE79CB96-0B1A-FF0C-80C6-B17AFA5EE695}"/>
          </ac:spMkLst>
        </pc:spChg>
        <pc:spChg chg="del mod ord">
          <ac:chgData name="Gargi Sarkar" userId="c26273ae3a3c2297" providerId="Windows Live" clId="Web-{5E6A1180-0512-4CF5-BF65-C64AA07A6B24}" dt="2022-04-23T03:16:02.493" v="98"/>
          <ac:spMkLst>
            <pc:docMk/>
            <pc:sldMk cId="3526461861" sldId="308"/>
            <ac:spMk id="3" creationId="{AB7BBA4F-FBE0-69A9-E464-23C137CEB987}"/>
          </ac:spMkLst>
        </pc:spChg>
        <pc:spChg chg="add del mod">
          <ac:chgData name="Gargi Sarkar" userId="c26273ae3a3c2297" providerId="Windows Live" clId="Web-{5E6A1180-0512-4CF5-BF65-C64AA07A6B24}" dt="2022-04-23T03:16:54.680" v="103"/>
          <ac:spMkLst>
            <pc:docMk/>
            <pc:sldMk cId="3526461861" sldId="308"/>
            <ac:spMk id="10" creationId="{7D03A26A-F611-8C65-7C48-5CB996AAF269}"/>
          </ac:spMkLst>
        </pc:spChg>
        <pc:spChg chg="add del">
          <ac:chgData name="Gargi Sarkar" userId="c26273ae3a3c2297" providerId="Windows Live" clId="Web-{5E6A1180-0512-4CF5-BF65-C64AA07A6B24}" dt="2022-04-23T03:15:43.103" v="95"/>
          <ac:spMkLst>
            <pc:docMk/>
            <pc:sldMk cId="3526461861" sldId="308"/>
            <ac:spMk id="12" creationId="{7E0DC0F3-E144-463E-88B2-409384AEEEDB}"/>
          </ac:spMkLst>
        </pc:spChg>
        <pc:spChg chg="add del">
          <ac:chgData name="Gargi Sarkar" userId="c26273ae3a3c2297" providerId="Windows Live" clId="Web-{5E6A1180-0512-4CF5-BF65-C64AA07A6B24}" dt="2022-04-23T03:15:43.103" v="95"/>
          <ac:spMkLst>
            <pc:docMk/>
            <pc:sldMk cId="3526461861" sldId="308"/>
            <ac:spMk id="14" creationId="{13A8998A-DE1B-4FAE-820A-8A8B3A7B2EE0}"/>
          </ac:spMkLst>
        </pc:spChg>
        <pc:spChg chg="add del">
          <ac:chgData name="Gargi Sarkar" userId="c26273ae3a3c2297" providerId="Windows Live" clId="Web-{5E6A1180-0512-4CF5-BF65-C64AA07A6B24}" dt="2022-04-23T03:18:42.398" v="117"/>
          <ac:spMkLst>
            <pc:docMk/>
            <pc:sldMk cId="3526461861" sldId="308"/>
            <ac:spMk id="15" creationId="{4DA28C2D-1FB5-67DC-B47C-3FC418FFAFD6}"/>
          </ac:spMkLst>
        </pc:spChg>
        <pc:spChg chg="add del">
          <ac:chgData name="Gargi Sarkar" userId="c26273ae3a3c2297" providerId="Windows Live" clId="Web-{5E6A1180-0512-4CF5-BF65-C64AA07A6B24}" dt="2022-04-23T03:15:43.103" v="95"/>
          <ac:spMkLst>
            <pc:docMk/>
            <pc:sldMk cId="3526461861" sldId="308"/>
            <ac:spMk id="16" creationId="{39EBA89E-988C-457C-8BDF-3AAB4D9C5878}"/>
          </ac:spMkLst>
        </pc:spChg>
        <pc:spChg chg="add mod">
          <ac:chgData name="Gargi Sarkar" userId="c26273ae3a3c2297" providerId="Windows Live" clId="Web-{5E6A1180-0512-4CF5-BF65-C64AA07A6B24}" dt="2022-04-23T03:22:07.708" v="170" actId="1076"/>
          <ac:spMkLst>
            <pc:docMk/>
            <pc:sldMk cId="3526461861" sldId="308"/>
            <ac:spMk id="17" creationId="{C982E284-4C4C-96C7-7D03-E5BBC7BA25C3}"/>
          </ac:spMkLst>
        </pc:spChg>
        <pc:spChg chg="add del">
          <ac:chgData name="Gargi Sarkar" userId="c26273ae3a3c2297" providerId="Windows Live" clId="Web-{5E6A1180-0512-4CF5-BF65-C64AA07A6B24}" dt="2022-04-23T03:15:43.103" v="95"/>
          <ac:spMkLst>
            <pc:docMk/>
            <pc:sldMk cId="3526461861" sldId="308"/>
            <ac:spMk id="18" creationId="{F7F6B76E-48DD-46FC-A900-366468BBE2D7}"/>
          </ac:spMkLst>
        </pc:spChg>
        <pc:spChg chg="add del">
          <ac:chgData name="Gargi Sarkar" userId="c26273ae3a3c2297" providerId="Windows Live" clId="Web-{5E6A1180-0512-4CF5-BF65-C64AA07A6B24}" dt="2022-04-23T03:15:43.103" v="95"/>
          <ac:spMkLst>
            <pc:docMk/>
            <pc:sldMk cId="3526461861" sldId="308"/>
            <ac:spMk id="20" creationId="{313DBE6E-A8BE-42BD-A187-65E0DDA0DC82}"/>
          </ac:spMkLst>
        </pc:spChg>
        <pc:spChg chg="add">
          <ac:chgData name="Gargi Sarkar" userId="c26273ae3a3c2297" providerId="Windows Live" clId="Web-{5E6A1180-0512-4CF5-BF65-C64AA07A6B24}" dt="2022-04-23T03:15:43.119" v="96"/>
          <ac:spMkLst>
            <pc:docMk/>
            <pc:sldMk cId="3526461861" sldId="308"/>
            <ac:spMk id="22" creationId="{8181FC64-B306-4821-98E2-780662EFC486}"/>
          </ac:spMkLst>
        </pc:spChg>
        <pc:spChg chg="add">
          <ac:chgData name="Gargi Sarkar" userId="c26273ae3a3c2297" providerId="Windows Live" clId="Web-{5E6A1180-0512-4CF5-BF65-C64AA07A6B24}" dt="2022-04-23T03:15:43.119" v="96"/>
          <ac:spMkLst>
            <pc:docMk/>
            <pc:sldMk cId="3526461861" sldId="308"/>
            <ac:spMk id="23" creationId="{CC0388A8-3200-42F9-A84D-3F5F72381F87}"/>
          </ac:spMkLst>
        </pc:spChg>
        <pc:spChg chg="add">
          <ac:chgData name="Gargi Sarkar" userId="c26273ae3a3c2297" providerId="Windows Live" clId="Web-{5E6A1180-0512-4CF5-BF65-C64AA07A6B24}" dt="2022-04-23T03:15:43.119" v="96"/>
          <ac:spMkLst>
            <pc:docMk/>
            <pc:sldMk cId="3526461861" sldId="308"/>
            <ac:spMk id="24" creationId="{BC0385E9-02B2-4941-889A-EAD43F5BB0A3}"/>
          </ac:spMkLst>
        </pc:spChg>
        <pc:spChg chg="add">
          <ac:chgData name="Gargi Sarkar" userId="c26273ae3a3c2297" providerId="Windows Live" clId="Web-{5E6A1180-0512-4CF5-BF65-C64AA07A6B24}" dt="2022-04-23T03:15:43.119" v="96"/>
          <ac:spMkLst>
            <pc:docMk/>
            <pc:sldMk cId="3526461861" sldId="308"/>
            <ac:spMk id="25" creationId="{829A1E2C-5AC8-40FC-99E9-832069D39792}"/>
          </ac:spMkLst>
        </pc:spChg>
        <pc:picChg chg="add del mod ord">
          <ac:chgData name="Gargi Sarkar" userId="c26273ae3a3c2297" providerId="Windows Live" clId="Web-{5E6A1180-0512-4CF5-BF65-C64AA07A6B24}" dt="2022-04-23T03:15:59.165" v="97"/>
          <ac:picMkLst>
            <pc:docMk/>
            <pc:sldMk cId="3526461861" sldId="308"/>
            <ac:picMk id="5" creationId="{533B52D3-8CB0-93AB-FEC6-2680A34EE22D}"/>
          </ac:picMkLst>
        </pc:picChg>
        <pc:picChg chg="add del mod ord">
          <ac:chgData name="Gargi Sarkar" userId="c26273ae3a3c2297" providerId="Windows Live" clId="Web-{5E6A1180-0512-4CF5-BF65-C64AA07A6B24}" dt="2022-04-23T03:16:13.118" v="100"/>
          <ac:picMkLst>
            <pc:docMk/>
            <pc:sldMk cId="3526461861" sldId="308"/>
            <ac:picMk id="7" creationId="{2B16EB80-D7D7-1FA1-F3D4-6B21C6DB037A}"/>
          </ac:picMkLst>
        </pc:picChg>
        <pc:picChg chg="add del mod ord">
          <ac:chgData name="Gargi Sarkar" userId="c26273ae3a3c2297" providerId="Windows Live" clId="Web-{5E6A1180-0512-4CF5-BF65-C64AA07A6B24}" dt="2022-04-23T03:16:09.525" v="99"/>
          <ac:picMkLst>
            <pc:docMk/>
            <pc:sldMk cId="3526461861" sldId="308"/>
            <ac:picMk id="8" creationId="{1FF3F220-FA44-6056-DBDC-3ED1CBAFBA92}"/>
          </ac:picMkLst>
        </pc:picChg>
        <pc:picChg chg="add mod">
          <ac:chgData name="Gargi Sarkar" userId="c26273ae3a3c2297" providerId="Windows Live" clId="Web-{5E6A1180-0512-4CF5-BF65-C64AA07A6B24}" dt="2022-04-23T03:20:50.974" v="163" actId="1076"/>
          <ac:picMkLst>
            <pc:docMk/>
            <pc:sldMk cId="3526461861" sldId="308"/>
            <ac:picMk id="11" creationId="{74704A0F-C69E-8FF6-37F8-B21E2D896FEC}"/>
          </ac:picMkLst>
        </pc:picChg>
        <pc:picChg chg="add mod">
          <ac:chgData name="Gargi Sarkar" userId="c26273ae3a3c2297" providerId="Windows Live" clId="Web-{5E6A1180-0512-4CF5-BF65-C64AA07A6B24}" dt="2022-04-23T03:21:14.677" v="165" actId="1076"/>
          <ac:picMkLst>
            <pc:docMk/>
            <pc:sldMk cId="3526461861" sldId="308"/>
            <ac:picMk id="13" creationId="{BD3C15B1-70B7-57DA-2B95-B8F8D3E47440}"/>
          </ac:picMkLst>
        </pc:picChg>
      </pc:sldChg>
    </pc:docChg>
  </pc:docChgLst>
  <pc:docChgLst>
    <pc:chgData name="Kajal Sethi" userId="7a94ae1f216a7a57" providerId="Windows Live" clId="Web-{77B02319-3B03-4330-8BBA-70C7BCD3E6CA}"/>
    <pc:docChg chg="modSld">
      <pc:chgData name="Kajal Sethi" userId="7a94ae1f216a7a57" providerId="Windows Live" clId="Web-{77B02319-3B03-4330-8BBA-70C7BCD3E6CA}" dt="2022-04-19T16:39:14.334" v="164" actId="20577"/>
      <pc:docMkLst>
        <pc:docMk/>
      </pc:docMkLst>
      <pc:sldChg chg="addSp modSp">
        <pc:chgData name="Kajal Sethi" userId="7a94ae1f216a7a57" providerId="Windows Live" clId="Web-{77B02319-3B03-4330-8BBA-70C7BCD3E6CA}" dt="2022-04-19T16:35:06.452" v="161" actId="20577"/>
        <pc:sldMkLst>
          <pc:docMk/>
          <pc:sldMk cId="109857222" sldId="256"/>
        </pc:sldMkLst>
        <pc:spChg chg="mod">
          <ac:chgData name="Kajal Sethi" userId="7a94ae1f216a7a57" providerId="Windows Live" clId="Web-{77B02319-3B03-4330-8BBA-70C7BCD3E6CA}" dt="2022-04-19T16:30:08.164" v="9" actId="14100"/>
          <ac:spMkLst>
            <pc:docMk/>
            <pc:sldMk cId="109857222" sldId="256"/>
            <ac:spMk id="2" creationId="{00000000-0000-0000-0000-000000000000}"/>
          </ac:spMkLst>
        </pc:spChg>
        <pc:spChg chg="mod">
          <ac:chgData name="Kajal Sethi" userId="7a94ae1f216a7a57" providerId="Windows Live" clId="Web-{77B02319-3B03-4330-8BBA-70C7BCD3E6CA}" dt="2022-04-19T16:35:06.452" v="161" actId="20577"/>
          <ac:spMkLst>
            <pc:docMk/>
            <pc:sldMk cId="109857222" sldId="256"/>
            <ac:spMk id="3" creationId="{00000000-0000-0000-0000-000000000000}"/>
          </ac:spMkLst>
        </pc:spChg>
        <pc:spChg chg="add mod">
          <ac:chgData name="Kajal Sethi" userId="7a94ae1f216a7a57" providerId="Windows Live" clId="Web-{77B02319-3B03-4330-8BBA-70C7BCD3E6CA}" dt="2022-04-19T16:34:04.623" v="157" actId="1076"/>
          <ac:spMkLst>
            <pc:docMk/>
            <pc:sldMk cId="109857222" sldId="256"/>
            <ac:spMk id="4" creationId="{C3EBA814-15DE-0D7F-A3EC-98FFE79D48F4}"/>
          </ac:spMkLst>
        </pc:spChg>
      </pc:sldChg>
      <pc:sldChg chg="modSp">
        <pc:chgData name="Kajal Sethi" userId="7a94ae1f216a7a57" providerId="Windows Live" clId="Web-{77B02319-3B03-4330-8BBA-70C7BCD3E6CA}" dt="2022-04-19T16:39:14.334" v="164" actId="20577"/>
        <pc:sldMkLst>
          <pc:docMk/>
          <pc:sldMk cId="1470716819" sldId="257"/>
        </pc:sldMkLst>
        <pc:spChg chg="mod">
          <ac:chgData name="Kajal Sethi" userId="7a94ae1f216a7a57" providerId="Windows Live" clId="Web-{77B02319-3B03-4330-8BBA-70C7BCD3E6CA}" dt="2022-04-19T16:39:14.334" v="164" actId="20577"/>
          <ac:spMkLst>
            <pc:docMk/>
            <pc:sldMk cId="1470716819" sldId="257"/>
            <ac:spMk id="2" creationId="{284AD123-2414-38A6-F546-6B835889B3C5}"/>
          </ac:spMkLst>
        </pc:spChg>
        <pc:graphicFrameChg chg="mod">
          <ac:chgData name="Kajal Sethi" userId="7a94ae1f216a7a57" providerId="Windows Live" clId="Web-{77B02319-3B03-4330-8BBA-70C7BCD3E6CA}" dt="2022-04-19T16:35:29.359" v="162" actId="1076"/>
          <ac:graphicFrameMkLst>
            <pc:docMk/>
            <pc:sldMk cId="1470716819" sldId="257"/>
            <ac:graphicFrameMk id="73" creationId="{F9ED1ECC-8396-C755-0532-DC310400A21C}"/>
          </ac:graphicFrameMkLst>
        </pc:graphicFrameChg>
      </pc:sldChg>
    </pc:docChg>
  </pc:docChgLst>
  <pc:docChgLst>
    <pc:chgData name="Kajal Sethi" userId="7a94ae1f216a7a57" providerId="Windows Live" clId="Web-{3EC2C464-51BA-44A5-BA59-E0330A5541B5}"/>
    <pc:docChg chg="modSld">
      <pc:chgData name="Kajal Sethi" userId="7a94ae1f216a7a57" providerId="Windows Live" clId="Web-{3EC2C464-51BA-44A5-BA59-E0330A5541B5}" dt="2022-04-23T04:32:58.775" v="11"/>
      <pc:docMkLst>
        <pc:docMk/>
      </pc:docMkLst>
      <pc:sldChg chg="modSp modCm">
        <pc:chgData name="Kajal Sethi" userId="7a94ae1f216a7a57" providerId="Windows Live" clId="Web-{3EC2C464-51BA-44A5-BA59-E0330A5541B5}" dt="2022-04-23T04:32:28.165" v="10"/>
        <pc:sldMkLst>
          <pc:docMk/>
          <pc:sldMk cId="3486384385" sldId="269"/>
        </pc:sldMkLst>
        <pc:spChg chg="mod">
          <ac:chgData name="Kajal Sethi" userId="7a94ae1f216a7a57" providerId="Windows Live" clId="Web-{3EC2C464-51BA-44A5-BA59-E0330A5541B5}" dt="2022-04-23T04:31:51.195" v="9" actId="20577"/>
          <ac:spMkLst>
            <pc:docMk/>
            <pc:sldMk cId="3486384385" sldId="269"/>
            <ac:spMk id="3" creationId="{128E5D80-480F-02CD-E69D-AE4448D4DCAC}"/>
          </ac:spMkLst>
        </pc:spChg>
      </pc:sldChg>
      <pc:sldChg chg="delCm">
        <pc:chgData name="Kajal Sethi" userId="7a94ae1f216a7a57" providerId="Windows Live" clId="Web-{3EC2C464-51BA-44A5-BA59-E0330A5541B5}" dt="2022-04-23T04:32:58.775" v="11"/>
        <pc:sldMkLst>
          <pc:docMk/>
          <pc:sldMk cId="3516455231" sldId="270"/>
        </pc:sldMkLst>
      </pc:sldChg>
    </pc:docChg>
  </pc:docChgLst>
  <pc:docChgLst>
    <pc:chgData name="Kajal Sethi" userId="7a94ae1f216a7a57" providerId="Windows Live" clId="Web-{4E41EDC9-A77A-47C9-BF5D-6ECC5F3662CE}"/>
    <pc:docChg chg="modSld">
      <pc:chgData name="Kajal Sethi" userId="7a94ae1f216a7a57" providerId="Windows Live" clId="Web-{4E41EDC9-A77A-47C9-BF5D-6ECC5F3662CE}" dt="2022-04-21T23:56:26.642" v="3" actId="14100"/>
      <pc:docMkLst>
        <pc:docMk/>
      </pc:docMkLst>
      <pc:sldChg chg="modSp">
        <pc:chgData name="Kajal Sethi" userId="7a94ae1f216a7a57" providerId="Windows Live" clId="Web-{4E41EDC9-A77A-47C9-BF5D-6ECC5F3662CE}" dt="2022-04-21T23:56:26.642" v="3" actId="14100"/>
        <pc:sldMkLst>
          <pc:docMk/>
          <pc:sldMk cId="363008543" sldId="261"/>
        </pc:sldMkLst>
        <pc:picChg chg="mod">
          <ac:chgData name="Kajal Sethi" userId="7a94ae1f216a7a57" providerId="Windows Live" clId="Web-{4E41EDC9-A77A-47C9-BF5D-6ECC5F3662CE}" dt="2022-04-21T23:56:26.642" v="3" actId="14100"/>
          <ac:picMkLst>
            <pc:docMk/>
            <pc:sldMk cId="363008543" sldId="261"/>
            <ac:picMk id="4" creationId="{6338427A-40D1-A69D-5340-6F9329F89AF3}"/>
          </ac:picMkLst>
        </pc:picChg>
      </pc:sldChg>
    </pc:docChg>
  </pc:docChgLst>
  <pc:docChgLst>
    <pc:chgData name="Gargi Sarkar" userId="c26273ae3a3c2297" providerId="Windows Live" clId="Web-{FED6760C-697C-4CCB-AA30-52AB06A1A9DC}"/>
    <pc:docChg chg="addSld delSld modSld addMainMaster delMainMaster">
      <pc:chgData name="Gargi Sarkar" userId="c26273ae3a3c2297" providerId="Windows Live" clId="Web-{FED6760C-697C-4CCB-AA30-52AB06A1A9DC}" dt="2022-04-19T05:15:46.067" v="1165" actId="14100"/>
      <pc:docMkLst>
        <pc:docMk/>
      </pc:docMkLst>
      <pc:sldChg chg="addSp delSp modSp mod setBg modClrScheme setClrOvrMap chgLayout">
        <pc:chgData name="Gargi Sarkar" userId="c26273ae3a3c2297" providerId="Windows Live" clId="Web-{FED6760C-697C-4CCB-AA30-52AB06A1A9DC}" dt="2022-04-18T18:52:08.705" v="273" actId="14100"/>
        <pc:sldMkLst>
          <pc:docMk/>
          <pc:sldMk cId="109857222" sldId="256"/>
        </pc:sldMkLst>
        <pc:spChg chg="mod">
          <ac:chgData name="Gargi Sarkar" userId="c26273ae3a3c2297" providerId="Windows Live" clId="Web-{FED6760C-697C-4CCB-AA30-52AB06A1A9DC}" dt="2022-04-18T18:52:00.767" v="272" actId="14100"/>
          <ac:spMkLst>
            <pc:docMk/>
            <pc:sldMk cId="109857222" sldId="256"/>
            <ac:spMk id="2" creationId="{00000000-0000-0000-0000-000000000000}"/>
          </ac:spMkLst>
        </pc:spChg>
        <pc:spChg chg="mod">
          <ac:chgData name="Gargi Sarkar" userId="c26273ae3a3c2297" providerId="Windows Live" clId="Web-{FED6760C-697C-4CCB-AA30-52AB06A1A9DC}" dt="2022-04-18T18:52:08.705" v="273" actId="14100"/>
          <ac:spMkLst>
            <pc:docMk/>
            <pc:sldMk cId="109857222" sldId="256"/>
            <ac:spMk id="3" creationId="{00000000-0000-0000-0000-000000000000}"/>
          </ac:spMkLst>
        </pc:spChg>
        <pc:spChg chg="add">
          <ac:chgData name="Gargi Sarkar" userId="c26273ae3a3c2297" providerId="Windows Live" clId="Web-{FED6760C-697C-4CCB-AA30-52AB06A1A9DC}" dt="2022-04-18T18:34:54.826" v="6"/>
          <ac:spMkLst>
            <pc:docMk/>
            <pc:sldMk cId="109857222" sldId="256"/>
            <ac:spMk id="5" creationId="{4905C695-F54E-4EF8-8AEF-811D460E7AFE}"/>
          </ac:spMkLst>
        </pc:spChg>
        <pc:spChg chg="add">
          <ac:chgData name="Gargi Sarkar" userId="c26273ae3a3c2297" providerId="Windows Live" clId="Web-{FED6760C-697C-4CCB-AA30-52AB06A1A9DC}" dt="2022-04-18T18:34:54.826" v="6"/>
          <ac:spMkLst>
            <pc:docMk/>
            <pc:sldMk cId="109857222" sldId="256"/>
            <ac:spMk id="6" creationId="{485CD2A3-2099-476E-9A85-55DC735FA2B7}"/>
          </ac:spMkLst>
        </pc:spChg>
        <pc:spChg chg="add del">
          <ac:chgData name="Gargi Sarkar" userId="c26273ae3a3c2297" providerId="Windows Live" clId="Web-{FED6760C-697C-4CCB-AA30-52AB06A1A9DC}" dt="2022-04-18T18:34:08.670" v="5"/>
          <ac:spMkLst>
            <pc:docMk/>
            <pc:sldMk cId="109857222" sldId="256"/>
            <ac:spMk id="8" creationId="{4905C695-F54E-4EF8-8AEF-811D460E7AFE}"/>
          </ac:spMkLst>
        </pc:spChg>
        <pc:spChg chg="add del">
          <ac:chgData name="Gargi Sarkar" userId="c26273ae3a3c2297" providerId="Windows Live" clId="Web-{FED6760C-697C-4CCB-AA30-52AB06A1A9DC}" dt="2022-04-18T18:32:24.984" v="1"/>
          <ac:spMkLst>
            <pc:docMk/>
            <pc:sldMk cId="109857222" sldId="256"/>
            <ac:spMk id="9" creationId="{D5B012D8-7F27-4758-9AC6-C889B154BD73}"/>
          </ac:spMkLst>
        </pc:spChg>
        <pc:spChg chg="add del">
          <ac:chgData name="Gargi Sarkar" userId="c26273ae3a3c2297" providerId="Windows Live" clId="Web-{FED6760C-697C-4CCB-AA30-52AB06A1A9DC}" dt="2022-04-18T18:34:08.670" v="5"/>
          <ac:spMkLst>
            <pc:docMk/>
            <pc:sldMk cId="109857222" sldId="256"/>
            <ac:spMk id="10" creationId="{485CD2A3-2099-476E-9A85-55DC735FA2B7}"/>
          </ac:spMkLst>
        </pc:spChg>
        <pc:spChg chg="add del">
          <ac:chgData name="Gargi Sarkar" userId="c26273ae3a3c2297" providerId="Windows Live" clId="Web-{FED6760C-697C-4CCB-AA30-52AB06A1A9DC}" dt="2022-04-18T18:32:24.984" v="1"/>
          <ac:spMkLst>
            <pc:docMk/>
            <pc:sldMk cId="109857222" sldId="256"/>
            <ac:spMk id="11" creationId="{4063B759-00FC-46D1-9898-8E8625268FAF}"/>
          </ac:spMkLst>
        </pc:spChg>
        <pc:spChg chg="add del">
          <ac:chgData name="Gargi Sarkar" userId="c26273ae3a3c2297" providerId="Windows Live" clId="Web-{FED6760C-697C-4CCB-AA30-52AB06A1A9DC}" dt="2022-04-18T18:33:30.921" v="3"/>
          <ac:spMkLst>
            <pc:docMk/>
            <pc:sldMk cId="109857222" sldId="256"/>
            <ac:spMk id="13" creationId="{B01B0E58-A5C8-4CDA-A2E0-35DF94E59857}"/>
          </ac:spMkLst>
        </pc:spChg>
        <pc:spChg chg="add del">
          <ac:chgData name="Gargi Sarkar" userId="c26273ae3a3c2297" providerId="Windows Live" clId="Web-{FED6760C-697C-4CCB-AA30-52AB06A1A9DC}" dt="2022-04-18T18:33:30.921" v="3"/>
          <ac:spMkLst>
            <pc:docMk/>
            <pc:sldMk cId="109857222" sldId="256"/>
            <ac:spMk id="14" creationId="{E08D4B6A-8113-4DFB-B82E-B60CAC8E0A50}"/>
          </ac:spMkLst>
        </pc:spChg>
        <pc:spChg chg="add del">
          <ac:chgData name="Gargi Sarkar" userId="c26273ae3a3c2297" providerId="Windows Live" clId="Web-{FED6760C-697C-4CCB-AA30-52AB06A1A9DC}" dt="2022-04-18T18:33:30.921" v="3"/>
          <ac:spMkLst>
            <pc:docMk/>
            <pc:sldMk cId="109857222" sldId="256"/>
            <ac:spMk id="15" creationId="{9822E561-F97C-4CBB-A9A6-A6BF6317BC84}"/>
          </ac:spMkLst>
        </pc:spChg>
        <pc:grpChg chg="add">
          <ac:chgData name="Gargi Sarkar" userId="c26273ae3a3c2297" providerId="Windows Live" clId="Web-{FED6760C-697C-4CCB-AA30-52AB06A1A9DC}" dt="2022-04-18T18:34:54.826" v="6"/>
          <ac:grpSpMkLst>
            <pc:docMk/>
            <pc:sldMk cId="109857222" sldId="256"/>
            <ac:grpSpMk id="7" creationId="{E92979E8-2E86-433E-A7E4-5F102E45A8EE}"/>
          </ac:grpSpMkLst>
        </pc:grpChg>
        <pc:grpChg chg="add del">
          <ac:chgData name="Gargi Sarkar" userId="c26273ae3a3c2297" providerId="Windows Live" clId="Web-{FED6760C-697C-4CCB-AA30-52AB06A1A9DC}" dt="2022-04-18T18:34:08.670" v="5"/>
          <ac:grpSpMkLst>
            <pc:docMk/>
            <pc:sldMk cId="109857222" sldId="256"/>
            <ac:grpSpMk id="12" creationId="{E92979E8-2E86-433E-A7E4-5F102E45A8EE}"/>
          </ac:grpSpMkLst>
        </pc:grpChg>
        <pc:picChg chg="add del">
          <ac:chgData name="Gargi Sarkar" userId="c26273ae3a3c2297" providerId="Windows Live" clId="Web-{FED6760C-697C-4CCB-AA30-52AB06A1A9DC}" dt="2022-04-18T18:32:24.984" v="1"/>
          <ac:picMkLst>
            <pc:docMk/>
            <pc:sldMk cId="109857222" sldId="256"/>
            <ac:picMk id="4" creationId="{D606CE2E-CCB3-0BCB-69B7-18E1FFC0014E}"/>
          </ac:picMkLst>
        </pc:picChg>
        <pc:picChg chg="add del">
          <ac:chgData name="Gargi Sarkar" userId="c26273ae3a3c2297" providerId="Windows Live" clId="Web-{FED6760C-697C-4CCB-AA30-52AB06A1A9DC}" dt="2022-04-18T18:33:30.921" v="3"/>
          <ac:picMkLst>
            <pc:docMk/>
            <pc:sldMk cId="109857222" sldId="256"/>
            <ac:picMk id="16" creationId="{EF7DB318-9773-B8FE-B551-F6A5EBCD5248}"/>
          </ac:picMkLst>
        </pc:picChg>
      </pc:sldChg>
      <pc:sldChg chg="addSp delSp modSp new mod setBg">
        <pc:chgData name="Gargi Sarkar" userId="c26273ae3a3c2297" providerId="Windows Live" clId="Web-{FED6760C-697C-4CCB-AA30-52AB06A1A9DC}" dt="2022-04-18T19:33:23.629" v="668" actId="1076"/>
        <pc:sldMkLst>
          <pc:docMk/>
          <pc:sldMk cId="1470716819" sldId="257"/>
        </pc:sldMkLst>
        <pc:spChg chg="mod">
          <ac:chgData name="Gargi Sarkar" userId="c26273ae3a3c2297" providerId="Windows Live" clId="Web-{FED6760C-697C-4CCB-AA30-52AB06A1A9DC}" dt="2022-04-18T19:10:12.286" v="606"/>
          <ac:spMkLst>
            <pc:docMk/>
            <pc:sldMk cId="1470716819" sldId="257"/>
            <ac:spMk id="2" creationId="{284AD123-2414-38A6-F546-6B835889B3C5}"/>
          </ac:spMkLst>
        </pc:spChg>
        <pc:spChg chg="add del mod">
          <ac:chgData name="Gargi Sarkar" userId="c26273ae3a3c2297" providerId="Windows Live" clId="Web-{FED6760C-697C-4CCB-AA30-52AB06A1A9DC}" dt="2022-04-18T19:09:18.021" v="602"/>
          <ac:spMkLst>
            <pc:docMk/>
            <pc:sldMk cId="1470716819" sldId="257"/>
            <ac:spMk id="3" creationId="{CAEEA82D-252A-ADFC-C469-66A87B56282C}"/>
          </ac:spMkLst>
        </pc:spChg>
        <pc:spChg chg="add del">
          <ac:chgData name="Gargi Sarkar" userId="c26273ae3a3c2297" providerId="Windows Live" clId="Web-{FED6760C-697C-4CCB-AA30-52AB06A1A9DC}" dt="2022-04-18T19:07:58.491" v="587"/>
          <ac:spMkLst>
            <pc:docMk/>
            <pc:sldMk cId="1470716819" sldId="257"/>
            <ac:spMk id="5" creationId="{7B22176A-41DB-4D9A-9B6F-F2296F1ED173}"/>
          </ac:spMkLst>
        </pc:spChg>
        <pc:spChg chg="add del">
          <ac:chgData name="Gargi Sarkar" userId="c26273ae3a3c2297" providerId="Windows Live" clId="Web-{FED6760C-697C-4CCB-AA30-52AB06A1A9DC}" dt="2022-04-18T19:07:58.491" v="587"/>
          <ac:spMkLst>
            <pc:docMk/>
            <pc:sldMk cId="1470716819" sldId="257"/>
            <ac:spMk id="6" creationId="{774A8DF5-445E-49C5-B10A-8DF5FEFBCC46}"/>
          </ac:spMkLst>
        </pc:spChg>
        <pc:spChg chg="add del">
          <ac:chgData name="Gargi Sarkar" userId="c26273ae3a3c2297" providerId="Windows Live" clId="Web-{FED6760C-697C-4CCB-AA30-52AB06A1A9DC}" dt="2022-04-18T19:07:58.491" v="587"/>
          <ac:spMkLst>
            <pc:docMk/>
            <pc:sldMk cId="1470716819" sldId="257"/>
            <ac:spMk id="7" creationId="{9A4E38D9-EFB8-40B5-B42B-514FBF180360}"/>
          </ac:spMkLst>
        </pc:spChg>
        <pc:spChg chg="add del">
          <ac:chgData name="Gargi Sarkar" userId="c26273ae3a3c2297" providerId="Windows Live" clId="Web-{FED6760C-697C-4CCB-AA30-52AB06A1A9DC}" dt="2022-04-18T19:02:47.510" v="537"/>
          <ac:spMkLst>
            <pc:docMk/>
            <pc:sldMk cId="1470716819" sldId="257"/>
            <ac:spMk id="8" creationId="{7B22176A-41DB-4D9A-9B6F-F2296F1ED173}"/>
          </ac:spMkLst>
        </pc:spChg>
        <pc:spChg chg="add del">
          <ac:chgData name="Gargi Sarkar" userId="c26273ae3a3c2297" providerId="Windows Live" clId="Web-{FED6760C-697C-4CCB-AA30-52AB06A1A9DC}" dt="2022-04-18T19:02:47.510" v="537"/>
          <ac:spMkLst>
            <pc:docMk/>
            <pc:sldMk cId="1470716819" sldId="257"/>
            <ac:spMk id="10" creationId="{774A8DF5-445E-49C5-B10A-8DF5FEFBCC46}"/>
          </ac:spMkLst>
        </pc:spChg>
        <pc:spChg chg="add del">
          <ac:chgData name="Gargi Sarkar" userId="c26273ae3a3c2297" providerId="Windows Live" clId="Web-{FED6760C-697C-4CCB-AA30-52AB06A1A9DC}" dt="2022-04-18T19:02:47.510" v="537"/>
          <ac:spMkLst>
            <pc:docMk/>
            <pc:sldMk cId="1470716819" sldId="257"/>
            <ac:spMk id="12" creationId="{9A4E38D9-EFB8-40B5-B42B-514FBF180360}"/>
          </ac:spMkLst>
        </pc:spChg>
        <pc:spChg chg="add del">
          <ac:chgData name="Gargi Sarkar" userId="c26273ae3a3c2297" providerId="Windows Live" clId="Web-{FED6760C-697C-4CCB-AA30-52AB06A1A9DC}" dt="2022-04-18T19:07:58.475" v="586"/>
          <ac:spMkLst>
            <pc:docMk/>
            <pc:sldMk cId="1470716819" sldId="257"/>
            <ac:spMk id="19" creationId="{7B4854C3-58CC-4A2C-B4CA-926819F0C2A6}"/>
          </ac:spMkLst>
        </pc:spChg>
        <pc:spChg chg="add del">
          <ac:chgData name="Gargi Sarkar" userId="c26273ae3a3c2297" providerId="Windows Live" clId="Web-{FED6760C-697C-4CCB-AA30-52AB06A1A9DC}" dt="2022-04-18T19:07:58.475" v="586"/>
          <ac:spMkLst>
            <pc:docMk/>
            <pc:sldMk cId="1470716819" sldId="257"/>
            <ac:spMk id="20" creationId="{FA7B9933-15AE-4ACB-B091-21C9F385332A}"/>
          </ac:spMkLst>
        </pc:spChg>
        <pc:spChg chg="add del">
          <ac:chgData name="Gargi Sarkar" userId="c26273ae3a3c2297" providerId="Windows Live" clId="Web-{FED6760C-697C-4CCB-AA30-52AB06A1A9DC}" dt="2022-04-18T19:05:17.883" v="557"/>
          <ac:spMkLst>
            <pc:docMk/>
            <pc:sldMk cId="1470716819" sldId="257"/>
            <ac:spMk id="22" creationId="{7B22176A-41DB-4D9A-9B6F-F2296F1ED173}"/>
          </ac:spMkLst>
        </pc:spChg>
        <pc:spChg chg="add del">
          <ac:chgData name="Gargi Sarkar" userId="c26273ae3a3c2297" providerId="Windows Live" clId="Web-{FED6760C-697C-4CCB-AA30-52AB06A1A9DC}" dt="2022-04-18T19:05:17.883" v="557"/>
          <ac:spMkLst>
            <pc:docMk/>
            <pc:sldMk cId="1470716819" sldId="257"/>
            <ac:spMk id="24" creationId="{A79A636D-9CEC-4A76-A113-104B105439F1}"/>
          </ac:spMkLst>
        </pc:spChg>
        <pc:spChg chg="add del">
          <ac:chgData name="Gargi Sarkar" userId="c26273ae3a3c2297" providerId="Windows Live" clId="Web-{FED6760C-697C-4CCB-AA30-52AB06A1A9DC}" dt="2022-04-18T19:05:17.883" v="557"/>
          <ac:spMkLst>
            <pc:docMk/>
            <pc:sldMk cId="1470716819" sldId="257"/>
            <ac:spMk id="26" creationId="{1A53EEF0-2806-4C52-A779-F5B786040DAB}"/>
          </ac:spMkLst>
        </pc:spChg>
        <pc:spChg chg="add del">
          <ac:chgData name="Gargi Sarkar" userId="c26273ae3a3c2297" providerId="Windows Live" clId="Web-{FED6760C-697C-4CCB-AA30-52AB06A1A9DC}" dt="2022-04-18T19:09:18.021" v="602"/>
          <ac:spMkLst>
            <pc:docMk/>
            <pc:sldMk cId="1470716819" sldId="257"/>
            <ac:spMk id="32" creationId="{7B22176A-41DB-4D9A-9B6F-F2296F1ED173}"/>
          </ac:spMkLst>
        </pc:spChg>
        <pc:spChg chg="add del">
          <ac:chgData name="Gargi Sarkar" userId="c26273ae3a3c2297" providerId="Windows Live" clId="Web-{FED6760C-697C-4CCB-AA30-52AB06A1A9DC}" dt="2022-04-18T19:07:05.007" v="575"/>
          <ac:spMkLst>
            <pc:docMk/>
            <pc:sldMk cId="1470716819" sldId="257"/>
            <ac:spMk id="33" creationId="{7B22176A-41DB-4D9A-9B6F-F2296F1ED173}"/>
          </ac:spMkLst>
        </pc:spChg>
        <pc:spChg chg="add del">
          <ac:chgData name="Gargi Sarkar" userId="c26273ae3a3c2297" providerId="Windows Live" clId="Web-{FED6760C-697C-4CCB-AA30-52AB06A1A9DC}" dt="2022-04-18T19:07:05.007" v="575"/>
          <ac:spMkLst>
            <pc:docMk/>
            <pc:sldMk cId="1470716819" sldId="257"/>
            <ac:spMk id="34" creationId="{774A8DF5-445E-49C5-B10A-8DF5FEFBCC46}"/>
          </ac:spMkLst>
        </pc:spChg>
        <pc:spChg chg="add del">
          <ac:chgData name="Gargi Sarkar" userId="c26273ae3a3c2297" providerId="Windows Live" clId="Web-{FED6760C-697C-4CCB-AA30-52AB06A1A9DC}" dt="2022-04-18T19:07:05.007" v="575"/>
          <ac:spMkLst>
            <pc:docMk/>
            <pc:sldMk cId="1470716819" sldId="257"/>
            <ac:spMk id="35" creationId="{9A4E38D9-EFB8-40B5-B42B-514FBF180360}"/>
          </ac:spMkLst>
        </pc:spChg>
        <pc:spChg chg="add del">
          <ac:chgData name="Gargi Sarkar" userId="c26273ae3a3c2297" providerId="Windows Live" clId="Web-{FED6760C-697C-4CCB-AA30-52AB06A1A9DC}" dt="2022-04-18T19:09:18.021" v="602"/>
          <ac:spMkLst>
            <pc:docMk/>
            <pc:sldMk cId="1470716819" sldId="257"/>
            <ac:spMk id="37" creationId="{774A8DF5-445E-49C5-B10A-8DF5FEFBCC46}"/>
          </ac:spMkLst>
        </pc:spChg>
        <pc:spChg chg="add del">
          <ac:chgData name="Gargi Sarkar" userId="c26273ae3a3c2297" providerId="Windows Live" clId="Web-{FED6760C-697C-4CCB-AA30-52AB06A1A9DC}" dt="2022-04-18T19:09:18.021" v="602"/>
          <ac:spMkLst>
            <pc:docMk/>
            <pc:sldMk cId="1470716819" sldId="257"/>
            <ac:spMk id="38" creationId="{9A4E38D9-EFB8-40B5-B42B-514FBF180360}"/>
          </ac:spMkLst>
        </pc:spChg>
        <pc:spChg chg="add del">
          <ac:chgData name="Gargi Sarkar" userId="c26273ae3a3c2297" providerId="Windows Live" clId="Web-{FED6760C-697C-4CCB-AA30-52AB06A1A9DC}" dt="2022-04-18T19:08:48.474" v="592"/>
          <ac:spMkLst>
            <pc:docMk/>
            <pc:sldMk cId="1470716819" sldId="257"/>
            <ac:spMk id="44" creationId="{7B4854C3-58CC-4A2C-B4CA-926819F0C2A6}"/>
          </ac:spMkLst>
        </pc:spChg>
        <pc:spChg chg="add del">
          <ac:chgData name="Gargi Sarkar" userId="c26273ae3a3c2297" providerId="Windows Live" clId="Web-{FED6760C-697C-4CCB-AA30-52AB06A1A9DC}" dt="2022-04-18T19:08:48.474" v="592"/>
          <ac:spMkLst>
            <pc:docMk/>
            <pc:sldMk cId="1470716819" sldId="257"/>
            <ac:spMk id="46" creationId="{FA7B9933-15AE-4ACB-B091-21C9F385332A}"/>
          </ac:spMkLst>
        </pc:spChg>
        <pc:spChg chg="add del">
          <ac:chgData name="Gargi Sarkar" userId="c26273ae3a3c2297" providerId="Windows Live" clId="Web-{FED6760C-697C-4CCB-AA30-52AB06A1A9DC}" dt="2022-04-18T19:08:57.287" v="594"/>
          <ac:spMkLst>
            <pc:docMk/>
            <pc:sldMk cId="1470716819" sldId="257"/>
            <ac:spMk id="54" creationId="{7B22176A-41DB-4D9A-9B6F-F2296F1ED173}"/>
          </ac:spMkLst>
        </pc:spChg>
        <pc:spChg chg="add del">
          <ac:chgData name="Gargi Sarkar" userId="c26273ae3a3c2297" providerId="Windows Live" clId="Web-{FED6760C-697C-4CCB-AA30-52AB06A1A9DC}" dt="2022-04-18T19:08:57.287" v="594"/>
          <ac:spMkLst>
            <pc:docMk/>
            <pc:sldMk cId="1470716819" sldId="257"/>
            <ac:spMk id="55" creationId="{774A8DF5-445E-49C5-B10A-8DF5FEFBCC46}"/>
          </ac:spMkLst>
        </pc:spChg>
        <pc:spChg chg="add del">
          <ac:chgData name="Gargi Sarkar" userId="c26273ae3a3c2297" providerId="Windows Live" clId="Web-{FED6760C-697C-4CCB-AA30-52AB06A1A9DC}" dt="2022-04-18T19:08:57.287" v="594"/>
          <ac:spMkLst>
            <pc:docMk/>
            <pc:sldMk cId="1470716819" sldId="257"/>
            <ac:spMk id="56" creationId="{9A4E38D9-EFB8-40B5-B42B-514FBF180360}"/>
          </ac:spMkLst>
        </pc:spChg>
        <pc:spChg chg="add del">
          <ac:chgData name="Gargi Sarkar" userId="c26273ae3a3c2297" providerId="Windows Live" clId="Web-{FED6760C-697C-4CCB-AA30-52AB06A1A9DC}" dt="2022-04-18T19:09:13.099" v="596"/>
          <ac:spMkLst>
            <pc:docMk/>
            <pc:sldMk cId="1470716819" sldId="257"/>
            <ac:spMk id="58" creationId="{7B22176A-41DB-4D9A-9B6F-F2296F1ED173}"/>
          </ac:spMkLst>
        </pc:spChg>
        <pc:spChg chg="add del">
          <ac:chgData name="Gargi Sarkar" userId="c26273ae3a3c2297" providerId="Windows Live" clId="Web-{FED6760C-697C-4CCB-AA30-52AB06A1A9DC}" dt="2022-04-18T19:09:13.099" v="596"/>
          <ac:spMkLst>
            <pc:docMk/>
            <pc:sldMk cId="1470716819" sldId="257"/>
            <ac:spMk id="59" creationId="{774A8DF5-445E-49C5-B10A-8DF5FEFBCC46}"/>
          </ac:spMkLst>
        </pc:spChg>
        <pc:spChg chg="add del">
          <ac:chgData name="Gargi Sarkar" userId="c26273ae3a3c2297" providerId="Windows Live" clId="Web-{FED6760C-697C-4CCB-AA30-52AB06A1A9DC}" dt="2022-04-18T19:09:13.099" v="596"/>
          <ac:spMkLst>
            <pc:docMk/>
            <pc:sldMk cId="1470716819" sldId="257"/>
            <ac:spMk id="60" creationId="{9A4E38D9-EFB8-40B5-B42B-514FBF180360}"/>
          </ac:spMkLst>
        </pc:spChg>
        <pc:spChg chg="add del">
          <ac:chgData name="Gargi Sarkar" userId="c26273ae3a3c2297" providerId="Windows Live" clId="Web-{FED6760C-697C-4CCB-AA30-52AB06A1A9DC}" dt="2022-04-18T19:09:17.990" v="599"/>
          <ac:spMkLst>
            <pc:docMk/>
            <pc:sldMk cId="1470716819" sldId="257"/>
            <ac:spMk id="63" creationId="{7B22176A-41DB-4D9A-9B6F-F2296F1ED173}"/>
          </ac:spMkLst>
        </pc:spChg>
        <pc:spChg chg="add del">
          <ac:chgData name="Gargi Sarkar" userId="c26273ae3a3c2297" providerId="Windows Live" clId="Web-{FED6760C-697C-4CCB-AA30-52AB06A1A9DC}" dt="2022-04-18T19:09:17.990" v="599"/>
          <ac:spMkLst>
            <pc:docMk/>
            <pc:sldMk cId="1470716819" sldId="257"/>
            <ac:spMk id="64" creationId="{774A8DF5-445E-49C5-B10A-8DF5FEFBCC46}"/>
          </ac:spMkLst>
        </pc:spChg>
        <pc:spChg chg="add del">
          <ac:chgData name="Gargi Sarkar" userId="c26273ae3a3c2297" providerId="Windows Live" clId="Web-{FED6760C-697C-4CCB-AA30-52AB06A1A9DC}" dt="2022-04-18T19:09:17.990" v="599"/>
          <ac:spMkLst>
            <pc:docMk/>
            <pc:sldMk cId="1470716819" sldId="257"/>
            <ac:spMk id="65" creationId="{9A4E38D9-EFB8-40B5-B42B-514FBF180360}"/>
          </ac:spMkLst>
        </pc:spChg>
        <pc:spChg chg="add del">
          <ac:chgData name="Gargi Sarkar" userId="c26273ae3a3c2297" providerId="Windows Live" clId="Web-{FED6760C-697C-4CCB-AA30-52AB06A1A9DC}" dt="2022-04-18T19:10:12.286" v="607"/>
          <ac:spMkLst>
            <pc:docMk/>
            <pc:sldMk cId="1470716819" sldId="257"/>
            <ac:spMk id="70" creationId="{7B22176A-41DB-4D9A-9B6F-F2296F1ED173}"/>
          </ac:spMkLst>
        </pc:spChg>
        <pc:spChg chg="add del">
          <ac:chgData name="Gargi Sarkar" userId="c26273ae3a3c2297" providerId="Windows Live" clId="Web-{FED6760C-697C-4CCB-AA30-52AB06A1A9DC}" dt="2022-04-18T19:10:12.286" v="607"/>
          <ac:spMkLst>
            <pc:docMk/>
            <pc:sldMk cId="1470716819" sldId="257"/>
            <ac:spMk id="71" creationId="{774A8DF5-445E-49C5-B10A-8DF5FEFBCC46}"/>
          </ac:spMkLst>
        </pc:spChg>
        <pc:spChg chg="add del">
          <ac:chgData name="Gargi Sarkar" userId="c26273ae3a3c2297" providerId="Windows Live" clId="Web-{FED6760C-697C-4CCB-AA30-52AB06A1A9DC}" dt="2022-04-18T19:10:12.286" v="607"/>
          <ac:spMkLst>
            <pc:docMk/>
            <pc:sldMk cId="1470716819" sldId="257"/>
            <ac:spMk id="72" creationId="{9A4E38D9-EFB8-40B5-B42B-514FBF180360}"/>
          </ac:spMkLst>
        </pc:spChg>
        <pc:spChg chg="mod replId">
          <ac:chgData name="Gargi Sarkar" userId="c26273ae3a3c2297" providerId="Windows Live" clId="Web-{FED6760C-697C-4CCB-AA30-52AB06A1A9DC}" dt="2022-04-18T19:09:17.990" v="601"/>
          <ac:spMkLst>
            <pc:docMk/>
            <pc:sldMk cId="1470716819" sldId="257"/>
            <ac:spMk id="75" creationId="{5AD7C091-483D-4EDB-A080-485373410AB7}"/>
          </ac:spMkLst>
        </pc:spChg>
        <pc:spChg chg="add del">
          <ac:chgData name="Gargi Sarkar" userId="c26273ae3a3c2297" providerId="Windows Live" clId="Web-{FED6760C-697C-4CCB-AA30-52AB06A1A9DC}" dt="2022-04-18T19:10:12.286" v="606"/>
          <ac:spMkLst>
            <pc:docMk/>
            <pc:sldMk cId="1470716819" sldId="257"/>
            <ac:spMk id="79" creationId="{9D3B3C7E-BC2D-4436-8B03-AC421FA66787}"/>
          </ac:spMkLst>
        </pc:spChg>
        <pc:spChg chg="add">
          <ac:chgData name="Gargi Sarkar" userId="c26273ae3a3c2297" providerId="Windows Live" clId="Web-{FED6760C-697C-4CCB-AA30-52AB06A1A9DC}" dt="2022-04-18T19:10:12.286" v="607"/>
          <ac:spMkLst>
            <pc:docMk/>
            <pc:sldMk cId="1470716819" sldId="257"/>
            <ac:spMk id="83" creationId="{6CA79669-85CF-4A8E-9B66-F63A5C5B570B}"/>
          </ac:spMkLst>
        </pc:spChg>
        <pc:spChg chg="add del">
          <ac:chgData name="Gargi Sarkar" userId="c26273ae3a3c2297" providerId="Windows Live" clId="Web-{FED6760C-697C-4CCB-AA30-52AB06A1A9DC}" dt="2022-04-18T19:10:12.286" v="606"/>
          <ac:spMkLst>
            <pc:docMk/>
            <pc:sldMk cId="1470716819" sldId="257"/>
            <ac:spMk id="86" creationId="{1AB7CFDD-E67B-4078-9BD0-D09D4200E4E1}"/>
          </ac:spMkLst>
        </pc:spChg>
        <pc:spChg chg="add del">
          <ac:chgData name="Gargi Sarkar" userId="c26273ae3a3c2297" providerId="Windows Live" clId="Web-{FED6760C-697C-4CCB-AA30-52AB06A1A9DC}" dt="2022-04-18T19:10:12.286" v="606"/>
          <ac:spMkLst>
            <pc:docMk/>
            <pc:sldMk cId="1470716819" sldId="257"/>
            <ac:spMk id="88" creationId="{4DAEF25D-C97E-48E9-B20C-FEFC2EC6E59B}"/>
          </ac:spMkLst>
        </pc:spChg>
        <pc:spChg chg="add">
          <ac:chgData name="Gargi Sarkar" userId="c26273ae3a3c2297" providerId="Windows Live" clId="Web-{FED6760C-697C-4CCB-AA30-52AB06A1A9DC}" dt="2022-04-18T19:10:12.286" v="607"/>
          <ac:spMkLst>
            <pc:docMk/>
            <pc:sldMk cId="1470716819" sldId="257"/>
            <ac:spMk id="90" creationId="{9EB54D17-3792-403D-9127-495845021D2B}"/>
          </ac:spMkLst>
        </pc:spChg>
        <pc:spChg chg="add">
          <ac:chgData name="Gargi Sarkar" userId="c26273ae3a3c2297" providerId="Windows Live" clId="Web-{FED6760C-697C-4CCB-AA30-52AB06A1A9DC}" dt="2022-04-18T19:10:12.286" v="607"/>
          <ac:spMkLst>
            <pc:docMk/>
            <pc:sldMk cId="1470716819" sldId="257"/>
            <ac:spMk id="91" creationId="{05FB7726-C6A8-44D0-B179-A65DE454D836}"/>
          </ac:spMkLst>
        </pc:spChg>
        <pc:grpChg chg="add del">
          <ac:chgData name="Gargi Sarkar" userId="c26273ae3a3c2297" providerId="Windows Live" clId="Web-{FED6760C-697C-4CCB-AA30-52AB06A1A9DC}" dt="2022-04-18T19:07:58.491" v="587"/>
          <ac:grpSpMkLst>
            <pc:docMk/>
            <pc:sldMk cId="1470716819" sldId="257"/>
            <ac:grpSpMk id="9" creationId="{1148C992-36DE-4449-B92D-49AE04B5DE20}"/>
          </ac:grpSpMkLst>
        </pc:grpChg>
        <pc:grpChg chg="add del">
          <ac:chgData name="Gargi Sarkar" userId="c26273ae3a3c2297" providerId="Windows Live" clId="Web-{FED6760C-697C-4CCB-AA30-52AB06A1A9DC}" dt="2022-04-18T19:02:47.510" v="537"/>
          <ac:grpSpMkLst>
            <pc:docMk/>
            <pc:sldMk cId="1470716819" sldId="257"/>
            <ac:grpSpMk id="14" creationId="{1148C992-36DE-4449-B92D-49AE04B5DE20}"/>
          </ac:grpSpMkLst>
        </pc:grpChg>
        <pc:grpChg chg="add del">
          <ac:chgData name="Gargi Sarkar" userId="c26273ae3a3c2297" providerId="Windows Live" clId="Web-{FED6760C-697C-4CCB-AA30-52AB06A1A9DC}" dt="2022-04-18T19:07:58.475" v="586"/>
          <ac:grpSpMkLst>
            <pc:docMk/>
            <pc:sldMk cId="1470716819" sldId="257"/>
            <ac:grpSpMk id="21" creationId="{DE57BB50-0A5D-4AD7-87AB-5904B788BC54}"/>
          </ac:grpSpMkLst>
        </pc:grpChg>
        <pc:grpChg chg="add del">
          <ac:chgData name="Gargi Sarkar" userId="c26273ae3a3c2297" providerId="Windows Live" clId="Web-{FED6760C-697C-4CCB-AA30-52AB06A1A9DC}" dt="2022-04-18T19:05:17.883" v="557"/>
          <ac:grpSpMkLst>
            <pc:docMk/>
            <pc:sldMk cId="1470716819" sldId="257"/>
            <ac:grpSpMk id="28" creationId="{1148C992-36DE-4449-B92D-49AE04B5DE20}"/>
          </ac:grpSpMkLst>
        </pc:grpChg>
        <pc:grpChg chg="add del">
          <ac:chgData name="Gargi Sarkar" userId="c26273ae3a3c2297" providerId="Windows Live" clId="Web-{FED6760C-697C-4CCB-AA30-52AB06A1A9DC}" dt="2022-04-18T19:07:05.007" v="575"/>
          <ac:grpSpMkLst>
            <pc:docMk/>
            <pc:sldMk cId="1470716819" sldId="257"/>
            <ac:grpSpMk id="36" creationId="{36996A92-4C38-41D1-AD08-0008BD7F8BE2}"/>
          </ac:grpSpMkLst>
        </pc:grpChg>
        <pc:grpChg chg="add del">
          <ac:chgData name="Gargi Sarkar" userId="c26273ae3a3c2297" providerId="Windows Live" clId="Web-{FED6760C-697C-4CCB-AA30-52AB06A1A9DC}" dt="2022-04-18T19:09:18.021" v="602"/>
          <ac:grpSpMkLst>
            <pc:docMk/>
            <pc:sldMk cId="1470716819" sldId="257"/>
            <ac:grpSpMk id="39" creationId="{36996A92-4C38-41D1-AD08-0008BD7F8BE2}"/>
          </ac:grpSpMkLst>
        </pc:grpChg>
        <pc:grpChg chg="add del">
          <ac:chgData name="Gargi Sarkar" userId="c26273ae3a3c2297" providerId="Windows Live" clId="Web-{FED6760C-697C-4CCB-AA30-52AB06A1A9DC}" dt="2022-04-18T19:08:48.474" v="592"/>
          <ac:grpSpMkLst>
            <pc:docMk/>
            <pc:sldMk cId="1470716819" sldId="257"/>
            <ac:grpSpMk id="48" creationId="{DE57BB50-0A5D-4AD7-87AB-5904B788BC54}"/>
          </ac:grpSpMkLst>
        </pc:grpChg>
        <pc:grpChg chg="add del">
          <ac:chgData name="Gargi Sarkar" userId="c26273ae3a3c2297" providerId="Windows Live" clId="Web-{FED6760C-697C-4CCB-AA30-52AB06A1A9DC}" dt="2022-04-18T19:08:57.287" v="594"/>
          <ac:grpSpMkLst>
            <pc:docMk/>
            <pc:sldMk cId="1470716819" sldId="257"/>
            <ac:grpSpMk id="50" creationId="{1148C992-36DE-4449-B92D-49AE04B5DE20}"/>
          </ac:grpSpMkLst>
        </pc:grpChg>
        <pc:grpChg chg="add del">
          <ac:chgData name="Gargi Sarkar" userId="c26273ae3a3c2297" providerId="Windows Live" clId="Web-{FED6760C-697C-4CCB-AA30-52AB06A1A9DC}" dt="2022-04-18T19:09:13.099" v="596"/>
          <ac:grpSpMkLst>
            <pc:docMk/>
            <pc:sldMk cId="1470716819" sldId="257"/>
            <ac:grpSpMk id="61" creationId="{36996A92-4C38-41D1-AD08-0008BD7F8BE2}"/>
          </ac:grpSpMkLst>
        </pc:grpChg>
        <pc:grpChg chg="add del">
          <ac:chgData name="Gargi Sarkar" userId="c26273ae3a3c2297" providerId="Windows Live" clId="Web-{FED6760C-697C-4CCB-AA30-52AB06A1A9DC}" dt="2022-04-18T19:09:17.990" v="599"/>
          <ac:grpSpMkLst>
            <pc:docMk/>
            <pc:sldMk cId="1470716819" sldId="257"/>
            <ac:grpSpMk id="66" creationId="{36996A92-4C38-41D1-AD08-0008BD7F8BE2}"/>
          </ac:grpSpMkLst>
        </pc:grpChg>
        <pc:grpChg chg="add del">
          <ac:chgData name="Gargi Sarkar" userId="c26273ae3a3c2297" providerId="Windows Live" clId="Web-{FED6760C-697C-4CCB-AA30-52AB06A1A9DC}" dt="2022-04-18T19:10:12.286" v="607"/>
          <ac:grpSpMkLst>
            <pc:docMk/>
            <pc:sldMk cId="1470716819" sldId="257"/>
            <ac:grpSpMk id="74" creationId="{36996A92-4C38-41D1-AD08-0008BD7F8BE2}"/>
          </ac:grpSpMkLst>
        </pc:grpChg>
        <pc:grpChg chg="add del">
          <ac:chgData name="Gargi Sarkar" userId="c26273ae3a3c2297" providerId="Windows Live" clId="Web-{FED6760C-697C-4CCB-AA30-52AB06A1A9DC}" dt="2022-04-18T19:10:12.286" v="606"/>
          <ac:grpSpMkLst>
            <pc:docMk/>
            <pc:sldMk cId="1470716819" sldId="257"/>
            <ac:grpSpMk id="81" creationId="{79B5D0C1-066E-4C02-A6B8-59FAE4A19724}"/>
          </ac:grpSpMkLst>
        </pc:grpChg>
        <pc:graphicFrameChg chg="add del">
          <ac:chgData name="Gargi Sarkar" userId="c26273ae3a3c2297" providerId="Windows Live" clId="Web-{FED6760C-697C-4CCB-AA30-52AB06A1A9DC}" dt="2022-04-18T19:09:17.990" v="599"/>
          <ac:graphicFrameMkLst>
            <pc:docMk/>
            <pc:sldMk cId="1470716819" sldId="257"/>
            <ac:graphicFrameMk id="41" creationId="{41A29890-2320-64B8-A409-7AD3471780BC}"/>
          </ac:graphicFrameMkLst>
        </pc:graphicFrameChg>
        <pc:graphicFrameChg chg="add mod">
          <ac:chgData name="Gargi Sarkar" userId="c26273ae3a3c2297" providerId="Windows Live" clId="Web-{FED6760C-697C-4CCB-AA30-52AB06A1A9DC}" dt="2022-04-18T19:33:23.629" v="668" actId="1076"/>
          <ac:graphicFrameMkLst>
            <pc:docMk/>
            <pc:sldMk cId="1470716819" sldId="257"/>
            <ac:graphicFrameMk id="73" creationId="{F9ED1ECC-8396-C755-0532-DC310400A21C}"/>
          </ac:graphicFrameMkLst>
        </pc:graphicFrameChg>
        <pc:cxnChg chg="mod replId">
          <ac:chgData name="Gargi Sarkar" userId="c26273ae3a3c2297" providerId="Windows Live" clId="Web-{FED6760C-697C-4CCB-AA30-52AB06A1A9DC}" dt="2022-04-18T19:09:17.990" v="601"/>
          <ac:cxnSpMkLst>
            <pc:docMk/>
            <pc:sldMk cId="1470716819" sldId="257"/>
            <ac:cxnSpMk id="76" creationId="{0FDA491D-22E6-4239-BC5F-3CB07CB5587F}"/>
          </ac:cxnSpMkLst>
        </pc:cxnChg>
        <pc:cxnChg chg="mod replId">
          <ac:chgData name="Gargi Sarkar" userId="c26273ae3a3c2297" providerId="Windows Live" clId="Web-{FED6760C-697C-4CCB-AA30-52AB06A1A9DC}" dt="2022-04-18T19:09:17.990" v="601"/>
          <ac:cxnSpMkLst>
            <pc:docMk/>
            <pc:sldMk cId="1470716819" sldId="257"/>
            <ac:cxnSpMk id="77" creationId="{C2B1C725-5027-440D-9130-AE6A287B9C0D}"/>
          </ac:cxnSpMkLst>
        </pc:cxnChg>
      </pc:sldChg>
      <pc:sldChg chg="addSp delSp modSp new mod setBg">
        <pc:chgData name="Gargi Sarkar" userId="c26273ae3a3c2297" providerId="Windows Live" clId="Web-{FED6760C-697C-4CCB-AA30-52AB06A1A9DC}" dt="2022-04-18T19:46:51.870" v="987" actId="20577"/>
        <pc:sldMkLst>
          <pc:docMk/>
          <pc:sldMk cId="1185655008" sldId="258"/>
        </pc:sldMkLst>
        <pc:spChg chg="mod">
          <ac:chgData name="Gargi Sarkar" userId="c26273ae3a3c2297" providerId="Windows Live" clId="Web-{FED6760C-697C-4CCB-AA30-52AB06A1A9DC}" dt="2022-04-18T19:46:51.870" v="987" actId="20577"/>
          <ac:spMkLst>
            <pc:docMk/>
            <pc:sldMk cId="1185655008" sldId="258"/>
            <ac:spMk id="2" creationId="{9CEB080F-281B-3901-062C-D46E3D25CF34}"/>
          </ac:spMkLst>
        </pc:spChg>
        <pc:spChg chg="add del">
          <ac:chgData name="Gargi Sarkar" userId="c26273ae3a3c2297" providerId="Windows Live" clId="Web-{FED6760C-697C-4CCB-AA30-52AB06A1A9DC}" dt="2022-04-18T19:19:58.420" v="660"/>
          <ac:spMkLst>
            <pc:docMk/>
            <pc:sldMk cId="1185655008" sldId="258"/>
            <ac:spMk id="3" creationId="{8980A4A5-4474-0357-9ACE-D2B260013190}"/>
          </ac:spMkLst>
        </pc:spChg>
        <pc:spChg chg="add mod">
          <ac:chgData name="Gargi Sarkar" userId="c26273ae3a3c2297" providerId="Windows Live" clId="Web-{FED6760C-697C-4CCB-AA30-52AB06A1A9DC}" dt="2022-04-18T19:20:16.123" v="662"/>
          <ac:spMkLst>
            <pc:docMk/>
            <pc:sldMk cId="1185655008" sldId="258"/>
            <ac:spMk id="4" creationId="{1C51487A-862C-DF0C-8664-5C2FA62EE48A}"/>
          </ac:spMkLst>
        </pc:spChg>
        <pc:spChg chg="add del">
          <ac:chgData name="Gargi Sarkar" userId="c26273ae3a3c2297" providerId="Windows Live" clId="Web-{FED6760C-697C-4CCB-AA30-52AB06A1A9DC}" dt="2022-04-18T19:19:58.420" v="659"/>
          <ac:spMkLst>
            <pc:docMk/>
            <pc:sldMk cId="1185655008" sldId="258"/>
            <ac:spMk id="8" creationId="{9D3B3C7E-BC2D-4436-8B03-AC421FA66787}"/>
          </ac:spMkLst>
        </pc:spChg>
        <pc:spChg chg="add del">
          <ac:chgData name="Gargi Sarkar" userId="c26273ae3a3c2297" providerId="Windows Live" clId="Web-{FED6760C-697C-4CCB-AA30-52AB06A1A9DC}" dt="2022-04-18T19:19:58.420" v="659"/>
          <ac:spMkLst>
            <pc:docMk/>
            <pc:sldMk cId="1185655008" sldId="258"/>
            <ac:spMk id="15" creationId="{4905C695-F54E-4EF8-8AEF-811D460E7AFE}"/>
          </ac:spMkLst>
        </pc:spChg>
        <pc:spChg chg="add del">
          <ac:chgData name="Gargi Sarkar" userId="c26273ae3a3c2297" providerId="Windows Live" clId="Web-{FED6760C-697C-4CCB-AA30-52AB06A1A9DC}" dt="2022-04-18T19:19:58.420" v="659"/>
          <ac:spMkLst>
            <pc:docMk/>
            <pc:sldMk cId="1185655008" sldId="258"/>
            <ac:spMk id="17" creationId="{485CD2A3-2099-476E-9A85-55DC735FA2B7}"/>
          </ac:spMkLst>
        </pc:spChg>
        <pc:spChg chg="add del">
          <ac:chgData name="Gargi Sarkar" userId="c26273ae3a3c2297" providerId="Windows Live" clId="Web-{FED6760C-697C-4CCB-AA30-52AB06A1A9DC}" dt="2022-04-18T19:20:16.123" v="662"/>
          <ac:spMkLst>
            <pc:docMk/>
            <pc:sldMk cId="1185655008" sldId="258"/>
            <ac:spMk id="24" creationId="{9D3B3C7E-BC2D-4436-8B03-AC421FA66787}"/>
          </ac:spMkLst>
        </pc:spChg>
        <pc:spChg chg="add del">
          <ac:chgData name="Gargi Sarkar" userId="c26273ae3a3c2297" providerId="Windows Live" clId="Web-{FED6760C-697C-4CCB-AA30-52AB06A1A9DC}" dt="2022-04-18T19:20:16.123" v="662"/>
          <ac:spMkLst>
            <pc:docMk/>
            <pc:sldMk cId="1185655008" sldId="258"/>
            <ac:spMk id="26" creationId="{4905C695-F54E-4EF8-8AEF-811D460E7AFE}"/>
          </ac:spMkLst>
        </pc:spChg>
        <pc:spChg chg="add del">
          <ac:chgData name="Gargi Sarkar" userId="c26273ae3a3c2297" providerId="Windows Live" clId="Web-{FED6760C-697C-4CCB-AA30-52AB06A1A9DC}" dt="2022-04-18T19:20:16.123" v="662"/>
          <ac:spMkLst>
            <pc:docMk/>
            <pc:sldMk cId="1185655008" sldId="258"/>
            <ac:spMk id="27" creationId="{485CD2A3-2099-476E-9A85-55DC735FA2B7}"/>
          </ac:spMkLst>
        </pc:spChg>
        <pc:spChg chg="add">
          <ac:chgData name="Gargi Sarkar" userId="c26273ae3a3c2297" providerId="Windows Live" clId="Web-{FED6760C-697C-4CCB-AA30-52AB06A1A9DC}" dt="2022-04-18T19:20:16.123" v="662"/>
          <ac:spMkLst>
            <pc:docMk/>
            <pc:sldMk cId="1185655008" sldId="258"/>
            <ac:spMk id="33" creationId="{7B4854C3-58CC-4A2C-B4CA-926819F0C2A6}"/>
          </ac:spMkLst>
        </pc:spChg>
        <pc:spChg chg="add">
          <ac:chgData name="Gargi Sarkar" userId="c26273ae3a3c2297" providerId="Windows Live" clId="Web-{FED6760C-697C-4CCB-AA30-52AB06A1A9DC}" dt="2022-04-18T19:20:16.123" v="662"/>
          <ac:spMkLst>
            <pc:docMk/>
            <pc:sldMk cId="1185655008" sldId="258"/>
            <ac:spMk id="35" creationId="{FA7B9933-15AE-4ACB-B091-21C9F385332A}"/>
          </ac:spMkLst>
        </pc:spChg>
        <pc:grpChg chg="add del">
          <ac:chgData name="Gargi Sarkar" userId="c26273ae3a3c2297" providerId="Windows Live" clId="Web-{FED6760C-697C-4CCB-AA30-52AB06A1A9DC}" dt="2022-04-18T19:19:58.420" v="659"/>
          <ac:grpSpMkLst>
            <pc:docMk/>
            <pc:sldMk cId="1185655008" sldId="258"/>
            <ac:grpSpMk id="10" creationId="{79B5D0C1-066E-4C02-A6B8-59FAE4A19724}"/>
          </ac:grpSpMkLst>
        </pc:grpChg>
        <pc:grpChg chg="add del">
          <ac:chgData name="Gargi Sarkar" userId="c26273ae3a3c2297" providerId="Windows Live" clId="Web-{FED6760C-697C-4CCB-AA30-52AB06A1A9DC}" dt="2022-04-18T19:19:58.420" v="659"/>
          <ac:grpSpMkLst>
            <pc:docMk/>
            <pc:sldMk cId="1185655008" sldId="258"/>
            <ac:grpSpMk id="19" creationId="{E92979E8-2E86-433E-A7E4-5F102E45A8EE}"/>
          </ac:grpSpMkLst>
        </pc:grpChg>
        <pc:grpChg chg="add del">
          <ac:chgData name="Gargi Sarkar" userId="c26273ae3a3c2297" providerId="Windows Live" clId="Web-{FED6760C-697C-4CCB-AA30-52AB06A1A9DC}" dt="2022-04-18T19:20:16.123" v="662"/>
          <ac:grpSpMkLst>
            <pc:docMk/>
            <pc:sldMk cId="1185655008" sldId="258"/>
            <ac:grpSpMk id="25" creationId="{79B5D0C1-066E-4C02-A6B8-59FAE4A19724}"/>
          </ac:grpSpMkLst>
        </pc:grpChg>
        <pc:grpChg chg="add del">
          <ac:chgData name="Gargi Sarkar" userId="c26273ae3a3c2297" providerId="Windows Live" clId="Web-{FED6760C-697C-4CCB-AA30-52AB06A1A9DC}" dt="2022-04-18T19:20:16.123" v="662"/>
          <ac:grpSpMkLst>
            <pc:docMk/>
            <pc:sldMk cId="1185655008" sldId="258"/>
            <ac:grpSpMk id="28" creationId="{E92979E8-2E86-433E-A7E4-5F102E45A8EE}"/>
          </ac:grpSpMkLst>
        </pc:grpChg>
        <pc:grpChg chg="add">
          <ac:chgData name="Gargi Sarkar" userId="c26273ae3a3c2297" providerId="Windows Live" clId="Web-{FED6760C-697C-4CCB-AA30-52AB06A1A9DC}" dt="2022-04-18T19:20:16.123" v="662"/>
          <ac:grpSpMkLst>
            <pc:docMk/>
            <pc:sldMk cId="1185655008" sldId="258"/>
            <ac:grpSpMk id="37" creationId="{DE57BB50-0A5D-4AD7-87AB-5904B788BC54}"/>
          </ac:grpSpMkLst>
        </pc:grpChg>
      </pc:sldChg>
      <pc:sldChg chg="modSp new del">
        <pc:chgData name="Gargi Sarkar" userId="c26273ae3a3c2297" providerId="Windows Live" clId="Web-{FED6760C-697C-4CCB-AA30-52AB06A1A9DC}" dt="2022-04-18T19:14:26.017" v="635"/>
        <pc:sldMkLst>
          <pc:docMk/>
          <pc:sldMk cId="2231733618" sldId="259"/>
        </pc:sldMkLst>
        <pc:spChg chg="mod">
          <ac:chgData name="Gargi Sarkar" userId="c26273ae3a3c2297" providerId="Windows Live" clId="Web-{FED6760C-697C-4CCB-AA30-52AB06A1A9DC}" dt="2022-04-18T19:13:24.752" v="634" actId="14100"/>
          <ac:spMkLst>
            <pc:docMk/>
            <pc:sldMk cId="2231733618" sldId="259"/>
            <ac:spMk id="2" creationId="{2AA2B6CC-B944-8B84-203C-16858E987195}"/>
          </ac:spMkLst>
        </pc:spChg>
        <pc:spChg chg="mod">
          <ac:chgData name="Gargi Sarkar" userId="c26273ae3a3c2297" providerId="Windows Live" clId="Web-{FED6760C-697C-4CCB-AA30-52AB06A1A9DC}" dt="2022-04-18T19:13:11.081" v="633" actId="20577"/>
          <ac:spMkLst>
            <pc:docMk/>
            <pc:sldMk cId="2231733618" sldId="259"/>
            <ac:spMk id="3" creationId="{1A88AA3C-31C0-9559-D9B2-82F4B9A3AECB}"/>
          </ac:spMkLst>
        </pc:spChg>
      </pc:sldChg>
      <pc:sldChg chg="addSp delSp modSp new mod setBg">
        <pc:chgData name="Gargi Sarkar" userId="c26273ae3a3c2297" providerId="Windows Live" clId="Web-{FED6760C-697C-4CCB-AA30-52AB06A1A9DC}" dt="2022-04-19T05:15:46.067" v="1165" actId="14100"/>
        <pc:sldMkLst>
          <pc:docMk/>
          <pc:sldMk cId="3302726437" sldId="259"/>
        </pc:sldMkLst>
        <pc:spChg chg="mod">
          <ac:chgData name="Gargi Sarkar" userId="c26273ae3a3c2297" providerId="Windows Live" clId="Web-{FED6760C-697C-4CCB-AA30-52AB06A1A9DC}" dt="2022-04-19T05:14:21.082" v="1151" actId="14100"/>
          <ac:spMkLst>
            <pc:docMk/>
            <pc:sldMk cId="3302726437" sldId="259"/>
            <ac:spMk id="2" creationId="{FD81626E-9377-A715-0D20-DFBCEC71E1DC}"/>
          </ac:spMkLst>
        </pc:spChg>
        <pc:spChg chg="mod">
          <ac:chgData name="Gargi Sarkar" userId="c26273ae3a3c2297" providerId="Windows Live" clId="Web-{FED6760C-697C-4CCB-AA30-52AB06A1A9DC}" dt="2022-04-19T05:15:46.067" v="1165" actId="14100"/>
          <ac:spMkLst>
            <pc:docMk/>
            <pc:sldMk cId="3302726437" sldId="259"/>
            <ac:spMk id="3" creationId="{DE22989F-3643-B8E4-91F3-BAFF9F5E0077}"/>
          </ac:spMkLst>
        </pc:spChg>
        <pc:spChg chg="add del">
          <ac:chgData name="Gargi Sarkar" userId="c26273ae3a3c2297" providerId="Windows Live" clId="Web-{FED6760C-697C-4CCB-AA30-52AB06A1A9DC}" dt="2022-04-18T19:44:39.481" v="972"/>
          <ac:spMkLst>
            <pc:docMk/>
            <pc:sldMk cId="3302726437" sldId="259"/>
            <ac:spMk id="9" creationId="{51A01047-632B-4F57-9CDB-AA680D5BBB19}"/>
          </ac:spMkLst>
        </pc:spChg>
        <pc:spChg chg="add del">
          <ac:chgData name="Gargi Sarkar" userId="c26273ae3a3c2297" providerId="Windows Live" clId="Web-{FED6760C-697C-4CCB-AA30-52AB06A1A9DC}" dt="2022-04-18T19:44:39.481" v="972"/>
          <ac:spMkLst>
            <pc:docMk/>
            <pc:sldMk cId="3302726437" sldId="259"/>
            <ac:spMk id="11" creationId="{48EF695B-E7DE-4164-862A-9CD06DFB0EC0}"/>
          </ac:spMkLst>
        </pc:spChg>
        <pc:spChg chg="add del">
          <ac:chgData name="Gargi Sarkar" userId="c26273ae3a3c2297" providerId="Windows Live" clId="Web-{FED6760C-697C-4CCB-AA30-52AB06A1A9DC}" dt="2022-04-18T19:44:45.418" v="974"/>
          <ac:spMkLst>
            <pc:docMk/>
            <pc:sldMk cId="3302726437" sldId="259"/>
            <ac:spMk id="18" creationId="{51A01047-632B-4F57-9CDB-AA680D5BBB19}"/>
          </ac:spMkLst>
        </pc:spChg>
        <pc:spChg chg="add del">
          <ac:chgData name="Gargi Sarkar" userId="c26273ae3a3c2297" providerId="Windows Live" clId="Web-{FED6760C-697C-4CCB-AA30-52AB06A1A9DC}" dt="2022-04-18T19:44:45.418" v="974"/>
          <ac:spMkLst>
            <pc:docMk/>
            <pc:sldMk cId="3302726437" sldId="259"/>
            <ac:spMk id="19" creationId="{48EF695B-E7DE-4164-862A-9CD06DFB0EC0}"/>
          </ac:spMkLst>
        </pc:spChg>
        <pc:spChg chg="add del">
          <ac:chgData name="Gargi Sarkar" userId="c26273ae3a3c2297" providerId="Windows Live" clId="Web-{FED6760C-697C-4CCB-AA30-52AB06A1A9DC}" dt="2022-04-19T05:13:23.848" v="1148"/>
          <ac:spMkLst>
            <pc:docMk/>
            <pc:sldMk cId="3302726437" sldId="259"/>
            <ac:spMk id="22" creationId="{7B22176A-41DB-4D9A-9B6F-F2296F1ED173}"/>
          </ac:spMkLst>
        </pc:spChg>
        <pc:spChg chg="add del">
          <ac:chgData name="Gargi Sarkar" userId="c26273ae3a3c2297" providerId="Windows Live" clId="Web-{FED6760C-697C-4CCB-AA30-52AB06A1A9DC}" dt="2022-04-19T05:13:23.848" v="1148"/>
          <ac:spMkLst>
            <pc:docMk/>
            <pc:sldMk cId="3302726437" sldId="259"/>
            <ac:spMk id="23" creationId="{774A8DF5-445E-49C5-B10A-8DF5FEFBCC46}"/>
          </ac:spMkLst>
        </pc:spChg>
        <pc:spChg chg="add del">
          <ac:chgData name="Gargi Sarkar" userId="c26273ae3a3c2297" providerId="Windows Live" clId="Web-{FED6760C-697C-4CCB-AA30-52AB06A1A9DC}" dt="2022-04-19T05:13:23.848" v="1148"/>
          <ac:spMkLst>
            <pc:docMk/>
            <pc:sldMk cId="3302726437" sldId="259"/>
            <ac:spMk id="24" creationId="{9A4E38D9-EFB8-40B5-B42B-514FBF180360}"/>
          </ac:spMkLst>
        </pc:spChg>
        <pc:spChg chg="add">
          <ac:chgData name="Gargi Sarkar" userId="c26273ae3a3c2297" providerId="Windows Live" clId="Web-{FED6760C-697C-4CCB-AA30-52AB06A1A9DC}" dt="2022-04-19T05:13:23.848" v="1148"/>
          <ac:spMkLst>
            <pc:docMk/>
            <pc:sldMk cId="3302726437" sldId="259"/>
            <ac:spMk id="30" creationId="{51A01047-632B-4F57-9CDB-AA680D5BBB19}"/>
          </ac:spMkLst>
        </pc:spChg>
        <pc:spChg chg="add">
          <ac:chgData name="Gargi Sarkar" userId="c26273ae3a3c2297" providerId="Windows Live" clId="Web-{FED6760C-697C-4CCB-AA30-52AB06A1A9DC}" dt="2022-04-19T05:13:23.848" v="1148"/>
          <ac:spMkLst>
            <pc:docMk/>
            <pc:sldMk cId="3302726437" sldId="259"/>
            <ac:spMk id="32" creationId="{48EF695B-E7DE-4164-862A-9CD06DFB0EC0}"/>
          </ac:spMkLst>
        </pc:spChg>
        <pc:grpChg chg="add del">
          <ac:chgData name="Gargi Sarkar" userId="c26273ae3a3c2297" providerId="Windows Live" clId="Web-{FED6760C-697C-4CCB-AA30-52AB06A1A9DC}" dt="2022-04-18T19:44:39.481" v="972"/>
          <ac:grpSpMkLst>
            <pc:docMk/>
            <pc:sldMk cId="3302726437" sldId="259"/>
            <ac:grpSpMk id="13" creationId="{D5ADB088-C125-457F-9C61-DFE21DCEF4A5}"/>
          </ac:grpSpMkLst>
        </pc:grpChg>
        <pc:grpChg chg="add del">
          <ac:chgData name="Gargi Sarkar" userId="c26273ae3a3c2297" providerId="Windows Live" clId="Web-{FED6760C-697C-4CCB-AA30-52AB06A1A9DC}" dt="2022-04-19T05:13:23.848" v="1148"/>
          <ac:grpSpMkLst>
            <pc:docMk/>
            <pc:sldMk cId="3302726437" sldId="259"/>
            <ac:grpSpMk id="15" creationId="{D87FFE71-34DC-4C53-AE0F-6B141D081D09}"/>
          </ac:grpSpMkLst>
        </pc:grpChg>
        <pc:grpChg chg="add del">
          <ac:chgData name="Gargi Sarkar" userId="c26273ae3a3c2297" providerId="Windows Live" clId="Web-{FED6760C-697C-4CCB-AA30-52AB06A1A9DC}" dt="2022-04-18T19:44:45.418" v="974"/>
          <ac:grpSpMkLst>
            <pc:docMk/>
            <pc:sldMk cId="3302726437" sldId="259"/>
            <ac:grpSpMk id="20" creationId="{D5ADB088-C125-457F-9C61-DFE21DCEF4A5}"/>
          </ac:grpSpMkLst>
        </pc:grpChg>
        <pc:grpChg chg="add">
          <ac:chgData name="Gargi Sarkar" userId="c26273ae3a3c2297" providerId="Windows Live" clId="Web-{FED6760C-697C-4CCB-AA30-52AB06A1A9DC}" dt="2022-04-19T05:13:23.848" v="1148"/>
          <ac:grpSpMkLst>
            <pc:docMk/>
            <pc:sldMk cId="3302726437" sldId="259"/>
            <ac:grpSpMk id="34" creationId="{D5ADB088-C125-457F-9C61-DFE21DCEF4A5}"/>
          </ac:grpSpMkLst>
        </pc:grpChg>
        <pc:picChg chg="add mod">
          <ac:chgData name="Gargi Sarkar" userId="c26273ae3a3c2297" providerId="Windows Live" clId="Web-{FED6760C-697C-4CCB-AA30-52AB06A1A9DC}" dt="2022-04-19T05:15:24.536" v="1161" actId="1076"/>
          <ac:picMkLst>
            <pc:docMk/>
            <pc:sldMk cId="3302726437" sldId="259"/>
            <ac:picMk id="4" creationId="{D32E212E-D6F6-7D2C-AD65-2F8EFA0CAC33}"/>
          </ac:picMkLst>
        </pc:picChg>
      </pc:sldChg>
      <pc:sldMasterChg chg="add del addSldLayout delSldLayout">
        <pc:chgData name="Gargi Sarkar" userId="c26273ae3a3c2297" providerId="Windows Live" clId="Web-{FED6760C-697C-4CCB-AA30-52AB06A1A9DC}" dt="2022-04-18T18:34:54.826" v="6"/>
        <pc:sldMasterMkLst>
          <pc:docMk/>
          <pc:sldMasterMk cId="2460954070" sldId="2147483660"/>
        </pc:sldMasterMkLst>
        <pc:sldLayoutChg chg="add del">
          <pc:chgData name="Gargi Sarkar" userId="c26273ae3a3c2297" providerId="Windows Live" clId="Web-{FED6760C-697C-4CCB-AA30-52AB06A1A9DC}" dt="2022-04-18T18:34:54.826" v="6"/>
          <pc:sldLayoutMkLst>
            <pc:docMk/>
            <pc:sldMasterMk cId="2460954070" sldId="2147483660"/>
            <pc:sldLayoutMk cId="2385387890" sldId="2147483661"/>
          </pc:sldLayoutMkLst>
        </pc:sldLayoutChg>
        <pc:sldLayoutChg chg="add del">
          <pc:chgData name="Gargi Sarkar" userId="c26273ae3a3c2297" providerId="Windows Live" clId="Web-{FED6760C-697C-4CCB-AA30-52AB06A1A9DC}" dt="2022-04-18T18:34:54.826" v="6"/>
          <pc:sldLayoutMkLst>
            <pc:docMk/>
            <pc:sldMasterMk cId="2460954070" sldId="2147483660"/>
            <pc:sldLayoutMk cId="949138452" sldId="2147483662"/>
          </pc:sldLayoutMkLst>
        </pc:sldLayoutChg>
        <pc:sldLayoutChg chg="add del">
          <pc:chgData name="Gargi Sarkar" userId="c26273ae3a3c2297" providerId="Windows Live" clId="Web-{FED6760C-697C-4CCB-AA30-52AB06A1A9DC}" dt="2022-04-18T18:34:54.826" v="6"/>
          <pc:sldLayoutMkLst>
            <pc:docMk/>
            <pc:sldMasterMk cId="2460954070" sldId="2147483660"/>
            <pc:sldLayoutMk cId="2591524520" sldId="2147483663"/>
          </pc:sldLayoutMkLst>
        </pc:sldLayoutChg>
        <pc:sldLayoutChg chg="add del">
          <pc:chgData name="Gargi Sarkar" userId="c26273ae3a3c2297" providerId="Windows Live" clId="Web-{FED6760C-697C-4CCB-AA30-52AB06A1A9DC}" dt="2022-04-18T18:34:54.826" v="6"/>
          <pc:sldLayoutMkLst>
            <pc:docMk/>
            <pc:sldMasterMk cId="2460954070" sldId="2147483660"/>
            <pc:sldLayoutMk cId="1203092039" sldId="2147483664"/>
          </pc:sldLayoutMkLst>
        </pc:sldLayoutChg>
        <pc:sldLayoutChg chg="add del">
          <pc:chgData name="Gargi Sarkar" userId="c26273ae3a3c2297" providerId="Windows Live" clId="Web-{FED6760C-697C-4CCB-AA30-52AB06A1A9DC}" dt="2022-04-18T18:34:54.826" v="6"/>
          <pc:sldLayoutMkLst>
            <pc:docMk/>
            <pc:sldMasterMk cId="2460954070" sldId="2147483660"/>
            <pc:sldLayoutMk cId="3733172339" sldId="2147483665"/>
          </pc:sldLayoutMkLst>
        </pc:sldLayoutChg>
        <pc:sldLayoutChg chg="add del">
          <pc:chgData name="Gargi Sarkar" userId="c26273ae3a3c2297" providerId="Windows Live" clId="Web-{FED6760C-697C-4CCB-AA30-52AB06A1A9DC}" dt="2022-04-18T18:34:54.826" v="6"/>
          <pc:sldLayoutMkLst>
            <pc:docMk/>
            <pc:sldMasterMk cId="2460954070" sldId="2147483660"/>
            <pc:sldLayoutMk cId="3210312558" sldId="2147483666"/>
          </pc:sldLayoutMkLst>
        </pc:sldLayoutChg>
        <pc:sldLayoutChg chg="add del">
          <pc:chgData name="Gargi Sarkar" userId="c26273ae3a3c2297" providerId="Windows Live" clId="Web-{FED6760C-697C-4CCB-AA30-52AB06A1A9DC}" dt="2022-04-18T18:34:54.826" v="6"/>
          <pc:sldLayoutMkLst>
            <pc:docMk/>
            <pc:sldMasterMk cId="2460954070" sldId="2147483660"/>
            <pc:sldLayoutMk cId="3146388984" sldId="2147483667"/>
          </pc:sldLayoutMkLst>
        </pc:sldLayoutChg>
        <pc:sldLayoutChg chg="add del">
          <pc:chgData name="Gargi Sarkar" userId="c26273ae3a3c2297" providerId="Windows Live" clId="Web-{FED6760C-697C-4CCB-AA30-52AB06A1A9DC}" dt="2022-04-18T18:34:54.826" v="6"/>
          <pc:sldLayoutMkLst>
            <pc:docMk/>
            <pc:sldMasterMk cId="2460954070" sldId="2147483660"/>
            <pc:sldLayoutMk cId="3171841454" sldId="2147483668"/>
          </pc:sldLayoutMkLst>
        </pc:sldLayoutChg>
        <pc:sldLayoutChg chg="add del">
          <pc:chgData name="Gargi Sarkar" userId="c26273ae3a3c2297" providerId="Windows Live" clId="Web-{FED6760C-697C-4CCB-AA30-52AB06A1A9DC}" dt="2022-04-18T18:34:54.826" v="6"/>
          <pc:sldLayoutMkLst>
            <pc:docMk/>
            <pc:sldMasterMk cId="2460954070" sldId="2147483660"/>
            <pc:sldLayoutMk cId="1718958274" sldId="2147483669"/>
          </pc:sldLayoutMkLst>
        </pc:sldLayoutChg>
        <pc:sldLayoutChg chg="add del">
          <pc:chgData name="Gargi Sarkar" userId="c26273ae3a3c2297" providerId="Windows Live" clId="Web-{FED6760C-697C-4CCB-AA30-52AB06A1A9DC}" dt="2022-04-18T18:34:54.826" v="6"/>
          <pc:sldLayoutMkLst>
            <pc:docMk/>
            <pc:sldMasterMk cId="2460954070" sldId="2147483660"/>
            <pc:sldLayoutMk cId="2202905451" sldId="2147483670"/>
          </pc:sldLayoutMkLst>
        </pc:sldLayoutChg>
        <pc:sldLayoutChg chg="add del">
          <pc:chgData name="Gargi Sarkar" userId="c26273ae3a3c2297" providerId="Windows Live" clId="Web-{FED6760C-697C-4CCB-AA30-52AB06A1A9DC}" dt="2022-04-18T18:34:54.826" v="6"/>
          <pc:sldLayoutMkLst>
            <pc:docMk/>
            <pc:sldMasterMk cId="2460954070" sldId="2147483660"/>
            <pc:sldLayoutMk cId="3479445657" sldId="2147483671"/>
          </pc:sldLayoutMkLst>
        </pc:sldLayoutChg>
      </pc:sldMasterChg>
      <pc:sldMasterChg chg="add del replId addSldLayout delSldLayout">
        <pc:chgData name="Gargi Sarkar" userId="c26273ae3a3c2297" providerId="Windows Live" clId="Web-{FED6760C-697C-4CCB-AA30-52AB06A1A9DC}" dt="2022-04-18T18:32:24.984" v="1"/>
        <pc:sldMasterMkLst>
          <pc:docMk/>
          <pc:sldMasterMk cId="1237877469" sldId="2147483672"/>
        </pc:sldMasterMkLst>
        <pc:sldLayoutChg chg="add del">
          <pc:chgData name="Gargi Sarkar" userId="c26273ae3a3c2297" providerId="Windows Live" clId="Web-{FED6760C-697C-4CCB-AA30-52AB06A1A9DC}" dt="2022-04-18T18:32:24.984" v="1"/>
          <pc:sldLayoutMkLst>
            <pc:docMk/>
            <pc:sldMasterMk cId="1237877469" sldId="2147483672"/>
            <pc:sldLayoutMk cId="2785255266" sldId="2147483673"/>
          </pc:sldLayoutMkLst>
        </pc:sldLayoutChg>
        <pc:sldLayoutChg chg="add del replId">
          <pc:chgData name="Gargi Sarkar" userId="c26273ae3a3c2297" providerId="Windows Live" clId="Web-{FED6760C-697C-4CCB-AA30-52AB06A1A9DC}" dt="2022-04-18T18:32:24.984" v="1"/>
          <pc:sldLayoutMkLst>
            <pc:docMk/>
            <pc:sldMasterMk cId="1237877469" sldId="2147483672"/>
            <pc:sldLayoutMk cId="632407187" sldId="2147483674"/>
          </pc:sldLayoutMkLst>
        </pc:sldLayoutChg>
        <pc:sldLayoutChg chg="add del replId">
          <pc:chgData name="Gargi Sarkar" userId="c26273ae3a3c2297" providerId="Windows Live" clId="Web-{FED6760C-697C-4CCB-AA30-52AB06A1A9DC}" dt="2022-04-18T18:32:24.984" v="1"/>
          <pc:sldLayoutMkLst>
            <pc:docMk/>
            <pc:sldMasterMk cId="1237877469" sldId="2147483672"/>
            <pc:sldLayoutMk cId="30606906" sldId="2147483675"/>
          </pc:sldLayoutMkLst>
        </pc:sldLayoutChg>
        <pc:sldLayoutChg chg="add del replId">
          <pc:chgData name="Gargi Sarkar" userId="c26273ae3a3c2297" providerId="Windows Live" clId="Web-{FED6760C-697C-4CCB-AA30-52AB06A1A9DC}" dt="2022-04-18T18:32:24.984" v="1"/>
          <pc:sldLayoutMkLst>
            <pc:docMk/>
            <pc:sldMasterMk cId="1237877469" sldId="2147483672"/>
            <pc:sldLayoutMk cId="426130076" sldId="2147483676"/>
          </pc:sldLayoutMkLst>
        </pc:sldLayoutChg>
        <pc:sldLayoutChg chg="add del replId">
          <pc:chgData name="Gargi Sarkar" userId="c26273ae3a3c2297" providerId="Windows Live" clId="Web-{FED6760C-697C-4CCB-AA30-52AB06A1A9DC}" dt="2022-04-18T18:32:24.984" v="1"/>
          <pc:sldLayoutMkLst>
            <pc:docMk/>
            <pc:sldMasterMk cId="1237877469" sldId="2147483672"/>
            <pc:sldLayoutMk cId="1163450291" sldId="2147483677"/>
          </pc:sldLayoutMkLst>
        </pc:sldLayoutChg>
        <pc:sldLayoutChg chg="add del replId">
          <pc:chgData name="Gargi Sarkar" userId="c26273ae3a3c2297" providerId="Windows Live" clId="Web-{FED6760C-697C-4CCB-AA30-52AB06A1A9DC}" dt="2022-04-18T18:32:24.984" v="1"/>
          <pc:sldLayoutMkLst>
            <pc:docMk/>
            <pc:sldMasterMk cId="1237877469" sldId="2147483672"/>
            <pc:sldLayoutMk cId="1065224111" sldId="2147483678"/>
          </pc:sldLayoutMkLst>
        </pc:sldLayoutChg>
        <pc:sldLayoutChg chg="add del replId">
          <pc:chgData name="Gargi Sarkar" userId="c26273ae3a3c2297" providerId="Windows Live" clId="Web-{FED6760C-697C-4CCB-AA30-52AB06A1A9DC}" dt="2022-04-18T18:32:24.984" v="1"/>
          <pc:sldLayoutMkLst>
            <pc:docMk/>
            <pc:sldMasterMk cId="1237877469" sldId="2147483672"/>
            <pc:sldLayoutMk cId="1953172250" sldId="2147483679"/>
          </pc:sldLayoutMkLst>
        </pc:sldLayoutChg>
        <pc:sldLayoutChg chg="add del replId">
          <pc:chgData name="Gargi Sarkar" userId="c26273ae3a3c2297" providerId="Windows Live" clId="Web-{FED6760C-697C-4CCB-AA30-52AB06A1A9DC}" dt="2022-04-18T18:32:24.984" v="1"/>
          <pc:sldLayoutMkLst>
            <pc:docMk/>
            <pc:sldMasterMk cId="1237877469" sldId="2147483672"/>
            <pc:sldLayoutMk cId="3781922591" sldId="2147483680"/>
          </pc:sldLayoutMkLst>
        </pc:sldLayoutChg>
        <pc:sldLayoutChg chg="add del replId">
          <pc:chgData name="Gargi Sarkar" userId="c26273ae3a3c2297" providerId="Windows Live" clId="Web-{FED6760C-697C-4CCB-AA30-52AB06A1A9DC}" dt="2022-04-18T18:32:24.984" v="1"/>
          <pc:sldLayoutMkLst>
            <pc:docMk/>
            <pc:sldMasterMk cId="1237877469" sldId="2147483672"/>
            <pc:sldLayoutMk cId="3947320772" sldId="2147483681"/>
          </pc:sldLayoutMkLst>
        </pc:sldLayoutChg>
        <pc:sldLayoutChg chg="add del replId">
          <pc:chgData name="Gargi Sarkar" userId="c26273ae3a3c2297" providerId="Windows Live" clId="Web-{FED6760C-697C-4CCB-AA30-52AB06A1A9DC}" dt="2022-04-18T18:32:24.984" v="1"/>
          <pc:sldLayoutMkLst>
            <pc:docMk/>
            <pc:sldMasterMk cId="1237877469" sldId="2147483672"/>
            <pc:sldLayoutMk cId="2767447599" sldId="2147483682"/>
          </pc:sldLayoutMkLst>
        </pc:sldLayoutChg>
        <pc:sldLayoutChg chg="add del replId">
          <pc:chgData name="Gargi Sarkar" userId="c26273ae3a3c2297" providerId="Windows Live" clId="Web-{FED6760C-697C-4CCB-AA30-52AB06A1A9DC}" dt="2022-04-18T18:32:24.984" v="1"/>
          <pc:sldLayoutMkLst>
            <pc:docMk/>
            <pc:sldMasterMk cId="1237877469" sldId="2147483672"/>
            <pc:sldLayoutMk cId="2975166841" sldId="2147483683"/>
          </pc:sldLayoutMkLst>
        </pc:sldLayoutChg>
      </pc:sldMasterChg>
      <pc:sldMasterChg chg="add del addSldLayout delSldLayout">
        <pc:chgData name="Gargi Sarkar" userId="c26273ae3a3c2297" providerId="Windows Live" clId="Web-{FED6760C-697C-4CCB-AA30-52AB06A1A9DC}" dt="2022-04-18T18:34:54.826" v="6"/>
        <pc:sldMasterMkLst>
          <pc:docMk/>
          <pc:sldMasterMk cId="2508158248" sldId="2147483685"/>
        </pc:sldMasterMkLst>
        <pc:sldLayoutChg chg="add del">
          <pc:chgData name="Gargi Sarkar" userId="c26273ae3a3c2297" providerId="Windows Live" clId="Web-{FED6760C-697C-4CCB-AA30-52AB06A1A9DC}" dt="2022-04-18T18:34:54.826" v="6"/>
          <pc:sldLayoutMkLst>
            <pc:docMk/>
            <pc:sldMasterMk cId="2508158248" sldId="2147483685"/>
            <pc:sldLayoutMk cId="808503052" sldId="2147483674"/>
          </pc:sldLayoutMkLst>
        </pc:sldLayoutChg>
        <pc:sldLayoutChg chg="add del">
          <pc:chgData name="Gargi Sarkar" userId="c26273ae3a3c2297" providerId="Windows Live" clId="Web-{FED6760C-697C-4CCB-AA30-52AB06A1A9DC}" dt="2022-04-18T18:34:54.826" v="6"/>
          <pc:sldLayoutMkLst>
            <pc:docMk/>
            <pc:sldMasterMk cId="2508158248" sldId="2147483685"/>
            <pc:sldLayoutMk cId="976635853" sldId="2147483675"/>
          </pc:sldLayoutMkLst>
        </pc:sldLayoutChg>
        <pc:sldLayoutChg chg="add del">
          <pc:chgData name="Gargi Sarkar" userId="c26273ae3a3c2297" providerId="Windows Live" clId="Web-{FED6760C-697C-4CCB-AA30-52AB06A1A9DC}" dt="2022-04-18T18:34:54.826" v="6"/>
          <pc:sldLayoutMkLst>
            <pc:docMk/>
            <pc:sldMasterMk cId="2508158248" sldId="2147483685"/>
            <pc:sldLayoutMk cId="3544202655" sldId="2147483676"/>
          </pc:sldLayoutMkLst>
        </pc:sldLayoutChg>
        <pc:sldLayoutChg chg="add del">
          <pc:chgData name="Gargi Sarkar" userId="c26273ae3a3c2297" providerId="Windows Live" clId="Web-{FED6760C-697C-4CCB-AA30-52AB06A1A9DC}" dt="2022-04-18T18:34:54.826" v="6"/>
          <pc:sldLayoutMkLst>
            <pc:docMk/>
            <pc:sldMasterMk cId="2508158248" sldId="2147483685"/>
            <pc:sldLayoutMk cId="2126938680" sldId="2147483677"/>
          </pc:sldLayoutMkLst>
        </pc:sldLayoutChg>
        <pc:sldLayoutChg chg="add del">
          <pc:chgData name="Gargi Sarkar" userId="c26273ae3a3c2297" providerId="Windows Live" clId="Web-{FED6760C-697C-4CCB-AA30-52AB06A1A9DC}" dt="2022-04-18T18:34:54.826" v="6"/>
          <pc:sldLayoutMkLst>
            <pc:docMk/>
            <pc:sldMasterMk cId="2508158248" sldId="2147483685"/>
            <pc:sldLayoutMk cId="4032365493" sldId="2147483678"/>
          </pc:sldLayoutMkLst>
        </pc:sldLayoutChg>
        <pc:sldLayoutChg chg="add del">
          <pc:chgData name="Gargi Sarkar" userId="c26273ae3a3c2297" providerId="Windows Live" clId="Web-{FED6760C-697C-4CCB-AA30-52AB06A1A9DC}" dt="2022-04-18T18:34:54.826" v="6"/>
          <pc:sldLayoutMkLst>
            <pc:docMk/>
            <pc:sldMasterMk cId="2508158248" sldId="2147483685"/>
            <pc:sldLayoutMk cId="3250264724" sldId="2147483679"/>
          </pc:sldLayoutMkLst>
        </pc:sldLayoutChg>
        <pc:sldLayoutChg chg="add del">
          <pc:chgData name="Gargi Sarkar" userId="c26273ae3a3c2297" providerId="Windows Live" clId="Web-{FED6760C-697C-4CCB-AA30-52AB06A1A9DC}" dt="2022-04-18T18:34:54.826" v="6"/>
          <pc:sldLayoutMkLst>
            <pc:docMk/>
            <pc:sldMasterMk cId="2508158248" sldId="2147483685"/>
            <pc:sldLayoutMk cId="2605322189" sldId="2147483680"/>
          </pc:sldLayoutMkLst>
        </pc:sldLayoutChg>
        <pc:sldLayoutChg chg="add del">
          <pc:chgData name="Gargi Sarkar" userId="c26273ae3a3c2297" providerId="Windows Live" clId="Web-{FED6760C-697C-4CCB-AA30-52AB06A1A9DC}" dt="2022-04-18T18:34:54.826" v="6"/>
          <pc:sldLayoutMkLst>
            <pc:docMk/>
            <pc:sldMasterMk cId="2508158248" sldId="2147483685"/>
            <pc:sldLayoutMk cId="2665677422" sldId="2147483681"/>
          </pc:sldLayoutMkLst>
        </pc:sldLayoutChg>
        <pc:sldLayoutChg chg="add del">
          <pc:chgData name="Gargi Sarkar" userId="c26273ae3a3c2297" providerId="Windows Live" clId="Web-{FED6760C-697C-4CCB-AA30-52AB06A1A9DC}" dt="2022-04-18T18:34:54.826" v="6"/>
          <pc:sldLayoutMkLst>
            <pc:docMk/>
            <pc:sldMasterMk cId="2508158248" sldId="2147483685"/>
            <pc:sldLayoutMk cId="572344115" sldId="2147483682"/>
          </pc:sldLayoutMkLst>
        </pc:sldLayoutChg>
        <pc:sldLayoutChg chg="add del">
          <pc:chgData name="Gargi Sarkar" userId="c26273ae3a3c2297" providerId="Windows Live" clId="Web-{FED6760C-697C-4CCB-AA30-52AB06A1A9DC}" dt="2022-04-18T18:34:54.826" v="6"/>
          <pc:sldLayoutMkLst>
            <pc:docMk/>
            <pc:sldMasterMk cId="2508158248" sldId="2147483685"/>
            <pc:sldLayoutMk cId="2309920922" sldId="2147483683"/>
          </pc:sldLayoutMkLst>
        </pc:sldLayoutChg>
        <pc:sldLayoutChg chg="add del">
          <pc:chgData name="Gargi Sarkar" userId="c26273ae3a3c2297" providerId="Windows Live" clId="Web-{FED6760C-697C-4CCB-AA30-52AB06A1A9DC}" dt="2022-04-18T18:34:54.826" v="6"/>
          <pc:sldLayoutMkLst>
            <pc:docMk/>
            <pc:sldMasterMk cId="2508158248" sldId="2147483685"/>
            <pc:sldLayoutMk cId="2702792431" sldId="2147483684"/>
          </pc:sldLayoutMkLst>
        </pc:sldLayoutChg>
      </pc:sldMasterChg>
      <pc:sldMasterChg chg="add del addSldLayout delSldLayout">
        <pc:chgData name="Gargi Sarkar" userId="c26273ae3a3c2297" providerId="Windows Live" clId="Web-{FED6760C-697C-4CCB-AA30-52AB06A1A9DC}" dt="2022-04-18T18:33:30.921" v="3"/>
        <pc:sldMasterMkLst>
          <pc:docMk/>
          <pc:sldMasterMk cId="191351640" sldId="2147483698"/>
        </pc:sldMasterMkLst>
        <pc:sldLayoutChg chg="add del">
          <pc:chgData name="Gargi Sarkar" userId="c26273ae3a3c2297" providerId="Windows Live" clId="Web-{FED6760C-697C-4CCB-AA30-52AB06A1A9DC}" dt="2022-04-18T18:33:30.921" v="3"/>
          <pc:sldLayoutMkLst>
            <pc:docMk/>
            <pc:sldMasterMk cId="191351640" sldId="2147483698"/>
            <pc:sldLayoutMk cId="1282560301" sldId="2147483687"/>
          </pc:sldLayoutMkLst>
        </pc:sldLayoutChg>
        <pc:sldLayoutChg chg="add del">
          <pc:chgData name="Gargi Sarkar" userId="c26273ae3a3c2297" providerId="Windows Live" clId="Web-{FED6760C-697C-4CCB-AA30-52AB06A1A9DC}" dt="2022-04-18T18:33:30.921" v="3"/>
          <pc:sldLayoutMkLst>
            <pc:docMk/>
            <pc:sldMasterMk cId="191351640" sldId="2147483698"/>
            <pc:sldLayoutMk cId="761065319" sldId="2147483688"/>
          </pc:sldLayoutMkLst>
        </pc:sldLayoutChg>
        <pc:sldLayoutChg chg="add del">
          <pc:chgData name="Gargi Sarkar" userId="c26273ae3a3c2297" providerId="Windows Live" clId="Web-{FED6760C-697C-4CCB-AA30-52AB06A1A9DC}" dt="2022-04-18T18:33:30.921" v="3"/>
          <pc:sldLayoutMkLst>
            <pc:docMk/>
            <pc:sldMasterMk cId="191351640" sldId="2147483698"/>
            <pc:sldLayoutMk cId="760197354" sldId="2147483689"/>
          </pc:sldLayoutMkLst>
        </pc:sldLayoutChg>
        <pc:sldLayoutChg chg="add del">
          <pc:chgData name="Gargi Sarkar" userId="c26273ae3a3c2297" providerId="Windows Live" clId="Web-{FED6760C-697C-4CCB-AA30-52AB06A1A9DC}" dt="2022-04-18T18:33:30.921" v="3"/>
          <pc:sldLayoutMkLst>
            <pc:docMk/>
            <pc:sldMasterMk cId="191351640" sldId="2147483698"/>
            <pc:sldLayoutMk cId="489502654" sldId="2147483690"/>
          </pc:sldLayoutMkLst>
        </pc:sldLayoutChg>
        <pc:sldLayoutChg chg="add del">
          <pc:chgData name="Gargi Sarkar" userId="c26273ae3a3c2297" providerId="Windows Live" clId="Web-{FED6760C-697C-4CCB-AA30-52AB06A1A9DC}" dt="2022-04-18T18:33:30.921" v="3"/>
          <pc:sldLayoutMkLst>
            <pc:docMk/>
            <pc:sldMasterMk cId="191351640" sldId="2147483698"/>
            <pc:sldLayoutMk cId="2348803337" sldId="2147483691"/>
          </pc:sldLayoutMkLst>
        </pc:sldLayoutChg>
        <pc:sldLayoutChg chg="add del">
          <pc:chgData name="Gargi Sarkar" userId="c26273ae3a3c2297" providerId="Windows Live" clId="Web-{FED6760C-697C-4CCB-AA30-52AB06A1A9DC}" dt="2022-04-18T18:33:30.921" v="3"/>
          <pc:sldLayoutMkLst>
            <pc:docMk/>
            <pc:sldMasterMk cId="191351640" sldId="2147483698"/>
            <pc:sldLayoutMk cId="354493162" sldId="2147483692"/>
          </pc:sldLayoutMkLst>
        </pc:sldLayoutChg>
        <pc:sldLayoutChg chg="add del">
          <pc:chgData name="Gargi Sarkar" userId="c26273ae3a3c2297" providerId="Windows Live" clId="Web-{FED6760C-697C-4CCB-AA30-52AB06A1A9DC}" dt="2022-04-18T18:33:30.921" v="3"/>
          <pc:sldLayoutMkLst>
            <pc:docMk/>
            <pc:sldMasterMk cId="191351640" sldId="2147483698"/>
            <pc:sldLayoutMk cId="3842192206" sldId="2147483693"/>
          </pc:sldLayoutMkLst>
        </pc:sldLayoutChg>
        <pc:sldLayoutChg chg="add del">
          <pc:chgData name="Gargi Sarkar" userId="c26273ae3a3c2297" providerId="Windows Live" clId="Web-{FED6760C-697C-4CCB-AA30-52AB06A1A9DC}" dt="2022-04-18T18:33:30.921" v="3"/>
          <pc:sldLayoutMkLst>
            <pc:docMk/>
            <pc:sldMasterMk cId="191351640" sldId="2147483698"/>
            <pc:sldLayoutMk cId="2381382363" sldId="2147483694"/>
          </pc:sldLayoutMkLst>
        </pc:sldLayoutChg>
        <pc:sldLayoutChg chg="add del">
          <pc:chgData name="Gargi Sarkar" userId="c26273ae3a3c2297" providerId="Windows Live" clId="Web-{FED6760C-697C-4CCB-AA30-52AB06A1A9DC}" dt="2022-04-18T18:33:30.921" v="3"/>
          <pc:sldLayoutMkLst>
            <pc:docMk/>
            <pc:sldMasterMk cId="191351640" sldId="2147483698"/>
            <pc:sldLayoutMk cId="1325265121" sldId="2147483695"/>
          </pc:sldLayoutMkLst>
        </pc:sldLayoutChg>
        <pc:sldLayoutChg chg="add del">
          <pc:chgData name="Gargi Sarkar" userId="c26273ae3a3c2297" providerId="Windows Live" clId="Web-{FED6760C-697C-4CCB-AA30-52AB06A1A9DC}" dt="2022-04-18T18:33:30.921" v="3"/>
          <pc:sldLayoutMkLst>
            <pc:docMk/>
            <pc:sldMasterMk cId="191351640" sldId="2147483698"/>
            <pc:sldLayoutMk cId="4185240086" sldId="2147483696"/>
          </pc:sldLayoutMkLst>
        </pc:sldLayoutChg>
        <pc:sldLayoutChg chg="add del">
          <pc:chgData name="Gargi Sarkar" userId="c26273ae3a3c2297" providerId="Windows Live" clId="Web-{FED6760C-697C-4CCB-AA30-52AB06A1A9DC}" dt="2022-04-18T18:33:30.921" v="3"/>
          <pc:sldLayoutMkLst>
            <pc:docMk/>
            <pc:sldMasterMk cId="191351640" sldId="2147483698"/>
            <pc:sldLayoutMk cId="1683091289" sldId="2147483697"/>
          </pc:sldLayoutMkLst>
        </pc:sldLayoutChg>
      </pc:sldMasterChg>
    </pc:docChg>
  </pc:docChgLst>
  <pc:docChgLst>
    <pc:chgData name="Gargi Sarkar" userId="c26273ae3a3c2297" providerId="Windows Live" clId="Web-{DFDD0684-65D6-4E28-BFD1-7F90A7842A73}"/>
    <pc:docChg chg="sldOrd">
      <pc:chgData name="Gargi Sarkar" userId="c26273ae3a3c2297" providerId="Windows Live" clId="Web-{DFDD0684-65D6-4E28-BFD1-7F90A7842A73}" dt="2022-04-22T14:30:19.004" v="0"/>
      <pc:docMkLst>
        <pc:docMk/>
      </pc:docMkLst>
      <pc:sldChg chg="ord">
        <pc:chgData name="Gargi Sarkar" userId="c26273ae3a3c2297" providerId="Windows Live" clId="Web-{DFDD0684-65D6-4E28-BFD1-7F90A7842A73}" dt="2022-04-22T14:30:19.004" v="0"/>
        <pc:sldMkLst>
          <pc:docMk/>
          <pc:sldMk cId="1470716819" sldId="257"/>
        </pc:sldMkLst>
      </pc:sldChg>
    </pc:docChg>
  </pc:docChgLst>
  <pc:docChgLst>
    <pc:chgData name="Guest User" providerId="Windows Live" clId="Web-{B2791C37-5CC0-43A6-BA26-778B6ABF9F69}"/>
    <pc:docChg chg="modSld">
      <pc:chgData name="Guest User" userId="" providerId="Windows Live" clId="Web-{B2791C37-5CC0-43A6-BA26-778B6ABF9F69}" dt="2022-04-22T22:19:51.340" v="15" actId="20577"/>
      <pc:docMkLst>
        <pc:docMk/>
      </pc:docMkLst>
      <pc:sldChg chg="modSp modCm">
        <pc:chgData name="Guest User" userId="" providerId="Windows Live" clId="Web-{B2791C37-5CC0-43A6-BA26-778B6ABF9F69}" dt="2022-04-22T21:38:29.679" v="7" actId="20577"/>
        <pc:sldMkLst>
          <pc:docMk/>
          <pc:sldMk cId="3486384385" sldId="269"/>
        </pc:sldMkLst>
        <pc:spChg chg="mod">
          <ac:chgData name="Guest User" userId="" providerId="Windows Live" clId="Web-{B2791C37-5CC0-43A6-BA26-778B6ABF9F69}" dt="2022-04-22T21:38:29.679" v="7" actId="20577"/>
          <ac:spMkLst>
            <pc:docMk/>
            <pc:sldMk cId="3486384385" sldId="269"/>
            <ac:spMk id="3" creationId="{128E5D80-480F-02CD-E69D-AE4448D4DCAC}"/>
          </ac:spMkLst>
        </pc:spChg>
      </pc:sldChg>
      <pc:sldChg chg="modSp">
        <pc:chgData name="Guest User" userId="" providerId="Windows Live" clId="Web-{B2791C37-5CC0-43A6-BA26-778B6ABF9F69}" dt="2022-04-22T22:19:51.340" v="15" actId="20577"/>
        <pc:sldMkLst>
          <pc:docMk/>
          <pc:sldMk cId="3791506218" sldId="273"/>
        </pc:sldMkLst>
        <pc:spChg chg="mod">
          <ac:chgData name="Guest User" userId="" providerId="Windows Live" clId="Web-{B2791C37-5CC0-43A6-BA26-778B6ABF9F69}" dt="2022-04-22T22:19:51.340" v="15" actId="20577"/>
          <ac:spMkLst>
            <pc:docMk/>
            <pc:sldMk cId="3791506218" sldId="273"/>
            <ac:spMk id="3" creationId="{74FD12CC-A33C-30FC-347D-924F3324D0B7}"/>
          </ac:spMkLst>
        </pc:spChg>
      </pc:sldChg>
    </pc:docChg>
  </pc:docChgLst>
  <pc:docChgLst>
    <pc:chgData name="Guest User" providerId="Windows Live" clId="Web-{AA61ED4F-E4CB-45D2-8329-94EF26EDD657}"/>
    <pc:docChg chg="modSld">
      <pc:chgData name="Guest User" userId="" providerId="Windows Live" clId="Web-{AA61ED4F-E4CB-45D2-8329-94EF26EDD657}" dt="2022-04-22T23:52:17.542" v="167"/>
      <pc:docMkLst>
        <pc:docMk/>
      </pc:docMkLst>
      <pc:sldChg chg="modNotes">
        <pc:chgData name="Guest User" userId="" providerId="Windows Live" clId="Web-{AA61ED4F-E4CB-45D2-8329-94EF26EDD657}" dt="2022-04-22T23:46:38.914" v="10"/>
        <pc:sldMkLst>
          <pc:docMk/>
          <pc:sldMk cId="312757203" sldId="266"/>
        </pc:sldMkLst>
      </pc:sldChg>
      <pc:sldChg chg="modSp modNotes">
        <pc:chgData name="Guest User" userId="" providerId="Windows Live" clId="Web-{AA61ED4F-E4CB-45D2-8329-94EF26EDD657}" dt="2022-04-22T23:52:17.542" v="167"/>
        <pc:sldMkLst>
          <pc:docMk/>
          <pc:sldMk cId="2449216621" sldId="278"/>
        </pc:sldMkLst>
        <pc:spChg chg="mod">
          <ac:chgData name="Guest User" userId="" providerId="Windows Live" clId="Web-{AA61ED4F-E4CB-45D2-8329-94EF26EDD657}" dt="2022-04-22T23:49:57.941" v="101" actId="20577"/>
          <ac:spMkLst>
            <pc:docMk/>
            <pc:sldMk cId="2449216621" sldId="278"/>
            <ac:spMk id="25" creationId="{2523EE04-B649-7B0C-7A23-0DDB0EECA5F3}"/>
          </ac:spMkLst>
        </pc:spChg>
      </pc:sldChg>
    </pc:docChg>
  </pc:docChgLst>
  <pc:docChgLst>
    <pc:chgData name="Gargi Sarkar" userId="c26273ae3a3c2297" providerId="Windows Live" clId="Web-{62BFCEF4-9DBA-4101-92CF-432058AFF0E3}"/>
    <pc:docChg chg="delSld modSld">
      <pc:chgData name="Gargi Sarkar" userId="c26273ae3a3c2297" providerId="Windows Live" clId="Web-{62BFCEF4-9DBA-4101-92CF-432058AFF0E3}" dt="2022-04-22T18:17:33.348" v="41"/>
      <pc:docMkLst>
        <pc:docMk/>
      </pc:docMkLst>
      <pc:sldChg chg="modSp">
        <pc:chgData name="Gargi Sarkar" userId="c26273ae3a3c2297" providerId="Windows Live" clId="Web-{62BFCEF4-9DBA-4101-92CF-432058AFF0E3}" dt="2022-04-22T18:17:33.348" v="41"/>
        <pc:sldMkLst>
          <pc:docMk/>
          <pc:sldMk cId="2278840719" sldId="262"/>
        </pc:sldMkLst>
        <pc:graphicFrameChg chg="mod modGraphic">
          <ac:chgData name="Gargi Sarkar" userId="c26273ae3a3c2297" providerId="Windows Live" clId="Web-{62BFCEF4-9DBA-4101-92CF-432058AFF0E3}" dt="2022-04-22T18:17:33.348" v="41"/>
          <ac:graphicFrameMkLst>
            <pc:docMk/>
            <pc:sldMk cId="2278840719" sldId="262"/>
            <ac:graphicFrameMk id="8" creationId="{3148AF65-DDFE-46F8-BB07-266F32E28BAB}"/>
          </ac:graphicFrameMkLst>
        </pc:graphicFrameChg>
      </pc:sldChg>
      <pc:sldChg chg="modSp">
        <pc:chgData name="Gargi Sarkar" userId="c26273ae3a3c2297" providerId="Windows Live" clId="Web-{62BFCEF4-9DBA-4101-92CF-432058AFF0E3}" dt="2022-04-22T14:43:04.402" v="6" actId="20577"/>
        <pc:sldMkLst>
          <pc:docMk/>
          <pc:sldMk cId="3791506218" sldId="273"/>
        </pc:sldMkLst>
        <pc:spChg chg="mod">
          <ac:chgData name="Gargi Sarkar" userId="c26273ae3a3c2297" providerId="Windows Live" clId="Web-{62BFCEF4-9DBA-4101-92CF-432058AFF0E3}" dt="2022-04-22T14:43:04.402" v="6" actId="20577"/>
          <ac:spMkLst>
            <pc:docMk/>
            <pc:sldMk cId="3791506218" sldId="273"/>
            <ac:spMk id="2" creationId="{8E99ED34-97DB-9E4D-CADD-AD120A36271C}"/>
          </ac:spMkLst>
        </pc:spChg>
      </pc:sldChg>
      <pc:sldChg chg="modSp">
        <pc:chgData name="Gargi Sarkar" userId="c26273ae3a3c2297" providerId="Windows Live" clId="Web-{62BFCEF4-9DBA-4101-92CF-432058AFF0E3}" dt="2022-04-22T17:33:47.788" v="11" actId="20577"/>
        <pc:sldMkLst>
          <pc:docMk/>
          <pc:sldMk cId="1658214178" sldId="276"/>
        </pc:sldMkLst>
        <pc:graphicFrameChg chg="modGraphic">
          <ac:chgData name="Gargi Sarkar" userId="c26273ae3a3c2297" providerId="Windows Live" clId="Web-{62BFCEF4-9DBA-4101-92CF-432058AFF0E3}" dt="2022-04-22T17:33:47.788" v="11" actId="20577"/>
          <ac:graphicFrameMkLst>
            <pc:docMk/>
            <pc:sldMk cId="1658214178" sldId="276"/>
            <ac:graphicFrameMk id="70" creationId="{6EE9C343-0BE0-92B9-AE23-A81A51B68F0E}"/>
          </ac:graphicFrameMkLst>
        </pc:graphicFrameChg>
      </pc:sldChg>
      <pc:sldChg chg="del">
        <pc:chgData name="Gargi Sarkar" userId="c26273ae3a3c2297" providerId="Windows Live" clId="Web-{62BFCEF4-9DBA-4101-92CF-432058AFF0E3}" dt="2022-04-22T14:42:29.324" v="0"/>
        <pc:sldMkLst>
          <pc:docMk/>
          <pc:sldMk cId="3469992824" sldId="277"/>
        </pc:sldMkLst>
      </pc:sldChg>
    </pc:docChg>
  </pc:docChgLst>
  <pc:docChgLst>
    <pc:chgData name="Guest User" providerId="Windows Live" clId="Web-{387E3326-91EF-4CA0-9425-49698715E50F}"/>
    <pc:docChg chg="addSld modSld">
      <pc:chgData name="Guest User" userId="" providerId="Windows Live" clId="Web-{387E3326-91EF-4CA0-9425-49698715E50F}" dt="2022-04-21T13:04:31.693" v="9"/>
      <pc:docMkLst>
        <pc:docMk/>
      </pc:docMkLst>
      <pc:sldChg chg="addSp delSp modSp new">
        <pc:chgData name="Guest User" userId="" providerId="Windows Live" clId="Web-{387E3326-91EF-4CA0-9425-49698715E50F}" dt="2022-04-21T13:03:51.926" v="5" actId="14100"/>
        <pc:sldMkLst>
          <pc:docMk/>
          <pc:sldMk cId="1913750123" sldId="281"/>
        </pc:sldMkLst>
        <pc:spChg chg="del">
          <ac:chgData name="Guest User" userId="" providerId="Windows Live" clId="Web-{387E3326-91EF-4CA0-9425-49698715E50F}" dt="2022-04-21T13:03:35.910" v="3"/>
          <ac:spMkLst>
            <pc:docMk/>
            <pc:sldMk cId="1913750123" sldId="281"/>
            <ac:spMk id="3" creationId="{A16E671E-571B-8369-425D-4E94AC070C73}"/>
          </ac:spMkLst>
        </pc:spChg>
        <pc:picChg chg="add mod ord">
          <ac:chgData name="Guest User" userId="" providerId="Windows Live" clId="Web-{387E3326-91EF-4CA0-9425-49698715E50F}" dt="2022-04-21T13:03:51.926" v="5" actId="14100"/>
          <ac:picMkLst>
            <pc:docMk/>
            <pc:sldMk cId="1913750123" sldId="281"/>
            <ac:picMk id="4" creationId="{5395F647-9218-009F-2111-69CBF8C48053}"/>
          </ac:picMkLst>
        </pc:picChg>
      </pc:sldChg>
      <pc:sldChg chg="addSp delSp modSp new">
        <pc:chgData name="Guest User" userId="" providerId="Windows Live" clId="Web-{387E3326-91EF-4CA0-9425-49698715E50F}" dt="2022-04-21T13:04:06.567" v="6"/>
        <pc:sldMkLst>
          <pc:docMk/>
          <pc:sldMk cId="294754039" sldId="282"/>
        </pc:sldMkLst>
        <pc:spChg chg="del">
          <ac:chgData name="Guest User" userId="" providerId="Windows Live" clId="Web-{387E3326-91EF-4CA0-9425-49698715E50F}" dt="2022-04-21T13:04:06.567" v="6"/>
          <ac:spMkLst>
            <pc:docMk/>
            <pc:sldMk cId="294754039" sldId="282"/>
            <ac:spMk id="3" creationId="{594218D5-8018-09CC-028E-431793B423B1}"/>
          </ac:spMkLst>
        </pc:spChg>
        <pc:picChg chg="add mod ord">
          <ac:chgData name="Guest User" userId="" providerId="Windows Live" clId="Web-{387E3326-91EF-4CA0-9425-49698715E50F}" dt="2022-04-21T13:04:06.567" v="6"/>
          <ac:picMkLst>
            <pc:docMk/>
            <pc:sldMk cId="294754039" sldId="282"/>
            <ac:picMk id="4" creationId="{9E51E4D6-F788-267A-2F09-323E73490E1F}"/>
          </ac:picMkLst>
        </pc:picChg>
      </pc:sldChg>
      <pc:sldChg chg="addSp delSp modSp new">
        <pc:chgData name="Guest User" userId="" providerId="Windows Live" clId="Web-{387E3326-91EF-4CA0-9425-49698715E50F}" dt="2022-04-21T13:04:14.364" v="7"/>
        <pc:sldMkLst>
          <pc:docMk/>
          <pc:sldMk cId="2122467648" sldId="283"/>
        </pc:sldMkLst>
        <pc:spChg chg="del">
          <ac:chgData name="Guest User" userId="" providerId="Windows Live" clId="Web-{387E3326-91EF-4CA0-9425-49698715E50F}" dt="2022-04-21T13:04:14.364" v="7"/>
          <ac:spMkLst>
            <pc:docMk/>
            <pc:sldMk cId="2122467648" sldId="283"/>
            <ac:spMk id="3" creationId="{32057471-A503-BD71-1C74-75C556EDE1B5}"/>
          </ac:spMkLst>
        </pc:spChg>
        <pc:picChg chg="add mod ord">
          <ac:chgData name="Guest User" userId="" providerId="Windows Live" clId="Web-{387E3326-91EF-4CA0-9425-49698715E50F}" dt="2022-04-21T13:04:14.364" v="7"/>
          <ac:picMkLst>
            <pc:docMk/>
            <pc:sldMk cId="2122467648" sldId="283"/>
            <ac:picMk id="4" creationId="{F84FC9C2-C565-677D-347D-073288142045}"/>
          </ac:picMkLst>
        </pc:picChg>
      </pc:sldChg>
      <pc:sldChg chg="addSp delSp modSp new">
        <pc:chgData name="Guest User" userId="" providerId="Windows Live" clId="Web-{387E3326-91EF-4CA0-9425-49698715E50F}" dt="2022-04-21T13:04:31.693" v="9"/>
        <pc:sldMkLst>
          <pc:docMk/>
          <pc:sldMk cId="3599083199" sldId="284"/>
        </pc:sldMkLst>
        <pc:spChg chg="del">
          <ac:chgData name="Guest User" userId="" providerId="Windows Live" clId="Web-{387E3326-91EF-4CA0-9425-49698715E50F}" dt="2022-04-21T13:04:31.693" v="9"/>
          <ac:spMkLst>
            <pc:docMk/>
            <pc:sldMk cId="3599083199" sldId="284"/>
            <ac:spMk id="3" creationId="{82ADCA0A-1C90-689D-CCBE-7AEAC5B9E927}"/>
          </ac:spMkLst>
        </pc:spChg>
        <pc:picChg chg="add mod ord">
          <ac:chgData name="Guest User" userId="" providerId="Windows Live" clId="Web-{387E3326-91EF-4CA0-9425-49698715E50F}" dt="2022-04-21T13:04:31.693" v="9"/>
          <ac:picMkLst>
            <pc:docMk/>
            <pc:sldMk cId="3599083199" sldId="284"/>
            <ac:picMk id="4" creationId="{98F86743-C4CF-A969-2178-2052D17DAA34}"/>
          </ac:picMkLst>
        </pc:picChg>
      </pc:sldChg>
    </pc:docChg>
  </pc:docChgLst>
  <pc:docChgLst>
    <pc:chgData name="Gargi Sarkar" userId="c26273ae3a3c2297" providerId="Windows Live" clId="Web-{338F21B3-2996-4736-BC61-7BC14F941E14}"/>
    <pc:docChg chg="modSld">
      <pc:chgData name="Gargi Sarkar" userId="c26273ae3a3c2297" providerId="Windows Live" clId="Web-{338F21B3-2996-4736-BC61-7BC14F941E14}" dt="2022-04-21T11:30:11.207" v="19" actId="20577"/>
      <pc:docMkLst>
        <pc:docMk/>
      </pc:docMkLst>
      <pc:sldChg chg="addSp delSp modSp">
        <pc:chgData name="Gargi Sarkar" userId="c26273ae3a3c2297" providerId="Windows Live" clId="Web-{338F21B3-2996-4736-BC61-7BC14F941E14}" dt="2022-04-21T11:30:11.207" v="19" actId="20577"/>
        <pc:sldMkLst>
          <pc:docMk/>
          <pc:sldMk cId="3302726437" sldId="259"/>
        </pc:sldMkLst>
        <pc:spChg chg="mod">
          <ac:chgData name="Gargi Sarkar" userId="c26273ae3a3c2297" providerId="Windows Live" clId="Web-{338F21B3-2996-4736-BC61-7BC14F941E14}" dt="2022-04-21T11:30:11.207" v="19" actId="20577"/>
          <ac:spMkLst>
            <pc:docMk/>
            <pc:sldMk cId="3302726437" sldId="259"/>
            <ac:spMk id="2" creationId="{FD81626E-9377-A715-0D20-DFBCEC71E1DC}"/>
          </ac:spMkLst>
        </pc:spChg>
        <pc:spChg chg="del">
          <ac:chgData name="Gargi Sarkar" userId="c26273ae3a3c2297" providerId="Windows Live" clId="Web-{338F21B3-2996-4736-BC61-7BC14F941E14}" dt="2022-04-21T11:28:07.941" v="1"/>
          <ac:spMkLst>
            <pc:docMk/>
            <pc:sldMk cId="3302726437" sldId="259"/>
            <ac:spMk id="5" creationId="{29FAB2D9-FCED-9B8B-25C5-BD8354B4398B}"/>
          </ac:spMkLst>
        </pc:spChg>
        <pc:spChg chg="add del">
          <ac:chgData name="Gargi Sarkar" userId="c26273ae3a3c2297" providerId="Windows Live" clId="Web-{338F21B3-2996-4736-BC61-7BC14F941E14}" dt="2022-04-21T11:29:39.035" v="17"/>
          <ac:spMkLst>
            <pc:docMk/>
            <pc:sldMk cId="3302726437" sldId="259"/>
            <ac:spMk id="20" creationId="{D14803C1-E50E-903D-7627-04125B13AF6E}"/>
          </ac:spMkLst>
        </pc:spChg>
        <pc:spChg chg="del mod">
          <ac:chgData name="Gargi Sarkar" userId="c26273ae3a3c2297" providerId="Windows Live" clId="Web-{338F21B3-2996-4736-BC61-7BC14F941E14}" dt="2022-04-21T11:29:16.019" v="14"/>
          <ac:spMkLst>
            <pc:docMk/>
            <pc:sldMk cId="3302726437" sldId="259"/>
            <ac:spMk id="21" creationId="{20A58FA8-0F15-DF9C-ED2C-3AEDB6CAB4CC}"/>
          </ac:spMkLst>
        </pc:spChg>
        <pc:spChg chg="add del">
          <ac:chgData name="Gargi Sarkar" userId="c26273ae3a3c2297" providerId="Windows Live" clId="Web-{338F21B3-2996-4736-BC61-7BC14F941E14}" dt="2022-04-21T11:29:28.285" v="16"/>
          <ac:spMkLst>
            <pc:docMk/>
            <pc:sldMk cId="3302726437" sldId="259"/>
            <ac:spMk id="22" creationId="{2B5D24B4-EADE-DAB8-D519-FF20E071AAD5}"/>
          </ac:spMkLst>
        </pc:spChg>
        <pc:spChg chg="add del">
          <ac:chgData name="Gargi Sarkar" userId="c26273ae3a3c2297" providerId="Windows Live" clId="Web-{338F21B3-2996-4736-BC61-7BC14F941E14}" dt="2022-04-21T11:29:21.769" v="15"/>
          <ac:spMkLst>
            <pc:docMk/>
            <pc:sldMk cId="3302726437" sldId="259"/>
            <ac:spMk id="23" creationId="{2B5D24B4-EADE-DAB8-D519-FF20E071AAD5}"/>
          </ac:spMkLst>
        </pc:spChg>
      </pc:sldChg>
      <pc:sldChg chg="addSp delSp">
        <pc:chgData name="Gargi Sarkar" userId="c26273ae3a3c2297" providerId="Windows Live" clId="Web-{338F21B3-2996-4736-BC61-7BC14F941E14}" dt="2022-04-21T11:27:39.441" v="0"/>
        <pc:sldMkLst>
          <pc:docMk/>
          <pc:sldMk cId="1658214178" sldId="276"/>
        </pc:sldMkLst>
        <pc:spChg chg="del">
          <ac:chgData name="Gargi Sarkar" userId="c26273ae3a3c2297" providerId="Windows Live" clId="Web-{338F21B3-2996-4736-BC61-7BC14F941E14}" dt="2022-04-21T11:27:39.441" v="0"/>
          <ac:spMkLst>
            <pc:docMk/>
            <pc:sldMk cId="1658214178" sldId="276"/>
            <ac:spMk id="130" creationId="{A5D2A5D1-BA0D-47D3-B051-DA7743C46E28}"/>
          </ac:spMkLst>
        </pc:spChg>
        <pc:spChg chg="del">
          <ac:chgData name="Gargi Sarkar" userId="c26273ae3a3c2297" providerId="Windows Live" clId="Web-{338F21B3-2996-4736-BC61-7BC14F941E14}" dt="2022-04-21T11:27:39.441" v="0"/>
          <ac:spMkLst>
            <pc:docMk/>
            <pc:sldMk cId="1658214178" sldId="276"/>
            <ac:spMk id="131" creationId="{2D2B266D-3625-4584-A5C3-7D3F672CFF30}"/>
          </ac:spMkLst>
        </pc:spChg>
        <pc:spChg chg="del">
          <ac:chgData name="Gargi Sarkar" userId="c26273ae3a3c2297" providerId="Windows Live" clId="Web-{338F21B3-2996-4736-BC61-7BC14F941E14}" dt="2022-04-21T11:27:39.441" v="0"/>
          <ac:spMkLst>
            <pc:docMk/>
            <pc:sldMk cId="1658214178" sldId="276"/>
            <ac:spMk id="132" creationId="{C463B99A-73EE-4FBB-B7C4-F9F9BCC25C65}"/>
          </ac:spMkLst>
        </pc:spChg>
        <pc:spChg chg="add">
          <ac:chgData name="Gargi Sarkar" userId="c26273ae3a3c2297" providerId="Windows Live" clId="Web-{338F21B3-2996-4736-BC61-7BC14F941E14}" dt="2022-04-21T11:27:39.441" v="0"/>
          <ac:spMkLst>
            <pc:docMk/>
            <pc:sldMk cId="1658214178" sldId="276"/>
            <ac:spMk id="137" creationId="{1500B4A4-B1F1-41EA-886A-B8A210DBCA3B}"/>
          </ac:spMkLst>
        </pc:spChg>
        <pc:spChg chg="add">
          <ac:chgData name="Gargi Sarkar" userId="c26273ae3a3c2297" providerId="Windows Live" clId="Web-{338F21B3-2996-4736-BC61-7BC14F941E14}" dt="2022-04-21T11:27:39.441" v="0"/>
          <ac:spMkLst>
            <pc:docMk/>
            <pc:sldMk cId="1658214178" sldId="276"/>
            <ac:spMk id="139" creationId="{5E55A99C-0BDC-4DBE-8E40-9FA66F629FA1}"/>
          </ac:spMkLst>
        </pc:spChg>
      </pc:sldChg>
    </pc:docChg>
  </pc:docChgLst>
  <pc:docChgLst>
    <pc:chgData clId="Web-{CCFF8990-E87A-4C7A-A038-BC0E0A09EEB4}"/>
    <pc:docChg chg="modSld">
      <pc:chgData name="" userId="" providerId="" clId="Web-{CCFF8990-E87A-4C7A-A038-BC0E0A09EEB4}" dt="2022-04-22T21:08:29.903" v="9"/>
      <pc:docMkLst>
        <pc:docMk/>
      </pc:docMkLst>
      <pc:sldChg chg="modSp">
        <pc:chgData name="" userId="" providerId="" clId="Web-{CCFF8990-E87A-4C7A-A038-BC0E0A09EEB4}" dt="2022-04-22T21:08:29.903" v="9"/>
        <pc:sldMkLst>
          <pc:docMk/>
          <pc:sldMk cId="2278840719" sldId="262"/>
        </pc:sldMkLst>
        <pc:graphicFrameChg chg="mod modGraphic">
          <ac:chgData name="" userId="" providerId="" clId="Web-{CCFF8990-E87A-4C7A-A038-BC0E0A09EEB4}" dt="2022-04-22T21:08:29.903" v="9"/>
          <ac:graphicFrameMkLst>
            <pc:docMk/>
            <pc:sldMk cId="2278840719" sldId="262"/>
            <ac:graphicFrameMk id="8" creationId="{3148AF65-DDFE-46F8-BB07-266F32E28BAB}"/>
          </ac:graphicFrameMkLst>
        </pc:graphicFrameChg>
      </pc:sldChg>
    </pc:docChg>
  </pc:docChgLst>
  <pc:docChgLst>
    <pc:chgData name="Gargi Sarkar" userId="c26273ae3a3c2297" providerId="Windows Live" clId="Web-{DA2151C9-59D1-4AFD-96DE-FAAB921D2C2E}"/>
    <pc:docChg chg="modSld">
      <pc:chgData name="Gargi Sarkar" userId="c26273ae3a3c2297" providerId="Windows Live" clId="Web-{DA2151C9-59D1-4AFD-96DE-FAAB921D2C2E}" dt="2022-04-22T14:03:42.948" v="465" actId="20577"/>
      <pc:docMkLst>
        <pc:docMk/>
      </pc:docMkLst>
      <pc:sldChg chg="modSp">
        <pc:chgData name="Gargi Sarkar" userId="c26273ae3a3c2297" providerId="Windows Live" clId="Web-{DA2151C9-59D1-4AFD-96DE-FAAB921D2C2E}" dt="2022-04-22T07:16:01.446" v="24" actId="20577"/>
        <pc:sldMkLst>
          <pc:docMk/>
          <pc:sldMk cId="109857222" sldId="256"/>
        </pc:sldMkLst>
        <pc:spChg chg="mod">
          <ac:chgData name="Gargi Sarkar" userId="c26273ae3a3c2297" providerId="Windows Live" clId="Web-{DA2151C9-59D1-4AFD-96DE-FAAB921D2C2E}" dt="2022-04-22T07:16:01.446" v="24" actId="20577"/>
          <ac:spMkLst>
            <pc:docMk/>
            <pc:sldMk cId="109857222" sldId="256"/>
            <ac:spMk id="2" creationId="{00000000-0000-0000-0000-000000000000}"/>
          </ac:spMkLst>
        </pc:spChg>
      </pc:sldChg>
      <pc:sldChg chg="addSp delSp modSp delCm">
        <pc:chgData name="Gargi Sarkar" userId="c26273ae3a3c2297" providerId="Windows Live" clId="Web-{DA2151C9-59D1-4AFD-96DE-FAAB921D2C2E}" dt="2022-04-22T14:03:42.948" v="465" actId="20577"/>
        <pc:sldMkLst>
          <pc:docMk/>
          <pc:sldMk cId="1470716819" sldId="257"/>
        </pc:sldMkLst>
        <pc:spChg chg="add del">
          <ac:chgData name="Gargi Sarkar" userId="c26273ae3a3c2297" providerId="Windows Live" clId="Web-{DA2151C9-59D1-4AFD-96DE-FAAB921D2C2E}" dt="2022-04-22T14:00:33.309" v="433"/>
          <ac:spMkLst>
            <pc:docMk/>
            <pc:sldMk cId="1470716819" sldId="257"/>
            <ac:spMk id="3" creationId="{0C487C71-5615-923A-3CBC-62C4A70D1583}"/>
          </ac:spMkLst>
        </pc:spChg>
        <pc:spChg chg="mod">
          <ac:chgData name="Gargi Sarkar" userId="c26273ae3a3c2297" providerId="Windows Live" clId="Web-{DA2151C9-59D1-4AFD-96DE-FAAB921D2C2E}" dt="2022-04-22T14:03:42.948" v="465" actId="20577"/>
          <ac:spMkLst>
            <pc:docMk/>
            <pc:sldMk cId="1470716819" sldId="257"/>
            <ac:spMk id="52" creationId="{3592A7A9-DE51-68FC-A7FC-A09379B2F9CC}"/>
          </ac:spMkLst>
        </pc:spChg>
      </pc:sldChg>
      <pc:sldChg chg="modSp">
        <pc:chgData name="Gargi Sarkar" userId="c26273ae3a3c2297" providerId="Windows Live" clId="Web-{DA2151C9-59D1-4AFD-96DE-FAAB921D2C2E}" dt="2022-04-22T10:23:07.986" v="396" actId="20577"/>
        <pc:sldMkLst>
          <pc:docMk/>
          <pc:sldMk cId="3302726437" sldId="259"/>
        </pc:sldMkLst>
        <pc:spChg chg="mod">
          <ac:chgData name="Gargi Sarkar" userId="c26273ae3a3c2297" providerId="Windows Live" clId="Web-{DA2151C9-59D1-4AFD-96DE-FAAB921D2C2E}" dt="2022-04-22T10:23:07.986" v="396" actId="20577"/>
          <ac:spMkLst>
            <pc:docMk/>
            <pc:sldMk cId="3302726437" sldId="259"/>
            <ac:spMk id="2" creationId="{FD81626E-9377-A715-0D20-DFBCEC71E1DC}"/>
          </ac:spMkLst>
        </pc:spChg>
      </pc:sldChg>
      <pc:sldChg chg="modSp">
        <pc:chgData name="Gargi Sarkar" userId="c26273ae3a3c2297" providerId="Windows Live" clId="Web-{DA2151C9-59D1-4AFD-96DE-FAAB921D2C2E}" dt="2022-04-22T10:23:28.783" v="399" actId="20577"/>
        <pc:sldMkLst>
          <pc:docMk/>
          <pc:sldMk cId="312757203" sldId="266"/>
        </pc:sldMkLst>
        <pc:spChg chg="mod">
          <ac:chgData name="Gargi Sarkar" userId="c26273ae3a3c2297" providerId="Windows Live" clId="Web-{DA2151C9-59D1-4AFD-96DE-FAAB921D2C2E}" dt="2022-04-22T10:23:28.783" v="399" actId="20577"/>
          <ac:spMkLst>
            <pc:docMk/>
            <pc:sldMk cId="312757203" sldId="266"/>
            <ac:spMk id="2" creationId="{0C26C7A2-B08C-FE95-4425-2004B809463C}"/>
          </ac:spMkLst>
        </pc:spChg>
      </pc:sldChg>
      <pc:sldChg chg="addSp delSp modSp">
        <pc:chgData name="Gargi Sarkar" userId="c26273ae3a3c2297" providerId="Windows Live" clId="Web-{DA2151C9-59D1-4AFD-96DE-FAAB921D2C2E}" dt="2022-04-22T10:36:05.191" v="430" actId="20577"/>
        <pc:sldMkLst>
          <pc:docMk/>
          <pc:sldMk cId="4048509662" sldId="268"/>
        </pc:sldMkLst>
        <pc:spChg chg="mod">
          <ac:chgData name="Gargi Sarkar" userId="c26273ae3a3c2297" providerId="Windows Live" clId="Web-{DA2151C9-59D1-4AFD-96DE-FAAB921D2C2E}" dt="2022-04-22T07:49:58.856" v="350" actId="14100"/>
          <ac:spMkLst>
            <pc:docMk/>
            <pc:sldMk cId="4048509662" sldId="268"/>
            <ac:spMk id="2" creationId="{F55FD90B-63FD-30A9-955F-80D68B92E91D}"/>
          </ac:spMkLst>
        </pc:spChg>
        <pc:spChg chg="del">
          <ac:chgData name="Gargi Sarkar" userId="c26273ae3a3c2297" providerId="Windows Live" clId="Web-{DA2151C9-59D1-4AFD-96DE-FAAB921D2C2E}" dt="2022-04-22T07:46:17.338" v="344"/>
          <ac:spMkLst>
            <pc:docMk/>
            <pc:sldMk cId="4048509662" sldId="268"/>
            <ac:spMk id="29" creationId="{6753252F-4873-4F63-801D-CC719279A7D5}"/>
          </ac:spMkLst>
        </pc:spChg>
        <pc:spChg chg="del">
          <ac:chgData name="Gargi Sarkar" userId="c26273ae3a3c2297" providerId="Windows Live" clId="Web-{DA2151C9-59D1-4AFD-96DE-FAAB921D2C2E}" dt="2022-04-22T07:46:17.338" v="344"/>
          <ac:spMkLst>
            <pc:docMk/>
            <pc:sldMk cId="4048509662" sldId="268"/>
            <ac:spMk id="31" creationId="{047C8CCB-F95D-4249-92DD-651249D3535A}"/>
          </ac:spMkLst>
        </pc:spChg>
        <pc:spChg chg="add del">
          <ac:chgData name="Gargi Sarkar" userId="c26273ae3a3c2297" providerId="Windows Live" clId="Web-{DA2151C9-59D1-4AFD-96DE-FAAB921D2C2E}" dt="2022-04-22T07:47:40.323" v="348"/>
          <ac:spMkLst>
            <pc:docMk/>
            <pc:sldMk cId="4048509662" sldId="268"/>
            <ac:spMk id="36" creationId="{E4505C23-674B-4195-81D6-0C127FEAE3F8}"/>
          </ac:spMkLst>
        </pc:spChg>
        <pc:spChg chg="add del">
          <ac:chgData name="Gargi Sarkar" userId="c26273ae3a3c2297" providerId="Windows Live" clId="Web-{DA2151C9-59D1-4AFD-96DE-FAAB921D2C2E}" dt="2022-04-22T07:47:40.323" v="348"/>
          <ac:spMkLst>
            <pc:docMk/>
            <pc:sldMk cId="4048509662" sldId="268"/>
            <ac:spMk id="38" creationId="{65C9B8F0-FF66-4C15-BD05-E86B87331846}"/>
          </ac:spMkLst>
        </pc:spChg>
        <pc:graphicFrameChg chg="mod modGraphic">
          <ac:chgData name="Gargi Sarkar" userId="c26273ae3a3c2297" providerId="Windows Live" clId="Web-{DA2151C9-59D1-4AFD-96DE-FAAB921D2C2E}" dt="2022-04-22T10:36:05.191" v="430" actId="20577"/>
          <ac:graphicFrameMkLst>
            <pc:docMk/>
            <pc:sldMk cId="4048509662" sldId="268"/>
            <ac:graphicFrameMk id="5" creationId="{D70B8897-98AF-2E86-F8D9-84161AD39BBD}"/>
          </ac:graphicFrameMkLst>
        </pc:graphicFrameChg>
      </pc:sldChg>
      <pc:sldChg chg="modSp">
        <pc:chgData name="Gargi Sarkar" userId="c26273ae3a3c2297" providerId="Windows Live" clId="Web-{DA2151C9-59D1-4AFD-96DE-FAAB921D2C2E}" dt="2022-04-22T10:37:25.503" v="431" actId="20577"/>
        <pc:sldMkLst>
          <pc:docMk/>
          <pc:sldMk cId="3486384385" sldId="269"/>
        </pc:sldMkLst>
        <pc:spChg chg="mod">
          <ac:chgData name="Gargi Sarkar" userId="c26273ae3a3c2297" providerId="Windows Live" clId="Web-{DA2151C9-59D1-4AFD-96DE-FAAB921D2C2E}" dt="2022-04-22T10:37:25.503" v="431" actId="20577"/>
          <ac:spMkLst>
            <pc:docMk/>
            <pc:sldMk cId="3486384385" sldId="269"/>
            <ac:spMk id="2" creationId="{68AD3EF8-BE68-B12E-4802-84C08BDAB31A}"/>
          </ac:spMkLst>
        </pc:spChg>
      </pc:sldChg>
      <pc:sldChg chg="modSp">
        <pc:chgData name="Gargi Sarkar" userId="c26273ae3a3c2297" providerId="Windows Live" clId="Web-{DA2151C9-59D1-4AFD-96DE-FAAB921D2C2E}" dt="2022-04-22T10:22:35.298" v="385" actId="20577"/>
        <pc:sldMkLst>
          <pc:docMk/>
          <pc:sldMk cId="2865371231" sldId="271"/>
        </pc:sldMkLst>
        <pc:spChg chg="mod">
          <ac:chgData name="Gargi Sarkar" userId="c26273ae3a3c2297" providerId="Windows Live" clId="Web-{DA2151C9-59D1-4AFD-96DE-FAAB921D2C2E}" dt="2022-04-22T10:22:35.298" v="385" actId="20577"/>
          <ac:spMkLst>
            <pc:docMk/>
            <pc:sldMk cId="2865371231" sldId="271"/>
            <ac:spMk id="7" creationId="{D1178149-8594-3C75-F70D-2F6CF258D03B}"/>
          </ac:spMkLst>
        </pc:spChg>
      </pc:sldChg>
    </pc:docChg>
  </pc:docChgLst>
  <pc:docChgLst>
    <pc:chgData name="Kajal Sethi" userId="7a94ae1f216a7a57" providerId="Windows Live" clId="Web-{083462B7-5B79-4665-9A42-C757575B3091}"/>
    <pc:docChg chg="delSld modSld">
      <pc:chgData name="Kajal Sethi" userId="7a94ae1f216a7a57" providerId="Windows Live" clId="Web-{083462B7-5B79-4665-9A42-C757575B3091}" dt="2022-04-21T13:15:07.476" v="202"/>
      <pc:docMkLst>
        <pc:docMk/>
      </pc:docMkLst>
      <pc:sldChg chg="addSp modSp mod setBg">
        <pc:chgData name="Kajal Sethi" userId="7a94ae1f216a7a57" providerId="Windows Live" clId="Web-{083462B7-5B79-4665-9A42-C757575B3091}" dt="2022-04-21T13:13:02.989" v="192" actId="14100"/>
        <pc:sldMkLst>
          <pc:docMk/>
          <pc:sldMk cId="1913750123" sldId="281"/>
        </pc:sldMkLst>
        <pc:spChg chg="mod ord">
          <ac:chgData name="Kajal Sethi" userId="7a94ae1f216a7a57" providerId="Windows Live" clId="Web-{083462B7-5B79-4665-9A42-C757575B3091}" dt="2022-04-21T13:13:02.989" v="192" actId="14100"/>
          <ac:spMkLst>
            <pc:docMk/>
            <pc:sldMk cId="1913750123" sldId="281"/>
            <ac:spMk id="2" creationId="{F8E89267-17D7-2381-9DEC-E43BBDB315AE}"/>
          </ac:spMkLst>
        </pc:spChg>
        <pc:spChg chg="add">
          <ac:chgData name="Kajal Sethi" userId="7a94ae1f216a7a57" providerId="Windows Live" clId="Web-{083462B7-5B79-4665-9A42-C757575B3091}" dt="2022-04-21T13:12:18.378" v="190"/>
          <ac:spMkLst>
            <pc:docMk/>
            <pc:sldMk cId="1913750123" sldId="281"/>
            <ac:spMk id="9" creationId="{37C89E4B-3C9F-44B9-8B86-D9E3D112D8EC}"/>
          </ac:spMkLst>
        </pc:spChg>
        <pc:picChg chg="mod">
          <ac:chgData name="Kajal Sethi" userId="7a94ae1f216a7a57" providerId="Windows Live" clId="Web-{083462B7-5B79-4665-9A42-C757575B3091}" dt="2022-04-21T13:12:18.378" v="190"/>
          <ac:picMkLst>
            <pc:docMk/>
            <pc:sldMk cId="1913750123" sldId="281"/>
            <ac:picMk id="4" creationId="{5395F647-9218-009F-2111-69CBF8C48053}"/>
          </ac:picMkLst>
        </pc:picChg>
        <pc:cxnChg chg="add">
          <ac:chgData name="Kajal Sethi" userId="7a94ae1f216a7a57" providerId="Windows Live" clId="Web-{083462B7-5B79-4665-9A42-C757575B3091}" dt="2022-04-21T13:12:18.378" v="190"/>
          <ac:cxnSpMkLst>
            <pc:docMk/>
            <pc:sldMk cId="1913750123" sldId="281"/>
            <ac:cxnSpMk id="11" creationId="{AA2EAA10-076F-46BD-8F0F-B9A2FB77A85C}"/>
          </ac:cxnSpMkLst>
        </pc:cxnChg>
        <pc:cxnChg chg="add">
          <ac:chgData name="Kajal Sethi" userId="7a94ae1f216a7a57" providerId="Windows Live" clId="Web-{083462B7-5B79-4665-9A42-C757575B3091}" dt="2022-04-21T13:12:18.378" v="190"/>
          <ac:cxnSpMkLst>
            <pc:docMk/>
            <pc:sldMk cId="1913750123" sldId="281"/>
            <ac:cxnSpMk id="13" creationId="{D891E407-403B-4764-86C9-33A56D3BCAA3}"/>
          </ac:cxnSpMkLst>
        </pc:cxnChg>
      </pc:sldChg>
      <pc:sldChg chg="addSp delSp modSp mod setBg">
        <pc:chgData name="Kajal Sethi" userId="7a94ae1f216a7a57" providerId="Windows Live" clId="Web-{083462B7-5B79-4665-9A42-C757575B3091}" dt="2022-04-21T13:08:58.077" v="139" actId="20577"/>
        <pc:sldMkLst>
          <pc:docMk/>
          <pc:sldMk cId="294754039" sldId="282"/>
        </pc:sldMkLst>
        <pc:spChg chg="mod">
          <ac:chgData name="Kajal Sethi" userId="7a94ae1f216a7a57" providerId="Windows Live" clId="Web-{083462B7-5B79-4665-9A42-C757575B3091}" dt="2022-04-21T13:08:58.077" v="139" actId="20577"/>
          <ac:spMkLst>
            <pc:docMk/>
            <pc:sldMk cId="294754039" sldId="282"/>
            <ac:spMk id="2" creationId="{C9318039-944D-CE0E-3A3A-9185910CCC4D}"/>
          </ac:spMkLst>
        </pc:spChg>
        <pc:spChg chg="add mod">
          <ac:chgData name="Kajal Sethi" userId="7a94ae1f216a7a57" providerId="Windows Live" clId="Web-{083462B7-5B79-4665-9A42-C757575B3091}" dt="2022-04-21T13:08:28.608" v="128" actId="20577"/>
          <ac:spMkLst>
            <pc:docMk/>
            <pc:sldMk cId="294754039" sldId="282"/>
            <ac:spMk id="7" creationId="{56FF9A7F-17DF-D6F0-23A9-EA8F4F612AD1}"/>
          </ac:spMkLst>
        </pc:spChg>
        <pc:spChg chg="add del">
          <ac:chgData name="Kajal Sethi" userId="7a94ae1f216a7a57" providerId="Windows Live" clId="Web-{083462B7-5B79-4665-9A42-C757575B3091}" dt="2022-04-21T13:06:45.230" v="12"/>
          <ac:spMkLst>
            <pc:docMk/>
            <pc:sldMk cId="294754039" sldId="282"/>
            <ac:spMk id="11" creationId="{022BDE4A-8A20-4A69-9C5A-581C82036A4D}"/>
          </ac:spMkLst>
        </pc:spChg>
        <pc:picChg chg="mod ord">
          <ac:chgData name="Kajal Sethi" userId="7a94ae1f216a7a57" providerId="Windows Live" clId="Web-{083462B7-5B79-4665-9A42-C757575B3091}" dt="2022-04-21T13:06:45.230" v="12"/>
          <ac:picMkLst>
            <pc:docMk/>
            <pc:sldMk cId="294754039" sldId="282"/>
            <ac:picMk id="4" creationId="{9E51E4D6-F788-267A-2F09-323E73490E1F}"/>
          </ac:picMkLst>
        </pc:picChg>
        <pc:picChg chg="add mod">
          <ac:chgData name="Kajal Sethi" userId="7a94ae1f216a7a57" providerId="Windows Live" clId="Web-{083462B7-5B79-4665-9A42-C757575B3091}" dt="2022-04-21T13:06:45.230" v="12"/>
          <ac:picMkLst>
            <pc:docMk/>
            <pc:sldMk cId="294754039" sldId="282"/>
            <ac:picMk id="6" creationId="{4EAA9712-0F77-00A1-A983-F2A15663D042}"/>
          </ac:picMkLst>
        </pc:picChg>
      </pc:sldChg>
      <pc:sldChg chg="del">
        <pc:chgData name="Kajal Sethi" userId="7a94ae1f216a7a57" providerId="Windows Live" clId="Web-{083462B7-5B79-4665-9A42-C757575B3091}" dt="2022-04-21T13:09:16.609" v="140"/>
        <pc:sldMkLst>
          <pc:docMk/>
          <pc:sldMk cId="2122467648" sldId="283"/>
        </pc:sldMkLst>
      </pc:sldChg>
      <pc:sldChg chg="addSp delSp modSp mod setBg">
        <pc:chgData name="Kajal Sethi" userId="7a94ae1f216a7a57" providerId="Windows Live" clId="Web-{083462B7-5B79-4665-9A42-C757575B3091}" dt="2022-04-21T13:15:07.476" v="202"/>
        <pc:sldMkLst>
          <pc:docMk/>
          <pc:sldMk cId="3599083199" sldId="284"/>
        </pc:sldMkLst>
        <pc:spChg chg="mod">
          <ac:chgData name="Kajal Sethi" userId="7a94ae1f216a7a57" providerId="Windows Live" clId="Web-{083462B7-5B79-4665-9A42-C757575B3091}" dt="2022-04-21T13:14:17.678" v="193"/>
          <ac:spMkLst>
            <pc:docMk/>
            <pc:sldMk cId="3599083199" sldId="284"/>
            <ac:spMk id="2" creationId="{BBFECE8E-B97B-D81D-0076-4B3348C223ED}"/>
          </ac:spMkLst>
        </pc:spChg>
        <pc:spChg chg="add del mod">
          <ac:chgData name="Kajal Sethi" userId="7a94ae1f216a7a57" providerId="Windows Live" clId="Web-{083462B7-5B79-4665-9A42-C757575B3091}" dt="2022-04-21T13:15:07.476" v="202"/>
          <ac:spMkLst>
            <pc:docMk/>
            <pc:sldMk cId="3599083199" sldId="284"/>
            <ac:spMk id="5" creationId="{244D62D8-BA8C-7C78-FAA7-54B1BC9A6019}"/>
          </ac:spMkLst>
        </pc:spChg>
        <pc:spChg chg="add del">
          <ac:chgData name="Kajal Sethi" userId="7a94ae1f216a7a57" providerId="Windows Live" clId="Web-{083462B7-5B79-4665-9A42-C757575B3091}" dt="2022-04-21T13:14:23.865" v="194"/>
          <ac:spMkLst>
            <pc:docMk/>
            <pc:sldMk cId="3599083199" sldId="284"/>
            <ac:spMk id="8" creationId="{59B97CB1-C7A6-8D90-4A51-CC62E7D78597}"/>
          </ac:spMkLst>
        </pc:spChg>
        <pc:spChg chg="add">
          <ac:chgData name="Kajal Sethi" userId="7a94ae1f216a7a57" providerId="Windows Live" clId="Web-{083462B7-5B79-4665-9A42-C757575B3091}" dt="2022-04-21T13:14:17.678" v="193"/>
          <ac:spMkLst>
            <pc:docMk/>
            <pc:sldMk cId="3599083199" sldId="284"/>
            <ac:spMk id="11" creationId="{FF9B822F-893E-44C8-963C-64F50ACECBB2}"/>
          </ac:spMkLst>
        </pc:spChg>
        <pc:spChg chg="add">
          <ac:chgData name="Kajal Sethi" userId="7a94ae1f216a7a57" providerId="Windows Live" clId="Web-{083462B7-5B79-4665-9A42-C757575B3091}" dt="2022-04-21T13:14:17.678" v="193"/>
          <ac:spMkLst>
            <pc:docMk/>
            <pc:sldMk cId="3599083199" sldId="284"/>
            <ac:spMk id="13" creationId="{EBF87945-A001-489F-9D9B-7D9435F0B9CA}"/>
          </ac:spMkLst>
        </pc:spChg>
        <pc:picChg chg="mod">
          <ac:chgData name="Kajal Sethi" userId="7a94ae1f216a7a57" providerId="Windows Live" clId="Web-{083462B7-5B79-4665-9A42-C757575B3091}" dt="2022-04-21T13:14:45.960" v="198" actId="14100"/>
          <ac:picMkLst>
            <pc:docMk/>
            <pc:sldMk cId="3599083199" sldId="284"/>
            <ac:picMk id="4" creationId="{98F86743-C4CF-A969-2178-2052D17DAA34}"/>
          </ac:picMkLst>
        </pc:picChg>
      </pc:sldChg>
    </pc:docChg>
  </pc:docChgLst>
  <pc:docChgLst>
    <pc:chgData name="Gargi Sarkar" userId="c26273ae3a3c2297" providerId="Windows Live" clId="Web-{BE1C0519-3374-4AFE-BE68-3ADD7B720679}"/>
    <pc:docChg chg="addSld delSld modSld">
      <pc:chgData name="Gargi Sarkar" userId="c26273ae3a3c2297" providerId="Windows Live" clId="Web-{BE1C0519-3374-4AFE-BE68-3ADD7B720679}" dt="2022-04-21T11:09:39.023" v="2248" actId="20577"/>
      <pc:docMkLst>
        <pc:docMk/>
      </pc:docMkLst>
      <pc:sldChg chg="modSp">
        <pc:chgData name="Gargi Sarkar" userId="c26273ae3a3c2297" providerId="Windows Live" clId="Web-{BE1C0519-3374-4AFE-BE68-3ADD7B720679}" dt="2022-04-20T19:19:50.968" v="12" actId="20577"/>
        <pc:sldMkLst>
          <pc:docMk/>
          <pc:sldMk cId="109857222" sldId="256"/>
        </pc:sldMkLst>
        <pc:spChg chg="mod">
          <ac:chgData name="Gargi Sarkar" userId="c26273ae3a3c2297" providerId="Windows Live" clId="Web-{BE1C0519-3374-4AFE-BE68-3ADD7B720679}" dt="2022-04-20T19:18:48.312" v="7" actId="20577"/>
          <ac:spMkLst>
            <pc:docMk/>
            <pc:sldMk cId="109857222" sldId="256"/>
            <ac:spMk id="3" creationId="{00000000-0000-0000-0000-000000000000}"/>
          </ac:spMkLst>
        </pc:spChg>
        <pc:spChg chg="mod">
          <ac:chgData name="Gargi Sarkar" userId="c26273ae3a3c2297" providerId="Windows Live" clId="Web-{BE1C0519-3374-4AFE-BE68-3ADD7B720679}" dt="2022-04-20T19:19:50.968" v="12" actId="20577"/>
          <ac:spMkLst>
            <pc:docMk/>
            <pc:sldMk cId="109857222" sldId="256"/>
            <ac:spMk id="4" creationId="{C3EBA814-15DE-0D7F-A3EC-98FFE79D48F4}"/>
          </ac:spMkLst>
        </pc:spChg>
      </pc:sldChg>
      <pc:sldChg chg="addSp delSp modSp">
        <pc:chgData name="Gargi Sarkar" userId="c26273ae3a3c2297" providerId="Windows Live" clId="Web-{BE1C0519-3374-4AFE-BE68-3ADD7B720679}" dt="2022-04-21T10:37:20.028" v="1895" actId="20577"/>
        <pc:sldMkLst>
          <pc:docMk/>
          <pc:sldMk cId="1470716819" sldId="257"/>
        </pc:sldMkLst>
        <pc:spChg chg="mod">
          <ac:chgData name="Gargi Sarkar" userId="c26273ae3a3c2297" providerId="Windows Live" clId="Web-{BE1C0519-3374-4AFE-BE68-3ADD7B720679}" dt="2022-04-21T10:37:20.028" v="1895" actId="20577"/>
          <ac:spMkLst>
            <pc:docMk/>
            <pc:sldMk cId="1470716819" sldId="257"/>
            <ac:spMk id="2" creationId="{284AD123-2414-38A6-F546-6B835889B3C5}"/>
          </ac:spMkLst>
        </pc:spChg>
        <pc:spChg chg="mod">
          <ac:chgData name="Gargi Sarkar" userId="c26273ae3a3c2297" providerId="Windows Live" clId="Web-{BE1C0519-3374-4AFE-BE68-3ADD7B720679}" dt="2022-04-21T10:37:03.559" v="1893"/>
          <ac:spMkLst>
            <pc:docMk/>
            <pc:sldMk cId="1470716819" sldId="257"/>
            <ac:spMk id="52" creationId="{3592A7A9-DE51-68FC-A7FC-A09379B2F9CC}"/>
          </ac:spMkLst>
        </pc:spChg>
        <pc:spChg chg="add">
          <ac:chgData name="Gargi Sarkar" userId="c26273ae3a3c2297" providerId="Windows Live" clId="Web-{BE1C0519-3374-4AFE-BE68-3ADD7B720679}" dt="2022-04-21T10:37:03.559" v="1893"/>
          <ac:spMkLst>
            <pc:docMk/>
            <pc:sldMk cId="1470716819" sldId="257"/>
            <ac:spMk id="110" creationId="{5565521B-3AFA-45E0-B4C4-C6ED089C86E5}"/>
          </ac:spMkLst>
        </pc:spChg>
        <pc:spChg chg="add del">
          <ac:chgData name="Gargi Sarkar" userId="c26273ae3a3c2297" providerId="Windows Live" clId="Web-{BE1C0519-3374-4AFE-BE68-3ADD7B720679}" dt="2022-04-21T10:37:03.543" v="1892"/>
          <ac:spMkLst>
            <pc:docMk/>
            <pc:sldMk cId="1470716819" sldId="257"/>
            <ac:spMk id="131" creationId="{700D0C16-8549-4373-8B7C-3555082CEA0B}"/>
          </ac:spMkLst>
        </pc:spChg>
        <pc:spChg chg="add del">
          <ac:chgData name="Gargi Sarkar" userId="c26273ae3a3c2297" providerId="Windows Live" clId="Web-{BE1C0519-3374-4AFE-BE68-3ADD7B720679}" dt="2022-04-21T10:37:03.543" v="1892"/>
          <ac:spMkLst>
            <pc:docMk/>
            <pc:sldMk cId="1470716819" sldId="257"/>
            <ac:spMk id="133" creationId="{C7341777-0F86-4E1E-A07F-2076F00D04EC}"/>
          </ac:spMkLst>
        </pc:spChg>
        <pc:spChg chg="add del">
          <ac:chgData name="Gargi Sarkar" userId="c26273ae3a3c2297" providerId="Windows Live" clId="Web-{BE1C0519-3374-4AFE-BE68-3ADD7B720679}" dt="2022-04-21T10:37:03.559" v="1893"/>
          <ac:spMkLst>
            <pc:docMk/>
            <pc:sldMk cId="1470716819" sldId="257"/>
            <ac:spMk id="227" creationId="{C9A36457-A5F4-4103-A443-02581C09185B}"/>
          </ac:spMkLst>
        </pc:spChg>
        <pc:spChg chg="add del">
          <ac:chgData name="Gargi Sarkar" userId="c26273ae3a3c2297" providerId="Windows Live" clId="Web-{BE1C0519-3374-4AFE-BE68-3ADD7B720679}" dt="2022-04-21T10:37:03.559" v="1893"/>
          <ac:spMkLst>
            <pc:docMk/>
            <pc:sldMk cId="1470716819" sldId="257"/>
            <ac:spMk id="228" creationId="{DC5FB7E8-B636-40FA-BE8D-48145C0F5C57}"/>
          </ac:spMkLst>
        </pc:spChg>
        <pc:spChg chg="add del">
          <ac:chgData name="Gargi Sarkar" userId="c26273ae3a3c2297" providerId="Windows Live" clId="Web-{BE1C0519-3374-4AFE-BE68-3ADD7B720679}" dt="2022-04-21T10:37:03.559" v="1893"/>
          <ac:spMkLst>
            <pc:docMk/>
            <pc:sldMk cId="1470716819" sldId="257"/>
            <ac:spMk id="229" creationId="{142DCE2C-2863-46FA-9BE7-24365A24D9BA}"/>
          </ac:spMkLst>
        </pc:spChg>
        <pc:spChg chg="add del">
          <ac:chgData name="Gargi Sarkar" userId="c26273ae3a3c2297" providerId="Windows Live" clId="Web-{BE1C0519-3374-4AFE-BE68-3ADD7B720679}" dt="2022-04-21T10:37:03.543" v="1892"/>
          <ac:spMkLst>
            <pc:docMk/>
            <pc:sldMk cId="1470716819" sldId="257"/>
            <ac:spMk id="231" creationId="{C54A3646-77FE-4862-96CE-45260829B18F}"/>
          </ac:spMkLst>
        </pc:spChg>
        <pc:spChg chg="add">
          <ac:chgData name="Gargi Sarkar" userId="c26273ae3a3c2297" providerId="Windows Live" clId="Web-{BE1C0519-3374-4AFE-BE68-3ADD7B720679}" dt="2022-04-21T10:37:03.559" v="1893"/>
          <ac:spMkLst>
            <pc:docMk/>
            <pc:sldMk cId="1470716819" sldId="257"/>
            <ac:spMk id="241" creationId="{72B886CF-D3D5-4CDE-A0D0-35994223D8D7}"/>
          </ac:spMkLst>
        </pc:spChg>
        <pc:spChg chg="add">
          <ac:chgData name="Gargi Sarkar" userId="c26273ae3a3c2297" providerId="Windows Live" clId="Web-{BE1C0519-3374-4AFE-BE68-3ADD7B720679}" dt="2022-04-21T10:37:03.559" v="1893"/>
          <ac:spMkLst>
            <pc:docMk/>
            <pc:sldMk cId="1470716819" sldId="257"/>
            <ac:spMk id="242" creationId="{FC139937-FF72-463A-8CD1-5AFF723B298A}"/>
          </ac:spMkLst>
        </pc:spChg>
        <pc:grpChg chg="add del">
          <ac:chgData name="Gargi Sarkar" userId="c26273ae3a3c2297" providerId="Windows Live" clId="Web-{BE1C0519-3374-4AFE-BE68-3ADD7B720679}" dt="2022-04-21T10:37:03.543" v="1892"/>
          <ac:grpSpMkLst>
            <pc:docMk/>
            <pc:sldMk cId="1470716819" sldId="257"/>
            <ac:grpSpMk id="232" creationId="{3F6FA249-9C10-48B9-9F72-1F333D8A9486}"/>
          </ac:grpSpMkLst>
        </pc:grpChg>
      </pc:sldChg>
      <pc:sldChg chg="modSp">
        <pc:chgData name="Gargi Sarkar" userId="c26273ae3a3c2297" providerId="Windows Live" clId="Web-{BE1C0519-3374-4AFE-BE68-3ADD7B720679}" dt="2022-04-20T20:17:18.362" v="520" actId="20577"/>
        <pc:sldMkLst>
          <pc:docMk/>
          <pc:sldMk cId="3302726437" sldId="259"/>
        </pc:sldMkLst>
        <pc:spChg chg="mod">
          <ac:chgData name="Gargi Sarkar" userId="c26273ae3a3c2297" providerId="Windows Live" clId="Web-{BE1C0519-3374-4AFE-BE68-3ADD7B720679}" dt="2022-04-20T20:15:54.488" v="498" actId="20577"/>
          <ac:spMkLst>
            <pc:docMk/>
            <pc:sldMk cId="3302726437" sldId="259"/>
            <ac:spMk id="21" creationId="{20A58FA8-0F15-DF9C-ED2C-3AEDB6CAB4CC}"/>
          </ac:spMkLst>
        </pc:spChg>
        <pc:graphicFrameChg chg="modGraphic">
          <ac:chgData name="Gargi Sarkar" userId="c26273ae3a3c2297" providerId="Windows Live" clId="Web-{BE1C0519-3374-4AFE-BE68-3ADD7B720679}" dt="2022-04-20T20:17:18.362" v="520" actId="20577"/>
          <ac:graphicFrameMkLst>
            <pc:docMk/>
            <pc:sldMk cId="3302726437" sldId="259"/>
            <ac:graphicFrameMk id="12" creationId="{DF2B3740-904D-6804-E9E5-DE2288056633}"/>
          </ac:graphicFrameMkLst>
        </pc:graphicFrameChg>
      </pc:sldChg>
      <pc:sldChg chg="del">
        <pc:chgData name="Gargi Sarkar" userId="c26273ae3a3c2297" providerId="Windows Live" clId="Web-{BE1C0519-3374-4AFE-BE68-3ADD7B720679}" dt="2022-04-20T20:16:14.410" v="499"/>
        <pc:sldMkLst>
          <pc:docMk/>
          <pc:sldMk cId="3282496465" sldId="260"/>
        </pc:sldMkLst>
      </pc:sldChg>
      <pc:sldChg chg="modSp del">
        <pc:chgData name="Gargi Sarkar" userId="c26273ae3a3c2297" providerId="Windows Live" clId="Web-{BE1C0519-3374-4AFE-BE68-3ADD7B720679}" dt="2022-04-20T19:47:27.572" v="365"/>
        <pc:sldMkLst>
          <pc:docMk/>
          <pc:sldMk cId="2290057356" sldId="265"/>
        </pc:sldMkLst>
        <pc:graphicFrameChg chg="mod modGraphic">
          <ac:chgData name="Gargi Sarkar" userId="c26273ae3a3c2297" providerId="Windows Live" clId="Web-{BE1C0519-3374-4AFE-BE68-3ADD7B720679}" dt="2022-04-20T19:34:41.175" v="354" actId="1076"/>
          <ac:graphicFrameMkLst>
            <pc:docMk/>
            <pc:sldMk cId="2290057356" sldId="265"/>
            <ac:graphicFrameMk id="21" creationId="{62AAA2FB-F9DA-77D1-4126-D7F4088A5457}"/>
          </ac:graphicFrameMkLst>
        </pc:graphicFrameChg>
      </pc:sldChg>
      <pc:sldChg chg="modSp">
        <pc:chgData name="Gargi Sarkar" userId="c26273ae3a3c2297" providerId="Windows Live" clId="Web-{BE1C0519-3374-4AFE-BE68-3ADD7B720679}" dt="2022-04-21T09:50:19.528" v="1224" actId="20577"/>
        <pc:sldMkLst>
          <pc:docMk/>
          <pc:sldMk cId="312757203" sldId="266"/>
        </pc:sldMkLst>
        <pc:spChg chg="mod">
          <ac:chgData name="Gargi Sarkar" userId="c26273ae3a3c2297" providerId="Windows Live" clId="Web-{BE1C0519-3374-4AFE-BE68-3ADD7B720679}" dt="2022-04-21T09:50:19.528" v="1224" actId="20577"/>
          <ac:spMkLst>
            <pc:docMk/>
            <pc:sldMk cId="312757203" sldId="266"/>
            <ac:spMk id="2" creationId="{0C26C7A2-B08C-FE95-4425-2004B809463C}"/>
          </ac:spMkLst>
        </pc:spChg>
      </pc:sldChg>
      <pc:sldChg chg="addSp delSp modSp">
        <pc:chgData name="Gargi Sarkar" userId="c26273ae3a3c2297" providerId="Windows Live" clId="Web-{BE1C0519-3374-4AFE-BE68-3ADD7B720679}" dt="2022-04-21T08:43:54.034" v="844"/>
        <pc:sldMkLst>
          <pc:docMk/>
          <pc:sldMk cId="567660357" sldId="267"/>
        </pc:sldMkLst>
        <pc:spChg chg="add mod">
          <ac:chgData name="Gargi Sarkar" userId="c26273ae3a3c2297" providerId="Windows Live" clId="Web-{BE1C0519-3374-4AFE-BE68-3ADD7B720679}" dt="2022-04-21T08:39:25.585" v="812" actId="1076"/>
          <ac:spMkLst>
            <pc:docMk/>
            <pc:sldMk cId="567660357" sldId="267"/>
            <ac:spMk id="15" creationId="{8D46C612-A66A-987B-C7E2-59A14B0F5532}"/>
          </ac:spMkLst>
        </pc:spChg>
        <pc:spChg chg="add del">
          <ac:chgData name="Gargi Sarkar" userId="c26273ae3a3c2297" providerId="Windows Live" clId="Web-{BE1C0519-3374-4AFE-BE68-3ADD7B720679}" dt="2022-04-21T08:43:54.034" v="844"/>
          <ac:spMkLst>
            <pc:docMk/>
            <pc:sldMk cId="567660357" sldId="267"/>
            <ac:spMk id="16" creationId="{A3905168-9226-349F-377C-BC6DEDC377C9}"/>
          </ac:spMkLst>
        </pc:spChg>
        <pc:graphicFrameChg chg="mod">
          <ac:chgData name="Gargi Sarkar" userId="c26273ae3a3c2297" providerId="Windows Live" clId="Web-{BE1C0519-3374-4AFE-BE68-3ADD7B720679}" dt="2022-04-20T20:36:50.676" v="774" actId="14100"/>
          <ac:graphicFrameMkLst>
            <pc:docMk/>
            <pc:sldMk cId="567660357" sldId="267"/>
            <ac:graphicFrameMk id="47" creationId="{4E1880F5-67C6-1EC3-E267-957F66C6F1A9}"/>
          </ac:graphicFrameMkLst>
        </pc:graphicFrameChg>
        <pc:picChg chg="mod">
          <ac:chgData name="Gargi Sarkar" userId="c26273ae3a3c2297" providerId="Windows Live" clId="Web-{BE1C0519-3374-4AFE-BE68-3ADD7B720679}" dt="2022-04-21T08:37:57.018" v="776" actId="14100"/>
          <ac:picMkLst>
            <pc:docMk/>
            <pc:sldMk cId="567660357" sldId="267"/>
            <ac:picMk id="4" creationId="{81636284-2C79-07F6-6D01-4BF74512839C}"/>
          </ac:picMkLst>
        </pc:picChg>
      </pc:sldChg>
      <pc:sldChg chg="addSp delSp modSp">
        <pc:chgData name="Gargi Sarkar" userId="c26273ae3a3c2297" providerId="Windows Live" clId="Web-{BE1C0519-3374-4AFE-BE68-3ADD7B720679}" dt="2022-04-21T10:36:18.371" v="1890" actId="14100"/>
        <pc:sldMkLst>
          <pc:docMk/>
          <pc:sldMk cId="3486384385" sldId="269"/>
        </pc:sldMkLst>
        <pc:spChg chg="mod">
          <ac:chgData name="Gargi Sarkar" userId="c26273ae3a3c2297" providerId="Windows Live" clId="Web-{BE1C0519-3374-4AFE-BE68-3ADD7B720679}" dt="2022-04-21T10:36:18.371" v="1890" actId="14100"/>
          <ac:spMkLst>
            <pc:docMk/>
            <pc:sldMk cId="3486384385" sldId="269"/>
            <ac:spMk id="2" creationId="{68AD3EF8-BE68-B12E-4802-84C08BDAB31A}"/>
          </ac:spMkLst>
        </pc:spChg>
        <pc:spChg chg="mod">
          <ac:chgData name="Gargi Sarkar" userId="c26273ae3a3c2297" providerId="Windows Live" clId="Web-{BE1C0519-3374-4AFE-BE68-3ADD7B720679}" dt="2022-04-21T10:36:05.934" v="1888" actId="14100"/>
          <ac:spMkLst>
            <pc:docMk/>
            <pc:sldMk cId="3486384385" sldId="269"/>
            <ac:spMk id="3" creationId="{128E5D80-480F-02CD-E69D-AE4448D4DCAC}"/>
          </ac:spMkLst>
        </pc:spChg>
        <pc:spChg chg="add del">
          <ac:chgData name="Gargi Sarkar" userId="c26273ae3a3c2297" providerId="Windows Live" clId="Web-{BE1C0519-3374-4AFE-BE68-3ADD7B720679}" dt="2022-04-21T10:35:45.184" v="1886"/>
          <ac:spMkLst>
            <pc:docMk/>
            <pc:sldMk cId="3486384385" sldId="269"/>
            <ac:spMk id="21" creationId="{DEE2AD96-B495-4E06-9291-B71706F728CB}"/>
          </ac:spMkLst>
        </pc:spChg>
        <pc:spChg chg="add del">
          <ac:chgData name="Gargi Sarkar" userId="c26273ae3a3c2297" providerId="Windows Live" clId="Web-{BE1C0519-3374-4AFE-BE68-3ADD7B720679}" dt="2022-04-21T10:35:45.184" v="1886"/>
          <ac:spMkLst>
            <pc:docMk/>
            <pc:sldMk cId="3486384385" sldId="269"/>
            <ac:spMk id="23" creationId="{53CF6D67-C5A8-4ADD-9E8E-1E38CA1D3166}"/>
          </ac:spMkLst>
        </pc:spChg>
        <pc:spChg chg="add del">
          <ac:chgData name="Gargi Sarkar" userId="c26273ae3a3c2297" providerId="Windows Live" clId="Web-{BE1C0519-3374-4AFE-BE68-3ADD7B720679}" dt="2022-04-21T10:35:45.184" v="1886"/>
          <ac:spMkLst>
            <pc:docMk/>
            <pc:sldMk cId="3486384385" sldId="269"/>
            <ac:spMk id="25" creationId="{86909FA0-B515-4681-B7A8-FA281D133B94}"/>
          </ac:spMkLst>
        </pc:spChg>
        <pc:spChg chg="add del">
          <ac:chgData name="Gargi Sarkar" userId="c26273ae3a3c2297" providerId="Windows Live" clId="Web-{BE1C0519-3374-4AFE-BE68-3ADD7B720679}" dt="2022-04-21T10:35:45.184" v="1886"/>
          <ac:spMkLst>
            <pc:docMk/>
            <pc:sldMk cId="3486384385" sldId="269"/>
            <ac:spMk id="27" creationId="{21C9FE86-FCC3-4A31-AA1C-C882262B7FE7}"/>
          </ac:spMkLst>
        </pc:spChg>
        <pc:spChg chg="add del">
          <ac:chgData name="Gargi Sarkar" userId="c26273ae3a3c2297" providerId="Windows Live" clId="Web-{BE1C0519-3374-4AFE-BE68-3ADD7B720679}" dt="2022-04-21T10:35:45.184" v="1886"/>
          <ac:spMkLst>
            <pc:docMk/>
            <pc:sldMk cId="3486384385" sldId="269"/>
            <ac:spMk id="29" creationId="{7D96243B-ECED-4B71-8E06-AE9A285EAD20}"/>
          </ac:spMkLst>
        </pc:spChg>
        <pc:spChg chg="add del">
          <ac:chgData name="Gargi Sarkar" userId="c26273ae3a3c2297" providerId="Windows Live" clId="Web-{BE1C0519-3374-4AFE-BE68-3ADD7B720679}" dt="2022-04-21T10:35:45.184" v="1886"/>
          <ac:spMkLst>
            <pc:docMk/>
            <pc:sldMk cId="3486384385" sldId="269"/>
            <ac:spMk id="31" creationId="{A09989E4-EFDC-4A90-A633-E0525FB4139E}"/>
          </ac:spMkLst>
        </pc:spChg>
        <pc:spChg chg="add del">
          <ac:chgData name="Gargi Sarkar" userId="c26273ae3a3c2297" providerId="Windows Live" clId="Web-{BE1C0519-3374-4AFE-BE68-3ADD7B720679}" dt="2022-04-21T10:35:22.965" v="1879"/>
          <ac:spMkLst>
            <pc:docMk/>
            <pc:sldMk cId="3486384385" sldId="269"/>
            <ac:spMk id="36" creationId="{5A0118C5-4F8D-4CF4-BADD-53FEACC6C42A}"/>
          </ac:spMkLst>
        </pc:spChg>
        <pc:spChg chg="add del">
          <ac:chgData name="Gargi Sarkar" userId="c26273ae3a3c2297" providerId="Windows Live" clId="Web-{BE1C0519-3374-4AFE-BE68-3ADD7B720679}" dt="2022-04-21T10:35:22.965" v="1879"/>
          <ac:spMkLst>
            <pc:docMk/>
            <pc:sldMk cId="3486384385" sldId="269"/>
            <ac:spMk id="38" creationId="{4E0A5C5C-2A95-428E-9F6A-0D29EBD57C9F}"/>
          </ac:spMkLst>
        </pc:spChg>
        <pc:spChg chg="add del">
          <ac:chgData name="Gargi Sarkar" userId="c26273ae3a3c2297" providerId="Windows Live" clId="Web-{BE1C0519-3374-4AFE-BE68-3ADD7B720679}" dt="2022-04-21T10:35:22.965" v="1879"/>
          <ac:spMkLst>
            <pc:docMk/>
            <pc:sldMk cId="3486384385" sldId="269"/>
            <ac:spMk id="40" creationId="{1056F38F-7C4E-461D-8709-7D0024AE1F79}"/>
          </ac:spMkLst>
        </pc:spChg>
        <pc:spChg chg="add del">
          <ac:chgData name="Gargi Sarkar" userId="c26273ae3a3c2297" providerId="Windows Live" clId="Web-{BE1C0519-3374-4AFE-BE68-3ADD7B720679}" dt="2022-04-21T10:35:22.965" v="1879"/>
          <ac:spMkLst>
            <pc:docMk/>
            <pc:sldMk cId="3486384385" sldId="269"/>
            <ac:spMk id="42" creationId="{C7278469-3C3C-49CE-AEEE-E176A4900B78}"/>
          </ac:spMkLst>
        </pc:spChg>
        <pc:spChg chg="add del">
          <ac:chgData name="Gargi Sarkar" userId="c26273ae3a3c2297" providerId="Windows Live" clId="Web-{BE1C0519-3374-4AFE-BE68-3ADD7B720679}" dt="2022-04-21T10:35:39.387" v="1883"/>
          <ac:spMkLst>
            <pc:docMk/>
            <pc:sldMk cId="3486384385" sldId="269"/>
            <ac:spMk id="46" creationId="{38FAA1A1-D861-433F-88FA-1E9D6FD31D11}"/>
          </ac:spMkLst>
        </pc:spChg>
        <pc:spChg chg="add del">
          <ac:chgData name="Gargi Sarkar" userId="c26273ae3a3c2297" providerId="Windows Live" clId="Web-{BE1C0519-3374-4AFE-BE68-3ADD7B720679}" dt="2022-04-21T10:35:22.965" v="1879"/>
          <ac:spMkLst>
            <pc:docMk/>
            <pc:sldMk cId="3486384385" sldId="269"/>
            <ac:spMk id="48" creationId="{4C6598AB-1C17-4D54-951C-A082D94ACB7A}"/>
          </ac:spMkLst>
        </pc:spChg>
        <pc:spChg chg="add del">
          <ac:chgData name="Gargi Sarkar" userId="c26273ae3a3c2297" providerId="Windows Live" clId="Web-{BE1C0519-3374-4AFE-BE68-3ADD7B720679}" dt="2022-04-21T10:35:22.965" v="1879"/>
          <ac:spMkLst>
            <pc:docMk/>
            <pc:sldMk cId="3486384385" sldId="269"/>
            <ac:spMk id="50" creationId="{C83B66D7-137D-4AC1-B172-53D60F08BEB5}"/>
          </ac:spMkLst>
        </pc:spChg>
        <pc:spChg chg="add del">
          <ac:chgData name="Gargi Sarkar" userId="c26273ae3a3c2297" providerId="Windows Live" clId="Web-{BE1C0519-3374-4AFE-BE68-3ADD7B720679}" dt="2022-04-21T10:35:22.965" v="1879"/>
          <ac:spMkLst>
            <pc:docMk/>
            <pc:sldMk cId="3486384385" sldId="269"/>
            <ac:spMk id="52" creationId="{F6B92503-6984-4D15-8B98-8718709B785D}"/>
          </ac:spMkLst>
        </pc:spChg>
        <pc:spChg chg="add del">
          <ac:chgData name="Gargi Sarkar" userId="c26273ae3a3c2297" providerId="Windows Live" clId="Web-{BE1C0519-3374-4AFE-BE68-3ADD7B720679}" dt="2022-04-21T10:35:22.965" v="1879"/>
          <ac:spMkLst>
            <pc:docMk/>
            <pc:sldMk cId="3486384385" sldId="269"/>
            <ac:spMk id="54" creationId="{08DDF938-524E-4C18-A47D-C00627832366}"/>
          </ac:spMkLst>
        </pc:spChg>
        <pc:spChg chg="add del">
          <ac:chgData name="Gargi Sarkar" userId="c26273ae3a3c2297" providerId="Windows Live" clId="Web-{BE1C0519-3374-4AFE-BE68-3ADD7B720679}" dt="2022-04-21T10:35:36.309" v="1881"/>
          <ac:spMkLst>
            <pc:docMk/>
            <pc:sldMk cId="3486384385" sldId="269"/>
            <ac:spMk id="63" creationId="{EF526DD0-5E46-40B7-AEF1-9B26256CFB4F}"/>
          </ac:spMkLst>
        </pc:spChg>
        <pc:spChg chg="add del">
          <ac:chgData name="Gargi Sarkar" userId="c26273ae3a3c2297" providerId="Windows Live" clId="Web-{BE1C0519-3374-4AFE-BE68-3ADD7B720679}" dt="2022-04-21T10:35:39.387" v="1883"/>
          <ac:spMkLst>
            <pc:docMk/>
            <pc:sldMk cId="3486384385" sldId="269"/>
            <ac:spMk id="69" creationId="{09588DA8-065E-4F6F-8EFD-43104AB2E0CF}"/>
          </ac:spMkLst>
        </pc:spChg>
        <pc:spChg chg="add del">
          <ac:chgData name="Gargi Sarkar" userId="c26273ae3a3c2297" providerId="Windows Live" clId="Web-{BE1C0519-3374-4AFE-BE68-3ADD7B720679}" dt="2022-04-21T10:35:39.387" v="1883"/>
          <ac:spMkLst>
            <pc:docMk/>
            <pc:sldMk cId="3486384385" sldId="269"/>
            <ac:spMk id="70" creationId="{C4285719-470E-454C-AF62-8323075F1F5B}"/>
          </ac:spMkLst>
        </pc:spChg>
        <pc:spChg chg="add del">
          <ac:chgData name="Gargi Sarkar" userId="c26273ae3a3c2297" providerId="Windows Live" clId="Web-{BE1C0519-3374-4AFE-BE68-3ADD7B720679}" dt="2022-04-21T10:35:39.387" v="1883"/>
          <ac:spMkLst>
            <pc:docMk/>
            <pc:sldMk cId="3486384385" sldId="269"/>
            <ac:spMk id="71" creationId="{CD9FE4EF-C4D8-49A0-B2FF-81D8DB7D8A24}"/>
          </ac:spMkLst>
        </pc:spChg>
        <pc:spChg chg="add del">
          <ac:chgData name="Gargi Sarkar" userId="c26273ae3a3c2297" providerId="Windows Live" clId="Web-{BE1C0519-3374-4AFE-BE68-3ADD7B720679}" dt="2022-04-21T10:35:39.387" v="1883"/>
          <ac:spMkLst>
            <pc:docMk/>
            <pc:sldMk cId="3486384385" sldId="269"/>
            <ac:spMk id="72" creationId="{4300840D-0A0B-4512-BACA-B439D5B9C57C}"/>
          </ac:spMkLst>
        </pc:spChg>
        <pc:spChg chg="add del">
          <ac:chgData name="Gargi Sarkar" userId="c26273ae3a3c2297" providerId="Windows Live" clId="Web-{BE1C0519-3374-4AFE-BE68-3ADD7B720679}" dt="2022-04-21T10:35:39.387" v="1883"/>
          <ac:spMkLst>
            <pc:docMk/>
            <pc:sldMk cId="3486384385" sldId="269"/>
            <ac:spMk id="73" creationId="{D2B78728-A580-49A7-84F9-6EF6F583ADE0}"/>
          </ac:spMkLst>
        </pc:spChg>
        <pc:spChg chg="add del">
          <ac:chgData name="Gargi Sarkar" userId="c26273ae3a3c2297" providerId="Windows Live" clId="Web-{BE1C0519-3374-4AFE-BE68-3ADD7B720679}" dt="2022-04-21T10:35:39.387" v="1883"/>
          <ac:spMkLst>
            <pc:docMk/>
            <pc:sldMk cId="3486384385" sldId="269"/>
            <ac:spMk id="74" creationId="{8D71EDA1-87BF-4D5D-AB79-F346FD19278A}"/>
          </ac:spMkLst>
        </pc:spChg>
        <pc:spChg chg="add del">
          <ac:chgData name="Gargi Sarkar" userId="c26273ae3a3c2297" providerId="Windows Live" clId="Web-{BE1C0519-3374-4AFE-BE68-3ADD7B720679}" dt="2022-04-21T10:35:45.152" v="1885"/>
          <ac:spMkLst>
            <pc:docMk/>
            <pc:sldMk cId="3486384385" sldId="269"/>
            <ac:spMk id="76" creationId="{87A57295-2710-4920-B99A-4D1FA03A62BD}"/>
          </ac:spMkLst>
        </pc:spChg>
        <pc:spChg chg="add del">
          <ac:chgData name="Gargi Sarkar" userId="c26273ae3a3c2297" providerId="Windows Live" clId="Web-{BE1C0519-3374-4AFE-BE68-3ADD7B720679}" dt="2022-04-21T10:35:45.152" v="1885"/>
          <ac:spMkLst>
            <pc:docMk/>
            <pc:sldMk cId="3486384385" sldId="269"/>
            <ac:spMk id="77" creationId="{78067929-4D33-4306-9E2F-67C49CDDB5DE}"/>
          </ac:spMkLst>
        </pc:spChg>
        <pc:spChg chg="add">
          <ac:chgData name="Gargi Sarkar" userId="c26273ae3a3c2297" providerId="Windows Live" clId="Web-{BE1C0519-3374-4AFE-BE68-3ADD7B720679}" dt="2022-04-21T10:35:45.184" v="1886"/>
          <ac:spMkLst>
            <pc:docMk/>
            <pc:sldMk cId="3486384385" sldId="269"/>
            <ac:spMk id="80" creationId="{1E234CF4-802C-4AA1-B540-36C3B838C462}"/>
          </ac:spMkLst>
        </pc:spChg>
        <pc:spChg chg="add">
          <ac:chgData name="Gargi Sarkar" userId="c26273ae3a3c2297" providerId="Windows Live" clId="Web-{BE1C0519-3374-4AFE-BE68-3ADD7B720679}" dt="2022-04-21T10:35:45.184" v="1886"/>
          <ac:spMkLst>
            <pc:docMk/>
            <pc:sldMk cId="3486384385" sldId="269"/>
            <ac:spMk id="81" creationId="{A5271697-90F1-4A23-8EF2-0179F2EAFACB}"/>
          </ac:spMkLst>
        </pc:spChg>
        <pc:spChg chg="add">
          <ac:chgData name="Gargi Sarkar" userId="c26273ae3a3c2297" providerId="Windows Live" clId="Web-{BE1C0519-3374-4AFE-BE68-3ADD7B720679}" dt="2022-04-21T10:35:45.184" v="1886"/>
          <ac:spMkLst>
            <pc:docMk/>
            <pc:sldMk cId="3486384385" sldId="269"/>
            <ac:spMk id="82" creationId="{D9F5512A-48E1-4C07-B75E-3CCC517B6804}"/>
          </ac:spMkLst>
        </pc:spChg>
        <pc:spChg chg="add">
          <ac:chgData name="Gargi Sarkar" userId="c26273ae3a3c2297" providerId="Windows Live" clId="Web-{BE1C0519-3374-4AFE-BE68-3ADD7B720679}" dt="2022-04-21T10:35:45.184" v="1886"/>
          <ac:spMkLst>
            <pc:docMk/>
            <pc:sldMk cId="3486384385" sldId="269"/>
            <ac:spMk id="83" creationId="{9D800584-727A-48CF-8223-244AD9717CAA}"/>
          </ac:spMkLst>
        </pc:spChg>
        <pc:grpChg chg="add del">
          <ac:chgData name="Gargi Sarkar" userId="c26273ae3a3c2297" providerId="Windows Live" clId="Web-{BE1C0519-3374-4AFE-BE68-3ADD7B720679}" dt="2022-04-21T10:35:22.965" v="1879"/>
          <ac:grpSpMkLst>
            <pc:docMk/>
            <pc:sldMk cId="3486384385" sldId="269"/>
            <ac:grpSpMk id="44" creationId="{93DC754C-7E09-422D-A8BB-AF632E90DFA2}"/>
          </ac:grpSpMkLst>
        </pc:grpChg>
        <pc:grpChg chg="add del">
          <ac:chgData name="Gargi Sarkar" userId="c26273ae3a3c2297" providerId="Windows Live" clId="Web-{BE1C0519-3374-4AFE-BE68-3ADD7B720679}" dt="2022-04-21T10:35:22.965" v="1879"/>
          <ac:grpSpMkLst>
            <pc:docMk/>
            <pc:sldMk cId="3486384385" sldId="269"/>
            <ac:grpSpMk id="56" creationId="{3773FAF5-C452-4455-9411-D6AF5EBD4CA9}"/>
          </ac:grpSpMkLst>
        </pc:grpChg>
        <pc:grpChg chg="add del">
          <ac:chgData name="Gargi Sarkar" userId="c26273ae3a3c2297" providerId="Windows Live" clId="Web-{BE1C0519-3374-4AFE-BE68-3ADD7B720679}" dt="2022-04-21T10:35:36.309" v="1881"/>
          <ac:grpSpMkLst>
            <pc:docMk/>
            <pc:sldMk cId="3486384385" sldId="269"/>
            <ac:grpSpMk id="64" creationId="{B7E4032D-4110-4963-82B8-8A1B1BF4B66A}"/>
          </ac:grpSpMkLst>
        </pc:grpChg>
        <pc:grpChg chg="add del">
          <ac:chgData name="Gargi Sarkar" userId="c26273ae3a3c2297" providerId="Windows Live" clId="Web-{BE1C0519-3374-4AFE-BE68-3ADD7B720679}" dt="2022-04-21T10:35:36.309" v="1881"/>
          <ac:grpSpMkLst>
            <pc:docMk/>
            <pc:sldMk cId="3486384385" sldId="269"/>
            <ac:grpSpMk id="66" creationId="{5D133F51-4E9D-4F0B-A452-875C6A52B621}"/>
          </ac:grpSpMkLst>
        </pc:grpChg>
        <pc:grpChg chg="add">
          <ac:chgData name="Gargi Sarkar" userId="c26273ae3a3c2297" providerId="Windows Live" clId="Web-{BE1C0519-3374-4AFE-BE68-3ADD7B720679}" dt="2022-04-21T10:35:45.184" v="1886"/>
          <ac:grpSpMkLst>
            <pc:docMk/>
            <pc:sldMk cId="3486384385" sldId="269"/>
            <ac:grpSpMk id="84" creationId="{B0CED441-B73B-4907-9AF2-614CEAC6A182}"/>
          </ac:grpSpMkLst>
        </pc:grpChg>
        <pc:cxnChg chg="add del">
          <ac:chgData name="Gargi Sarkar" userId="c26273ae3a3c2297" providerId="Windows Live" clId="Web-{BE1C0519-3374-4AFE-BE68-3ADD7B720679}" dt="2022-04-21T10:35:45.152" v="1885"/>
          <ac:cxnSpMkLst>
            <pc:docMk/>
            <pc:sldMk cId="3486384385" sldId="269"/>
            <ac:cxnSpMk id="78" creationId="{2D72A2C9-F3CA-4216-8BAD-FA4C970C3C4E}"/>
          </ac:cxnSpMkLst>
        </pc:cxnChg>
      </pc:sldChg>
      <pc:sldChg chg="addSp delSp modSp mod setBg setClrOvrMap">
        <pc:chgData name="Gargi Sarkar" userId="c26273ae3a3c2297" providerId="Windows Live" clId="Web-{BE1C0519-3374-4AFE-BE68-3ADD7B720679}" dt="2022-04-21T11:01:50.958" v="2201" actId="1076"/>
        <pc:sldMkLst>
          <pc:docMk/>
          <pc:sldMk cId="3791506218" sldId="273"/>
        </pc:sldMkLst>
        <pc:spChg chg="mod">
          <ac:chgData name="Gargi Sarkar" userId="c26273ae3a3c2297" providerId="Windows Live" clId="Web-{BE1C0519-3374-4AFE-BE68-3ADD7B720679}" dt="2022-04-21T11:01:50.958" v="2201" actId="1076"/>
          <ac:spMkLst>
            <pc:docMk/>
            <pc:sldMk cId="3791506218" sldId="273"/>
            <ac:spMk id="2" creationId="{8E99ED34-97DB-9E4D-CADD-AD120A36271C}"/>
          </ac:spMkLst>
        </pc:spChg>
        <pc:spChg chg="mod">
          <ac:chgData name="Gargi Sarkar" userId="c26273ae3a3c2297" providerId="Windows Live" clId="Web-{BE1C0519-3374-4AFE-BE68-3ADD7B720679}" dt="2022-04-21T11:01:18.223" v="2198" actId="20577"/>
          <ac:spMkLst>
            <pc:docMk/>
            <pc:sldMk cId="3791506218" sldId="273"/>
            <ac:spMk id="3" creationId="{74FD12CC-A33C-30FC-347D-924F3324D0B7}"/>
          </ac:spMkLst>
        </pc:spChg>
        <pc:spChg chg="add del">
          <ac:chgData name="Gargi Sarkar" userId="c26273ae3a3c2297" providerId="Windows Live" clId="Web-{BE1C0519-3374-4AFE-BE68-3ADD7B720679}" dt="2022-04-20T20:12:32.803" v="476"/>
          <ac:spMkLst>
            <pc:docMk/>
            <pc:sldMk cId="3791506218" sldId="273"/>
            <ac:spMk id="8" creationId="{AD21898E-86C0-4C8A-A76C-DF33E844C87A}"/>
          </ac:spMkLst>
        </pc:spChg>
        <pc:spChg chg="add del">
          <ac:chgData name="Gargi Sarkar" userId="c26273ae3a3c2297" providerId="Windows Live" clId="Web-{BE1C0519-3374-4AFE-BE68-3ADD7B720679}" dt="2022-04-20T20:12:32.803" v="476"/>
          <ac:spMkLst>
            <pc:docMk/>
            <pc:sldMk cId="3791506218" sldId="273"/>
            <ac:spMk id="10" creationId="{5C8F04BD-D093-45D0-B54C-50FDB308B4EE}"/>
          </ac:spMkLst>
        </pc:spChg>
        <pc:spChg chg="add del">
          <ac:chgData name="Gargi Sarkar" userId="c26273ae3a3c2297" providerId="Windows Live" clId="Web-{BE1C0519-3374-4AFE-BE68-3ADD7B720679}" dt="2022-04-20T20:11:48.476" v="467"/>
          <ac:spMkLst>
            <pc:docMk/>
            <pc:sldMk cId="3791506218" sldId="273"/>
            <ac:spMk id="15" creationId="{AD21898E-86C0-4C8A-A76C-DF33E844C87A}"/>
          </ac:spMkLst>
        </pc:spChg>
        <pc:spChg chg="add del">
          <ac:chgData name="Gargi Sarkar" userId="c26273ae3a3c2297" providerId="Windows Live" clId="Web-{BE1C0519-3374-4AFE-BE68-3ADD7B720679}" dt="2022-04-20T20:11:48.476" v="467"/>
          <ac:spMkLst>
            <pc:docMk/>
            <pc:sldMk cId="3791506218" sldId="273"/>
            <ac:spMk id="17" creationId="{5C8F04BD-D093-45D0-B54C-50FDB308B4EE}"/>
          </ac:spMkLst>
        </pc:spChg>
        <pc:spChg chg="add del">
          <ac:chgData name="Gargi Sarkar" userId="c26273ae3a3c2297" providerId="Windows Live" clId="Web-{BE1C0519-3374-4AFE-BE68-3ADD7B720679}" dt="2022-04-20T20:11:59.835" v="469"/>
          <ac:spMkLst>
            <pc:docMk/>
            <pc:sldMk cId="3791506218" sldId="273"/>
            <ac:spMk id="19" creationId="{B0AAF7C9-094E-400C-A428-F6C2262F6527}"/>
          </ac:spMkLst>
        </pc:spChg>
        <pc:spChg chg="add del">
          <ac:chgData name="Gargi Sarkar" userId="c26273ae3a3c2297" providerId="Windows Live" clId="Web-{BE1C0519-3374-4AFE-BE68-3ADD7B720679}" dt="2022-04-20T20:11:59.835" v="469"/>
          <ac:spMkLst>
            <pc:docMk/>
            <pc:sldMk cId="3791506218" sldId="273"/>
            <ac:spMk id="20" creationId="{9264D464-898B-4908-88FD-33A83D6ED64E}"/>
          </ac:spMkLst>
        </pc:spChg>
        <pc:spChg chg="add del">
          <ac:chgData name="Gargi Sarkar" userId="c26273ae3a3c2297" providerId="Windows Live" clId="Web-{BE1C0519-3374-4AFE-BE68-3ADD7B720679}" dt="2022-04-20T20:11:59.835" v="469"/>
          <ac:spMkLst>
            <pc:docMk/>
            <pc:sldMk cId="3791506218" sldId="273"/>
            <ac:spMk id="21" creationId="{6200B311-3585-4069-AAC6-CD443FA5B8AD}"/>
          </ac:spMkLst>
        </pc:spChg>
        <pc:spChg chg="add del">
          <ac:chgData name="Gargi Sarkar" userId="c26273ae3a3c2297" providerId="Windows Live" clId="Web-{BE1C0519-3374-4AFE-BE68-3ADD7B720679}" dt="2022-04-20T20:11:59.835" v="469"/>
          <ac:spMkLst>
            <pc:docMk/>
            <pc:sldMk cId="3791506218" sldId="273"/>
            <ac:spMk id="22" creationId="{F0BC1D9E-4401-4EC0-88FD-ED103CB570EA}"/>
          </ac:spMkLst>
        </pc:spChg>
        <pc:spChg chg="add del">
          <ac:chgData name="Gargi Sarkar" userId="c26273ae3a3c2297" providerId="Windows Live" clId="Web-{BE1C0519-3374-4AFE-BE68-3ADD7B720679}" dt="2022-04-20T20:12:10.210" v="471"/>
          <ac:spMkLst>
            <pc:docMk/>
            <pc:sldMk cId="3791506218" sldId="273"/>
            <ac:spMk id="24" creationId="{CB5DFCDA-694D-4637-8E9B-038575194349}"/>
          </ac:spMkLst>
        </pc:spChg>
        <pc:spChg chg="add del">
          <ac:chgData name="Gargi Sarkar" userId="c26273ae3a3c2297" providerId="Windows Live" clId="Web-{BE1C0519-3374-4AFE-BE68-3ADD7B720679}" dt="2022-04-20T20:12:10.210" v="471"/>
          <ac:spMkLst>
            <pc:docMk/>
            <pc:sldMk cId="3791506218" sldId="273"/>
            <ac:spMk id="25" creationId="{E4DB276E-BFF1-43F5-AB90-7ABA4B9A919A}"/>
          </ac:spMkLst>
        </pc:spChg>
        <pc:spChg chg="add del">
          <ac:chgData name="Gargi Sarkar" userId="c26273ae3a3c2297" providerId="Windows Live" clId="Web-{BE1C0519-3374-4AFE-BE68-3ADD7B720679}" dt="2022-04-20T20:12:24.678" v="473"/>
          <ac:spMkLst>
            <pc:docMk/>
            <pc:sldMk cId="3791506218" sldId="273"/>
            <ac:spMk id="27" creationId="{87A57295-2710-4920-B99A-4D1FA03A62BD}"/>
          </ac:spMkLst>
        </pc:spChg>
        <pc:spChg chg="add del">
          <ac:chgData name="Gargi Sarkar" userId="c26273ae3a3c2297" providerId="Windows Live" clId="Web-{BE1C0519-3374-4AFE-BE68-3ADD7B720679}" dt="2022-04-20T20:12:24.678" v="473"/>
          <ac:spMkLst>
            <pc:docMk/>
            <pc:sldMk cId="3791506218" sldId="273"/>
            <ac:spMk id="28" creationId="{78067929-4D33-4306-9E2F-67C49CDDB5DE}"/>
          </ac:spMkLst>
        </pc:spChg>
        <pc:spChg chg="add del">
          <ac:chgData name="Gargi Sarkar" userId="c26273ae3a3c2297" providerId="Windows Live" clId="Web-{BE1C0519-3374-4AFE-BE68-3ADD7B720679}" dt="2022-04-20T20:12:32.694" v="475"/>
          <ac:spMkLst>
            <pc:docMk/>
            <pc:sldMk cId="3791506218" sldId="273"/>
            <ac:spMk id="31" creationId="{4E65CDE2-194C-4A17-9E3C-017E8A8970E2}"/>
          </ac:spMkLst>
        </pc:spChg>
        <pc:spChg chg="add del">
          <ac:chgData name="Gargi Sarkar" userId="c26273ae3a3c2297" providerId="Windows Live" clId="Web-{BE1C0519-3374-4AFE-BE68-3ADD7B720679}" dt="2022-04-21T10:40:10.998" v="1896"/>
          <ac:spMkLst>
            <pc:docMk/>
            <pc:sldMk cId="3791506218" sldId="273"/>
            <ac:spMk id="34" creationId="{C9A36457-A5F4-4103-A443-02581C09185B}"/>
          </ac:spMkLst>
        </pc:spChg>
        <pc:spChg chg="add del">
          <ac:chgData name="Gargi Sarkar" userId="c26273ae3a3c2297" providerId="Windows Live" clId="Web-{BE1C0519-3374-4AFE-BE68-3ADD7B720679}" dt="2022-04-21T10:40:10.998" v="1896"/>
          <ac:spMkLst>
            <pc:docMk/>
            <pc:sldMk cId="3791506218" sldId="273"/>
            <ac:spMk id="35" creationId="{AA5CF486-D9E5-4A66-898A-F3D62B81B15E}"/>
          </ac:spMkLst>
        </pc:spChg>
        <pc:spChg chg="add del">
          <ac:chgData name="Gargi Sarkar" userId="c26273ae3a3c2297" providerId="Windows Live" clId="Web-{BE1C0519-3374-4AFE-BE68-3ADD7B720679}" dt="2022-04-21T10:48:03.516" v="1914"/>
          <ac:spMkLst>
            <pc:docMk/>
            <pc:sldMk cId="3791506218" sldId="273"/>
            <ac:spMk id="40" creationId="{85016AEC-0320-4ED0-8ECB-FE11DDDFE17A}"/>
          </ac:spMkLst>
        </pc:spChg>
        <pc:spChg chg="add del">
          <ac:chgData name="Gargi Sarkar" userId="c26273ae3a3c2297" providerId="Windows Live" clId="Web-{BE1C0519-3374-4AFE-BE68-3ADD7B720679}" dt="2022-04-21T10:48:03.516" v="1914"/>
          <ac:spMkLst>
            <pc:docMk/>
            <pc:sldMk cId="3791506218" sldId="273"/>
            <ac:spMk id="42" creationId="{D3CDB30C-1F82-41E6-A067-831D6E89184F}"/>
          </ac:spMkLst>
        </pc:spChg>
        <pc:spChg chg="add del">
          <ac:chgData name="Gargi Sarkar" userId="c26273ae3a3c2297" providerId="Windows Live" clId="Web-{BE1C0519-3374-4AFE-BE68-3ADD7B720679}" dt="2022-04-21T10:48:03.516" v="1914"/>
          <ac:spMkLst>
            <pc:docMk/>
            <pc:sldMk cId="3791506218" sldId="273"/>
            <ac:spMk id="44" creationId="{2DDA86DD-F997-4F66-A87C-5B58AB6D19EC}"/>
          </ac:spMkLst>
        </pc:spChg>
        <pc:spChg chg="add del">
          <ac:chgData name="Gargi Sarkar" userId="c26273ae3a3c2297" providerId="Windows Live" clId="Web-{BE1C0519-3374-4AFE-BE68-3ADD7B720679}" dt="2022-04-21T10:48:03.516" v="1914"/>
          <ac:spMkLst>
            <pc:docMk/>
            <pc:sldMk cId="3791506218" sldId="273"/>
            <ac:spMk id="46" creationId="{D241B827-437E-40A3-A732-669230D6A5BC}"/>
          </ac:spMkLst>
        </pc:spChg>
        <pc:spChg chg="add">
          <ac:chgData name="Gargi Sarkar" userId="c26273ae3a3c2297" providerId="Windows Live" clId="Web-{BE1C0519-3374-4AFE-BE68-3ADD7B720679}" dt="2022-04-21T10:48:03.516" v="1914"/>
          <ac:spMkLst>
            <pc:docMk/>
            <pc:sldMk cId="3791506218" sldId="273"/>
            <ac:spMk id="51" creationId="{C9A36457-A5F4-4103-A443-02581C09185B}"/>
          </ac:spMkLst>
        </pc:spChg>
        <pc:spChg chg="add">
          <ac:chgData name="Gargi Sarkar" userId="c26273ae3a3c2297" providerId="Windows Live" clId="Web-{BE1C0519-3374-4AFE-BE68-3ADD7B720679}" dt="2022-04-21T10:48:03.516" v="1914"/>
          <ac:spMkLst>
            <pc:docMk/>
            <pc:sldMk cId="3791506218" sldId="273"/>
            <ac:spMk id="53" creationId="{AA5CF486-D9E5-4A66-898A-F3D62B81B15E}"/>
          </ac:spMkLst>
        </pc:spChg>
        <pc:cxnChg chg="add del">
          <ac:chgData name="Gargi Sarkar" userId="c26273ae3a3c2297" providerId="Windows Live" clId="Web-{BE1C0519-3374-4AFE-BE68-3ADD7B720679}" dt="2022-04-20T20:12:24.678" v="473"/>
          <ac:cxnSpMkLst>
            <pc:docMk/>
            <pc:sldMk cId="3791506218" sldId="273"/>
            <ac:cxnSpMk id="29" creationId="{2D72A2C9-F3CA-4216-8BAD-FA4C970C3C4E}"/>
          </ac:cxnSpMkLst>
        </pc:cxnChg>
        <pc:cxnChg chg="add del">
          <ac:chgData name="Gargi Sarkar" userId="c26273ae3a3c2297" providerId="Windows Live" clId="Web-{BE1C0519-3374-4AFE-BE68-3ADD7B720679}" dt="2022-04-20T20:12:32.694" v="475"/>
          <ac:cxnSpMkLst>
            <pc:docMk/>
            <pc:sldMk cId="3791506218" sldId="273"/>
            <ac:cxnSpMk id="32" creationId="{F2AE495E-2AAF-4BC1-87A5-331009D82896}"/>
          </ac:cxnSpMkLst>
        </pc:cxnChg>
      </pc:sldChg>
      <pc:sldChg chg="addSp delSp modSp new del mod setBg setClrOvrMap">
        <pc:chgData name="Gargi Sarkar" userId="c26273ae3a3c2297" providerId="Windows Live" clId="Web-{BE1C0519-3374-4AFE-BE68-3ADD7B720679}" dt="2022-04-20T20:32:29.273" v="749"/>
        <pc:sldMkLst>
          <pc:docMk/>
          <pc:sldMk cId="1331240118" sldId="274"/>
        </pc:sldMkLst>
        <pc:spChg chg="mod">
          <ac:chgData name="Gargi Sarkar" userId="c26273ae3a3c2297" providerId="Windows Live" clId="Web-{BE1C0519-3374-4AFE-BE68-3ADD7B720679}" dt="2022-04-20T20:30:59.602" v="736"/>
          <ac:spMkLst>
            <pc:docMk/>
            <pc:sldMk cId="1331240118" sldId="274"/>
            <ac:spMk id="2" creationId="{E0EC8B36-88CF-AF4D-AAA0-5D3BAF480CDB}"/>
          </ac:spMkLst>
        </pc:spChg>
        <pc:spChg chg="del mod">
          <ac:chgData name="Gargi Sarkar" userId="c26273ae3a3c2297" providerId="Windows Live" clId="Web-{BE1C0519-3374-4AFE-BE68-3ADD7B720679}" dt="2022-04-20T20:23:45.326" v="715"/>
          <ac:spMkLst>
            <pc:docMk/>
            <pc:sldMk cId="1331240118" sldId="274"/>
            <ac:spMk id="3" creationId="{C05C75E4-A1D4-EFB3-72C0-8800E235A72B}"/>
          </ac:spMkLst>
        </pc:spChg>
        <pc:spChg chg="add del">
          <ac:chgData name="Gargi Sarkar" userId="c26273ae3a3c2297" providerId="Windows Live" clId="Web-{BE1C0519-3374-4AFE-BE68-3ADD7B720679}" dt="2022-04-20T20:27:33.855" v="727"/>
          <ac:spMkLst>
            <pc:docMk/>
            <pc:sldMk cId="1331240118" sldId="274"/>
            <ac:spMk id="8" creationId="{EF526DD0-5E46-40B7-AEF1-9B26256CFB4F}"/>
          </ac:spMkLst>
        </pc:spChg>
        <pc:spChg chg="add del">
          <ac:chgData name="Gargi Sarkar" userId="c26273ae3a3c2297" providerId="Windows Live" clId="Web-{BE1C0519-3374-4AFE-BE68-3ADD7B720679}" dt="2022-04-20T20:29:55.228" v="732"/>
          <ac:spMkLst>
            <pc:docMk/>
            <pc:sldMk cId="1331240118" sldId="274"/>
            <ac:spMk id="20" creationId="{C0A1ED06-4733-4020-9C60-81D4D801408D}"/>
          </ac:spMkLst>
        </pc:spChg>
        <pc:spChg chg="add del">
          <ac:chgData name="Gargi Sarkar" userId="c26273ae3a3c2297" providerId="Windows Live" clId="Web-{BE1C0519-3374-4AFE-BE68-3ADD7B720679}" dt="2022-04-20T20:29:55.228" v="732"/>
          <ac:spMkLst>
            <pc:docMk/>
            <pc:sldMk cId="1331240118" sldId="274"/>
            <ac:spMk id="21" creationId="{B0CA3509-3AF9-45FE-93ED-57BB5D5E8E07}"/>
          </ac:spMkLst>
        </pc:spChg>
        <pc:spChg chg="add del">
          <ac:chgData name="Gargi Sarkar" userId="c26273ae3a3c2297" providerId="Windows Live" clId="Web-{BE1C0519-3374-4AFE-BE68-3ADD7B720679}" dt="2022-04-20T20:24:17.107" v="718"/>
          <ac:spMkLst>
            <pc:docMk/>
            <pc:sldMk cId="1331240118" sldId="274"/>
            <ac:spMk id="23" creationId="{C0A1ED06-4733-4020-9C60-81D4D801408D}"/>
          </ac:spMkLst>
        </pc:spChg>
        <pc:spChg chg="add del">
          <ac:chgData name="Gargi Sarkar" userId="c26273ae3a3c2297" providerId="Windows Live" clId="Web-{BE1C0519-3374-4AFE-BE68-3ADD7B720679}" dt="2022-04-20T20:30:59.602" v="736"/>
          <ac:spMkLst>
            <pc:docMk/>
            <pc:sldMk cId="1331240118" sldId="274"/>
            <ac:spMk id="24" creationId="{8DBEAE55-3EA1-41D7-A212-5F7D8986C1F2}"/>
          </ac:spMkLst>
        </pc:spChg>
        <pc:spChg chg="add del">
          <ac:chgData name="Gargi Sarkar" userId="c26273ae3a3c2297" providerId="Windows Live" clId="Web-{BE1C0519-3374-4AFE-BE68-3ADD7B720679}" dt="2022-04-20T20:24:17.107" v="718"/>
          <ac:spMkLst>
            <pc:docMk/>
            <pc:sldMk cId="1331240118" sldId="274"/>
            <ac:spMk id="25" creationId="{B0CA3509-3AF9-45FE-93ED-57BB5D5E8E07}"/>
          </ac:spMkLst>
        </pc:spChg>
        <pc:spChg chg="add del">
          <ac:chgData name="Gargi Sarkar" userId="c26273ae3a3c2297" providerId="Windows Live" clId="Web-{BE1C0519-3374-4AFE-BE68-3ADD7B720679}" dt="2022-04-20T20:30:59.602" v="736"/>
          <ac:spMkLst>
            <pc:docMk/>
            <pc:sldMk cId="1331240118" sldId="274"/>
            <ac:spMk id="26" creationId="{8950AD4C-6AF3-49F8-94E1-DBCAFB39478B}"/>
          </ac:spMkLst>
        </pc:spChg>
        <pc:spChg chg="add del">
          <ac:chgData name="Gargi Sarkar" userId="c26273ae3a3c2297" providerId="Windows Live" clId="Web-{BE1C0519-3374-4AFE-BE68-3ADD7B720679}" dt="2022-04-20T20:24:31.591" v="720"/>
          <ac:spMkLst>
            <pc:docMk/>
            <pc:sldMk cId="1331240118" sldId="274"/>
            <ac:spMk id="27" creationId="{E8F175C6-C15F-4DB0-8423-A1EF4AADC813}"/>
          </ac:spMkLst>
        </pc:spChg>
        <pc:spChg chg="add del">
          <ac:chgData name="Gargi Sarkar" userId="c26273ae3a3c2297" providerId="Windows Live" clId="Web-{BE1C0519-3374-4AFE-BE68-3ADD7B720679}" dt="2022-04-20T20:30:59.602" v="736"/>
          <ac:spMkLst>
            <pc:docMk/>
            <pc:sldMk cId="1331240118" sldId="274"/>
            <ac:spMk id="28" creationId="{2F0E00C3-4613-415F-BE3A-78FBAD9061C0}"/>
          </ac:spMkLst>
        </pc:spChg>
        <pc:spChg chg="add del">
          <ac:chgData name="Gargi Sarkar" userId="c26273ae3a3c2297" providerId="Windows Live" clId="Web-{BE1C0519-3374-4AFE-BE68-3ADD7B720679}" dt="2022-04-20T20:25:05.075" v="722"/>
          <ac:spMkLst>
            <pc:docMk/>
            <pc:sldMk cId="1331240118" sldId="274"/>
            <ac:spMk id="29" creationId="{842D14D1-56B7-40CD-8694-A9A48170C0CB}"/>
          </ac:spMkLst>
        </pc:spChg>
        <pc:spChg chg="add del">
          <ac:chgData name="Gargi Sarkar" userId="c26273ae3a3c2297" providerId="Windows Live" clId="Web-{BE1C0519-3374-4AFE-BE68-3ADD7B720679}" dt="2022-04-20T20:25:05.075" v="722"/>
          <ac:spMkLst>
            <pc:docMk/>
            <pc:sldMk cId="1331240118" sldId="274"/>
            <ac:spMk id="30" creationId="{10CE40DC-5723-449B-A365-A61D8C262E93}"/>
          </ac:spMkLst>
        </pc:spChg>
        <pc:spChg chg="add del">
          <ac:chgData name="Gargi Sarkar" userId="c26273ae3a3c2297" providerId="Windows Live" clId="Web-{BE1C0519-3374-4AFE-BE68-3ADD7B720679}" dt="2022-04-20T20:25:05.075" v="722"/>
          <ac:spMkLst>
            <pc:docMk/>
            <pc:sldMk cId="1331240118" sldId="274"/>
            <ac:spMk id="31" creationId="{950A315C-978A-4A52-966E-55B2698F2A8E}"/>
          </ac:spMkLst>
        </pc:spChg>
        <pc:spChg chg="add del">
          <ac:chgData name="Gargi Sarkar" userId="c26273ae3a3c2297" providerId="Windows Live" clId="Web-{BE1C0519-3374-4AFE-BE68-3ADD7B720679}" dt="2022-04-20T20:25:05.075" v="722"/>
          <ac:spMkLst>
            <pc:docMk/>
            <pc:sldMk cId="1331240118" sldId="274"/>
            <ac:spMk id="32" creationId="{9854DBCA-D3C3-4C19-9B2E-DFA0BE647266}"/>
          </ac:spMkLst>
        </pc:spChg>
        <pc:spChg chg="add del">
          <ac:chgData name="Gargi Sarkar" userId="c26273ae3a3c2297" providerId="Windows Live" clId="Web-{BE1C0519-3374-4AFE-BE68-3ADD7B720679}" dt="2022-04-20T20:25:05.075" v="722"/>
          <ac:spMkLst>
            <pc:docMk/>
            <pc:sldMk cId="1331240118" sldId="274"/>
            <ac:spMk id="33" creationId="{E1383CB6-8BE5-4911-970B-A4151A07E734}"/>
          </ac:spMkLst>
        </pc:spChg>
        <pc:spChg chg="add del">
          <ac:chgData name="Gargi Sarkar" userId="c26273ae3a3c2297" providerId="Windows Live" clId="Web-{BE1C0519-3374-4AFE-BE68-3ADD7B720679}" dt="2022-04-20T20:30:59.602" v="736"/>
          <ac:spMkLst>
            <pc:docMk/>
            <pc:sldMk cId="1331240118" sldId="274"/>
            <ac:spMk id="34" creationId="{CFC5F0E7-644F-4101-BE72-12825CF537E7}"/>
          </ac:spMkLst>
        </pc:spChg>
        <pc:spChg chg="add del">
          <ac:chgData name="Gargi Sarkar" userId="c26273ae3a3c2297" providerId="Windows Live" clId="Web-{BE1C0519-3374-4AFE-BE68-3ADD7B720679}" dt="2022-04-20T20:25:46.075" v="724"/>
          <ac:spMkLst>
            <pc:docMk/>
            <pc:sldMk cId="1331240118" sldId="274"/>
            <ac:spMk id="35" creationId="{8537B233-9CDD-4A90-AABB-A8963DEE4FBC}"/>
          </ac:spMkLst>
        </pc:spChg>
        <pc:spChg chg="add">
          <ac:chgData name="Gargi Sarkar" userId="c26273ae3a3c2297" providerId="Windows Live" clId="Web-{BE1C0519-3374-4AFE-BE68-3ADD7B720679}" dt="2022-04-20T20:30:59.602" v="736"/>
          <ac:spMkLst>
            <pc:docMk/>
            <pc:sldMk cId="1331240118" sldId="274"/>
            <ac:spMk id="70" creationId="{DDE99ED2-38AE-4E6B-A2FB-3BAA4547B62B}"/>
          </ac:spMkLst>
        </pc:spChg>
        <pc:spChg chg="add del mod">
          <ac:chgData name="Gargi Sarkar" userId="c26273ae3a3c2297" providerId="Windows Live" clId="Web-{BE1C0519-3374-4AFE-BE68-3ADD7B720679}" dt="2022-04-20T20:30:59.602" v="736"/>
          <ac:spMkLst>
            <pc:docMk/>
            <pc:sldMk cId="1331240118" sldId="274"/>
            <ac:spMk id="193" creationId="{7EB6D3D0-8265-2C60-1E5B-F3FF16A6F46A}"/>
          </ac:spMkLst>
        </pc:spChg>
        <pc:spChg chg="add">
          <ac:chgData name="Gargi Sarkar" userId="c26273ae3a3c2297" providerId="Windows Live" clId="Web-{BE1C0519-3374-4AFE-BE68-3ADD7B720679}" dt="2022-04-20T20:31:05.836" v="737"/>
          <ac:spMkLst>
            <pc:docMk/>
            <pc:sldMk cId="1331240118" sldId="274"/>
            <ac:spMk id="210" creationId="{03BAB321-9D9E-12FE-231E-72493A2CC267}"/>
          </ac:spMkLst>
        </pc:spChg>
        <pc:grpChg chg="add del">
          <ac:chgData name="Gargi Sarkar" userId="c26273ae3a3c2297" providerId="Windows Live" clId="Web-{BE1C0519-3374-4AFE-BE68-3ADD7B720679}" dt="2022-04-20T20:27:33.855" v="727"/>
          <ac:grpSpMkLst>
            <pc:docMk/>
            <pc:sldMk cId="1331240118" sldId="274"/>
            <ac:grpSpMk id="10" creationId="{B7E4032D-4110-4963-82B8-8A1B1BF4B66A}"/>
          </ac:grpSpMkLst>
        </pc:grpChg>
        <pc:grpChg chg="add del">
          <ac:chgData name="Gargi Sarkar" userId="c26273ae3a3c2297" providerId="Windows Live" clId="Web-{BE1C0519-3374-4AFE-BE68-3ADD7B720679}" dt="2022-04-20T20:27:33.855" v="727"/>
          <ac:grpSpMkLst>
            <pc:docMk/>
            <pc:sldMk cId="1331240118" sldId="274"/>
            <ac:grpSpMk id="14" creationId="{5D133F51-4E9D-4F0B-A452-875C6A52B621}"/>
          </ac:grpSpMkLst>
        </pc:grpChg>
        <pc:grpChg chg="add">
          <ac:chgData name="Gargi Sarkar" userId="c26273ae3a3c2297" providerId="Windows Live" clId="Web-{BE1C0519-3374-4AFE-BE68-3ADD7B720679}" dt="2022-04-20T20:30:59.602" v="736"/>
          <ac:grpSpMkLst>
            <pc:docMk/>
            <pc:sldMk cId="1331240118" sldId="274"/>
            <ac:grpSpMk id="72" creationId="{DCC88234-0709-4230-93A5-573647B8C746}"/>
          </ac:grpSpMkLst>
        </pc:grpChg>
        <pc:graphicFrameChg chg="add del mod modGraphic">
          <ac:chgData name="Gargi Sarkar" userId="c26273ae3a3c2297" providerId="Windows Live" clId="Web-{BE1C0519-3374-4AFE-BE68-3ADD7B720679}" dt="2022-04-20T20:30:30.446" v="733"/>
          <ac:graphicFrameMkLst>
            <pc:docMk/>
            <pc:sldMk cId="1331240118" sldId="274"/>
            <ac:graphicFrameMk id="18" creationId="{9F252656-95CC-BD2E-5AEC-FE3B5DD3F4E5}"/>
          </ac:graphicFrameMkLst>
        </pc:graphicFrameChg>
        <pc:graphicFrameChg chg="add del">
          <ac:chgData name="Gargi Sarkar" userId="c26273ae3a3c2297" providerId="Windows Live" clId="Web-{BE1C0519-3374-4AFE-BE68-3ADD7B720679}" dt="2022-04-20T20:30:48.540" v="735"/>
          <ac:graphicFrameMkLst>
            <pc:docMk/>
            <pc:sldMk cId="1331240118" sldId="274"/>
            <ac:graphicFrameMk id="194" creationId="{A827E5AB-4BEC-4DC6-FAF1-BB1FAEC6E63B}"/>
          </ac:graphicFrameMkLst>
        </pc:graphicFrameChg>
        <pc:graphicFrameChg chg="add del modGraphic">
          <ac:chgData name="Gargi Sarkar" userId="c26273ae3a3c2297" providerId="Windows Live" clId="Web-{BE1C0519-3374-4AFE-BE68-3ADD7B720679}" dt="2022-04-20T20:32:16.461" v="746"/>
          <ac:graphicFrameMkLst>
            <pc:docMk/>
            <pc:sldMk cId="1331240118" sldId="274"/>
            <ac:graphicFrameMk id="211" creationId="{96B58464-CD5E-8634-2772-F304EB063885}"/>
          </ac:graphicFrameMkLst>
        </pc:graphicFrameChg>
        <pc:cxnChg chg="add del">
          <ac:chgData name="Gargi Sarkar" userId="c26273ae3a3c2297" providerId="Windows Live" clId="Web-{BE1C0519-3374-4AFE-BE68-3ADD7B720679}" dt="2022-04-20T20:25:46.075" v="724"/>
          <ac:cxnSpMkLst>
            <pc:docMk/>
            <pc:sldMk cId="1331240118" sldId="274"/>
            <ac:cxnSpMk id="36" creationId="{040575EE-C594-4566-BC00-663004E52AB5}"/>
          </ac:cxnSpMkLst>
        </pc:cxnChg>
      </pc:sldChg>
      <pc:sldChg chg="addSp delSp modSp new del mod setBg">
        <pc:chgData name="Gargi Sarkar" userId="c26273ae3a3c2297" providerId="Windows Live" clId="Web-{BE1C0519-3374-4AFE-BE68-3ADD7B720679}" dt="2022-04-20T19:47:03.494" v="360"/>
        <pc:sldMkLst>
          <pc:docMk/>
          <pc:sldMk cId="3011334799" sldId="274"/>
        </pc:sldMkLst>
        <pc:spChg chg="del">
          <ac:chgData name="Gargi Sarkar" userId="c26273ae3a3c2297" providerId="Windows Live" clId="Web-{BE1C0519-3374-4AFE-BE68-3ADD7B720679}" dt="2022-04-20T19:40:17.265" v="357"/>
          <ac:spMkLst>
            <pc:docMk/>
            <pc:sldMk cId="3011334799" sldId="274"/>
            <ac:spMk id="2" creationId="{D029B27D-6D6C-69F0-0351-CE0A91442492}"/>
          </ac:spMkLst>
        </pc:spChg>
        <pc:spChg chg="del">
          <ac:chgData name="Gargi Sarkar" userId="c26273ae3a3c2297" providerId="Windows Live" clId="Web-{BE1C0519-3374-4AFE-BE68-3ADD7B720679}" dt="2022-04-20T19:40:07.624" v="356"/>
          <ac:spMkLst>
            <pc:docMk/>
            <pc:sldMk cId="3011334799" sldId="274"/>
            <ac:spMk id="3" creationId="{98594749-FB80-A68A-68C9-367695608CE9}"/>
          </ac:spMkLst>
        </pc:spChg>
        <pc:picChg chg="add mod ord">
          <ac:chgData name="Gargi Sarkar" userId="c26273ae3a3c2297" providerId="Windows Live" clId="Web-{BE1C0519-3374-4AFE-BE68-3ADD7B720679}" dt="2022-04-20T19:40:30.405" v="359" actId="1076"/>
          <ac:picMkLst>
            <pc:docMk/>
            <pc:sldMk cId="3011334799" sldId="274"/>
            <ac:picMk id="4" creationId="{4BECDC4B-4752-04A5-F862-23547A1A2E4E}"/>
          </ac:picMkLst>
        </pc:picChg>
      </pc:sldChg>
      <pc:sldChg chg="modSp new">
        <pc:chgData name="Gargi Sarkar" userId="c26273ae3a3c2297" providerId="Windows Live" clId="Web-{BE1C0519-3374-4AFE-BE68-3ADD7B720679}" dt="2022-04-20T20:07:17.495" v="454" actId="20577"/>
        <pc:sldMkLst>
          <pc:docMk/>
          <pc:sldMk cId="2888818795" sldId="275"/>
        </pc:sldMkLst>
        <pc:spChg chg="mod">
          <ac:chgData name="Gargi Sarkar" userId="c26273ae3a3c2297" providerId="Windows Live" clId="Web-{BE1C0519-3374-4AFE-BE68-3ADD7B720679}" dt="2022-04-20T20:07:17.495" v="454" actId="20577"/>
          <ac:spMkLst>
            <pc:docMk/>
            <pc:sldMk cId="2888818795" sldId="275"/>
            <ac:spMk id="2" creationId="{F3DF1896-71CA-7721-5530-C4106DFA881F}"/>
          </ac:spMkLst>
        </pc:spChg>
      </pc:sldChg>
      <pc:sldChg chg="addSp delSp modSp new mod setBg">
        <pc:chgData name="Gargi Sarkar" userId="c26273ae3a3c2297" providerId="Windows Live" clId="Web-{BE1C0519-3374-4AFE-BE68-3ADD7B720679}" dt="2022-04-21T11:09:39.023" v="2248" actId="20577"/>
        <pc:sldMkLst>
          <pc:docMk/>
          <pc:sldMk cId="1658214178" sldId="276"/>
        </pc:sldMkLst>
        <pc:spChg chg="add del mod">
          <ac:chgData name="Gargi Sarkar" userId="c26273ae3a3c2297" providerId="Windows Live" clId="Web-{BE1C0519-3374-4AFE-BE68-3ADD7B720679}" dt="2022-04-21T11:09:10.304" v="2245"/>
          <ac:spMkLst>
            <pc:docMk/>
            <pc:sldMk cId="1658214178" sldId="276"/>
            <ac:spMk id="2" creationId="{8FFE75F2-7B68-83E9-E86E-844870F317BF}"/>
          </ac:spMkLst>
        </pc:spChg>
        <pc:spChg chg="add del mod">
          <ac:chgData name="Gargi Sarkar" userId="c26273ae3a3c2297" providerId="Windows Live" clId="Web-{BE1C0519-3374-4AFE-BE68-3ADD7B720679}" dt="2022-04-20T20:33:11.663" v="757"/>
          <ac:spMkLst>
            <pc:docMk/>
            <pc:sldMk cId="1658214178" sldId="276"/>
            <ac:spMk id="3" creationId="{D83C2264-9CD9-9C6B-1736-4297C420072E}"/>
          </ac:spMkLst>
        </pc:spChg>
        <pc:spChg chg="add del">
          <ac:chgData name="Gargi Sarkar" userId="c26273ae3a3c2297" providerId="Windows Live" clId="Web-{BE1C0519-3374-4AFE-BE68-3ADD7B720679}" dt="2022-04-20T20:32:56.569" v="752"/>
          <ac:spMkLst>
            <pc:docMk/>
            <pc:sldMk cId="1658214178" sldId="276"/>
            <ac:spMk id="8" creationId="{F1FABBDD-BEEB-47CC-9DC2-83E0BCD19B37}"/>
          </ac:spMkLst>
        </pc:spChg>
        <pc:spChg chg="add del">
          <ac:chgData name="Gargi Sarkar" userId="c26273ae3a3c2297" providerId="Windows Live" clId="Web-{BE1C0519-3374-4AFE-BE68-3ADD7B720679}" dt="2022-04-21T11:03:35.177" v="2210"/>
          <ac:spMkLst>
            <pc:docMk/>
            <pc:sldMk cId="1658214178" sldId="276"/>
            <ac:spMk id="9" creationId="{C9A36457-A5F4-4103-A443-02581C09185B}"/>
          </ac:spMkLst>
        </pc:spChg>
        <pc:spChg chg="add del">
          <ac:chgData name="Gargi Sarkar" userId="c26273ae3a3c2297" providerId="Windows Live" clId="Web-{BE1C0519-3374-4AFE-BE68-3ADD7B720679}" dt="2022-04-21T11:03:35.177" v="2210"/>
          <ac:spMkLst>
            <pc:docMk/>
            <pc:sldMk cId="1658214178" sldId="276"/>
            <ac:spMk id="11" creationId="{DC5FB7E8-B636-40FA-BE8D-48145C0F5C57}"/>
          </ac:spMkLst>
        </pc:spChg>
        <pc:spChg chg="add del">
          <ac:chgData name="Gargi Sarkar" userId="c26273ae3a3c2297" providerId="Windows Live" clId="Web-{BE1C0519-3374-4AFE-BE68-3ADD7B720679}" dt="2022-04-21T11:03:35.177" v="2210"/>
          <ac:spMkLst>
            <pc:docMk/>
            <pc:sldMk cId="1658214178" sldId="276"/>
            <ac:spMk id="12" creationId="{142DCE2C-2863-46FA-9BE7-24365A24D9BA}"/>
          </ac:spMkLst>
        </pc:spChg>
        <pc:spChg chg="add del mod">
          <ac:chgData name="Gargi Sarkar" userId="c26273ae3a3c2297" providerId="Windows Live" clId="Web-{BE1C0519-3374-4AFE-BE68-3ADD7B720679}" dt="2022-04-21T11:08:17.085" v="2240"/>
          <ac:spMkLst>
            <pc:docMk/>
            <pc:sldMk cId="1658214178" sldId="276"/>
            <ac:spMk id="13" creationId="{D83C2264-9CD9-9C6B-1736-4297C420072E}"/>
          </ac:spMkLst>
        </pc:spChg>
        <pc:spChg chg="add del">
          <ac:chgData name="Gargi Sarkar" userId="c26273ae3a3c2297" providerId="Windows Live" clId="Web-{BE1C0519-3374-4AFE-BE68-3ADD7B720679}" dt="2022-04-21T11:03:31.052" v="2207"/>
          <ac:spMkLst>
            <pc:docMk/>
            <pc:sldMk cId="1658214178" sldId="276"/>
            <ac:spMk id="18" creationId="{72B886CF-D3D5-4CDE-A0D0-35994223D8D7}"/>
          </ac:spMkLst>
        </pc:spChg>
        <pc:spChg chg="add del">
          <ac:chgData name="Gargi Sarkar" userId="c26273ae3a3c2297" providerId="Windows Live" clId="Web-{BE1C0519-3374-4AFE-BE68-3ADD7B720679}" dt="2022-04-21T11:03:31.052" v="2207"/>
          <ac:spMkLst>
            <pc:docMk/>
            <pc:sldMk cId="1658214178" sldId="276"/>
            <ac:spMk id="20" creationId="{FC139937-FF72-463A-8CD1-5AFF723B298A}"/>
          </ac:spMkLst>
        </pc:spChg>
        <pc:spChg chg="add del">
          <ac:chgData name="Gargi Sarkar" userId="c26273ae3a3c2297" providerId="Windows Live" clId="Web-{BE1C0519-3374-4AFE-BE68-3ADD7B720679}" dt="2022-04-21T11:03:31.052" v="2207"/>
          <ac:spMkLst>
            <pc:docMk/>
            <pc:sldMk cId="1658214178" sldId="276"/>
            <ac:spMk id="22" creationId="{5565521B-3AFA-45E0-B4C4-C6ED089C86E5}"/>
          </ac:spMkLst>
        </pc:spChg>
        <pc:spChg chg="add del">
          <ac:chgData name="Gargi Sarkar" userId="c26273ae3a3c2297" providerId="Windows Live" clId="Web-{BE1C0519-3374-4AFE-BE68-3ADD7B720679}" dt="2022-04-21T11:03:35.161" v="2209"/>
          <ac:spMkLst>
            <pc:docMk/>
            <pc:sldMk cId="1658214178" sldId="276"/>
            <ac:spMk id="24" creationId="{D462EE7E-14DF-497D-AE08-F6623DB88E99}"/>
          </ac:spMkLst>
        </pc:spChg>
        <pc:spChg chg="add del">
          <ac:chgData name="Gargi Sarkar" userId="c26273ae3a3c2297" providerId="Windows Live" clId="Web-{BE1C0519-3374-4AFE-BE68-3ADD7B720679}" dt="2022-04-21T11:03:35.161" v="2209"/>
          <ac:spMkLst>
            <pc:docMk/>
            <pc:sldMk cId="1658214178" sldId="276"/>
            <ac:spMk id="25" creationId="{D63AB83C-6A68-4245-A2CF-EE2653536933}"/>
          </ac:spMkLst>
        </pc:spChg>
        <pc:spChg chg="add del">
          <ac:chgData name="Gargi Sarkar" userId="c26273ae3a3c2297" providerId="Windows Live" clId="Web-{BE1C0519-3374-4AFE-BE68-3ADD7B720679}" dt="2022-04-21T11:03:35.161" v="2209"/>
          <ac:spMkLst>
            <pc:docMk/>
            <pc:sldMk cId="1658214178" sldId="276"/>
            <ac:spMk id="26" creationId="{12F7C2DC-DE57-46C0-AECC-BA88F7F3E628}"/>
          </ac:spMkLst>
        </pc:spChg>
        <pc:spChg chg="add del">
          <ac:chgData name="Gargi Sarkar" userId="c26273ae3a3c2297" providerId="Windows Live" clId="Web-{BE1C0519-3374-4AFE-BE68-3ADD7B720679}" dt="2022-04-21T11:08:17.085" v="2240"/>
          <ac:spMkLst>
            <pc:docMk/>
            <pc:sldMk cId="1658214178" sldId="276"/>
            <ac:spMk id="28" creationId="{3A93628A-4A26-42A6-859F-D1C95150AD7C}"/>
          </ac:spMkLst>
        </pc:spChg>
        <pc:spChg chg="add del">
          <ac:chgData name="Gargi Sarkar" userId="c26273ae3a3c2297" providerId="Windows Live" clId="Web-{BE1C0519-3374-4AFE-BE68-3ADD7B720679}" dt="2022-04-21T11:08:17.085" v="2240"/>
          <ac:spMkLst>
            <pc:docMk/>
            <pc:sldMk cId="1658214178" sldId="276"/>
            <ac:spMk id="29" creationId="{3532152E-6A17-42D3-9591-5CAC0BFEE60A}"/>
          </ac:spMkLst>
        </pc:spChg>
        <pc:spChg chg="add del">
          <ac:chgData name="Gargi Sarkar" userId="c26273ae3a3c2297" providerId="Windows Live" clId="Web-{BE1C0519-3374-4AFE-BE68-3ADD7B720679}" dt="2022-04-21T11:08:17.085" v="2240"/>
          <ac:spMkLst>
            <pc:docMk/>
            <pc:sldMk cId="1658214178" sldId="276"/>
            <ac:spMk id="30" creationId="{D0D1E45D-067D-4152-BAD5-4265AFF7D099}"/>
          </ac:spMkLst>
        </pc:spChg>
        <pc:spChg chg="add del">
          <ac:chgData name="Gargi Sarkar" userId="c26273ae3a3c2297" providerId="Windows Live" clId="Web-{BE1C0519-3374-4AFE-BE68-3ADD7B720679}" dt="2022-04-21T11:07:34.600" v="2233"/>
          <ac:spMkLst>
            <pc:docMk/>
            <pc:sldMk cId="1658214178" sldId="276"/>
            <ac:spMk id="35" creationId="{7464957B-1F8B-46F1-9073-D940769FC3AC}"/>
          </ac:spMkLst>
        </pc:spChg>
        <pc:spChg chg="add del">
          <ac:chgData name="Gargi Sarkar" userId="c26273ae3a3c2297" providerId="Windows Live" clId="Web-{BE1C0519-3374-4AFE-BE68-3ADD7B720679}" dt="2022-04-21T11:07:51.007" v="2235"/>
          <ac:spMkLst>
            <pc:docMk/>
            <pc:sldMk cId="1658214178" sldId="276"/>
            <ac:spMk id="39" creationId="{31CE7A08-2184-4B99-ABC0-B40CD1D3F281}"/>
          </ac:spMkLst>
        </pc:spChg>
        <pc:spChg chg="add del mod">
          <ac:chgData name="Gargi Sarkar" userId="c26273ae3a3c2297" providerId="Windows Live" clId="Web-{BE1C0519-3374-4AFE-BE68-3ADD7B720679}" dt="2022-04-20T20:34:33.099" v="766"/>
          <ac:spMkLst>
            <pc:docMk/>
            <pc:sldMk cId="1658214178" sldId="276"/>
            <ac:spMk id="43" creationId="{C33FFCDB-D7E9-4C80-068A-95AAD2AB1219}"/>
          </ac:spMkLst>
        </pc:spChg>
        <pc:spChg chg="add del">
          <ac:chgData name="Gargi Sarkar" userId="c26273ae3a3c2297" providerId="Windows Live" clId="Web-{BE1C0519-3374-4AFE-BE68-3ADD7B720679}" dt="2022-04-21T11:07:51.007" v="2235"/>
          <ac:spMkLst>
            <pc:docMk/>
            <pc:sldMk cId="1658214178" sldId="276"/>
            <ac:spMk id="44" creationId="{5A0118C5-4F8D-4CF4-BADD-53FEACC6C42A}"/>
          </ac:spMkLst>
        </pc:spChg>
        <pc:spChg chg="add del">
          <ac:chgData name="Gargi Sarkar" userId="c26273ae3a3c2297" providerId="Windows Live" clId="Web-{BE1C0519-3374-4AFE-BE68-3ADD7B720679}" dt="2022-04-21T11:07:51.007" v="2235"/>
          <ac:spMkLst>
            <pc:docMk/>
            <pc:sldMk cId="1658214178" sldId="276"/>
            <ac:spMk id="45" creationId="{9E5C5460-229E-46C8-A712-CC317985420F}"/>
          </ac:spMkLst>
        </pc:spChg>
        <pc:spChg chg="add del">
          <ac:chgData name="Gargi Sarkar" userId="c26273ae3a3c2297" providerId="Windows Live" clId="Web-{BE1C0519-3374-4AFE-BE68-3ADD7B720679}" dt="2022-04-21T11:07:51.007" v="2235"/>
          <ac:spMkLst>
            <pc:docMk/>
            <pc:sldMk cId="1658214178" sldId="276"/>
            <ac:spMk id="46" creationId="{F98F79A4-A6C7-4101-B1E9-27E05CB7CFA0}"/>
          </ac:spMkLst>
        </pc:spChg>
        <pc:spChg chg="add del">
          <ac:chgData name="Gargi Sarkar" userId="c26273ae3a3c2297" providerId="Windows Live" clId="Web-{BE1C0519-3374-4AFE-BE68-3ADD7B720679}" dt="2022-04-21T11:07:51.007" v="2235"/>
          <ac:spMkLst>
            <pc:docMk/>
            <pc:sldMk cId="1658214178" sldId="276"/>
            <ac:spMk id="47" creationId="{2552FC29-9118-466F-940E-80C84EFDF07B}"/>
          </ac:spMkLst>
        </pc:spChg>
        <pc:spChg chg="add del">
          <ac:chgData name="Gargi Sarkar" userId="c26273ae3a3c2297" providerId="Windows Live" clId="Web-{BE1C0519-3374-4AFE-BE68-3ADD7B720679}" dt="2022-04-21T11:07:51.007" v="2235"/>
          <ac:spMkLst>
            <pc:docMk/>
            <pc:sldMk cId="1658214178" sldId="276"/>
            <ac:spMk id="48" creationId="{79AFCB35-9C04-4524-A0B1-57FF6865D013}"/>
          </ac:spMkLst>
        </pc:spChg>
        <pc:spChg chg="add del">
          <ac:chgData name="Gargi Sarkar" userId="c26273ae3a3c2297" providerId="Windows Live" clId="Web-{BE1C0519-3374-4AFE-BE68-3ADD7B720679}" dt="2022-04-21T11:07:51.007" v="2235"/>
          <ac:spMkLst>
            <pc:docMk/>
            <pc:sldMk cId="1658214178" sldId="276"/>
            <ac:spMk id="55" creationId="{D11AD2AD-0BA0-4DD3-8EEA-84686A0E718C}"/>
          </ac:spMkLst>
        </pc:spChg>
        <pc:spChg chg="add del">
          <ac:chgData name="Gargi Sarkar" userId="c26273ae3a3c2297" providerId="Windows Live" clId="Web-{BE1C0519-3374-4AFE-BE68-3ADD7B720679}" dt="2022-04-21T11:08:06.570" v="2237"/>
          <ac:spMkLst>
            <pc:docMk/>
            <pc:sldMk cId="1658214178" sldId="276"/>
            <ac:spMk id="57" creationId="{429917F3-0560-4C6F-B265-458B218C4B87}"/>
          </ac:spMkLst>
        </pc:spChg>
        <pc:spChg chg="add del">
          <ac:chgData name="Gargi Sarkar" userId="c26273ae3a3c2297" providerId="Windows Live" clId="Web-{BE1C0519-3374-4AFE-BE68-3ADD7B720679}" dt="2022-04-21T11:08:17.069" v="2239"/>
          <ac:spMkLst>
            <pc:docMk/>
            <pc:sldMk cId="1658214178" sldId="276"/>
            <ac:spMk id="61" creationId="{3A93628A-4A26-42A6-859F-D1C95150AD7C}"/>
          </ac:spMkLst>
        </pc:spChg>
        <pc:spChg chg="add del">
          <ac:chgData name="Gargi Sarkar" userId="c26273ae3a3c2297" providerId="Windows Live" clId="Web-{BE1C0519-3374-4AFE-BE68-3ADD7B720679}" dt="2022-04-21T11:08:17.069" v="2239"/>
          <ac:spMkLst>
            <pc:docMk/>
            <pc:sldMk cId="1658214178" sldId="276"/>
            <ac:spMk id="62" creationId="{3532152E-6A17-42D3-9591-5CAC0BFEE60A}"/>
          </ac:spMkLst>
        </pc:spChg>
        <pc:spChg chg="add del">
          <ac:chgData name="Gargi Sarkar" userId="c26273ae3a3c2297" providerId="Windows Live" clId="Web-{BE1C0519-3374-4AFE-BE68-3ADD7B720679}" dt="2022-04-21T11:08:17.069" v="2239"/>
          <ac:spMkLst>
            <pc:docMk/>
            <pc:sldMk cId="1658214178" sldId="276"/>
            <ac:spMk id="63" creationId="{D0D1E45D-067D-4152-BAD5-4265AFF7D099}"/>
          </ac:spMkLst>
        </pc:spChg>
        <pc:spChg chg="add del">
          <ac:chgData name="Gargi Sarkar" userId="c26273ae3a3c2297" providerId="Windows Live" clId="Web-{BE1C0519-3374-4AFE-BE68-3ADD7B720679}" dt="2022-04-21T11:09:10.351" v="2246"/>
          <ac:spMkLst>
            <pc:docMk/>
            <pc:sldMk cId="1658214178" sldId="276"/>
            <ac:spMk id="65" creationId="{C7FA33FF-088D-4F16-95A2-2C64D353DEA8}"/>
          </ac:spMkLst>
        </pc:spChg>
        <pc:spChg chg="add del">
          <ac:chgData name="Gargi Sarkar" userId="c26273ae3a3c2297" providerId="Windows Live" clId="Web-{BE1C0519-3374-4AFE-BE68-3ADD7B720679}" dt="2022-04-21T11:09:10.351" v="2246"/>
          <ac:spMkLst>
            <pc:docMk/>
            <pc:sldMk cId="1658214178" sldId="276"/>
            <ac:spMk id="66" creationId="{A376EFB1-01CF-419F-ABF1-2AF02BBFCBD1}"/>
          </ac:spMkLst>
        </pc:spChg>
        <pc:spChg chg="add del">
          <ac:chgData name="Gargi Sarkar" userId="c26273ae3a3c2297" providerId="Windows Live" clId="Web-{BE1C0519-3374-4AFE-BE68-3ADD7B720679}" dt="2022-04-21T11:09:10.351" v="2246"/>
          <ac:spMkLst>
            <pc:docMk/>
            <pc:sldMk cId="1658214178" sldId="276"/>
            <ac:spMk id="67" creationId="{FF9DEA15-78BD-4750-AA18-B9F28A6D5AB8}"/>
          </ac:spMkLst>
        </pc:spChg>
        <pc:spChg chg="add del mod">
          <ac:chgData name="Gargi Sarkar" userId="c26273ae3a3c2297" providerId="Windows Live" clId="Web-{BE1C0519-3374-4AFE-BE68-3ADD7B720679}" dt="2022-04-21T11:09:10.351" v="2246"/>
          <ac:spMkLst>
            <pc:docMk/>
            <pc:sldMk cId="1658214178" sldId="276"/>
            <ac:spMk id="68" creationId="{D83C2264-9CD9-9C6B-1736-4297C420072E}"/>
          </ac:spMkLst>
        </pc:spChg>
        <pc:spChg chg="add del">
          <ac:chgData name="Gargi Sarkar" userId="c26273ae3a3c2297" providerId="Windows Live" clId="Web-{BE1C0519-3374-4AFE-BE68-3ADD7B720679}" dt="2022-04-21T11:09:10.304" v="2245"/>
          <ac:spMkLst>
            <pc:docMk/>
            <pc:sldMk cId="1658214178" sldId="276"/>
            <ac:spMk id="73" creationId="{72B886CF-D3D5-4CDE-A0D0-35994223D8D7}"/>
          </ac:spMkLst>
        </pc:spChg>
        <pc:spChg chg="add del">
          <ac:chgData name="Gargi Sarkar" userId="c26273ae3a3c2297" providerId="Windows Live" clId="Web-{BE1C0519-3374-4AFE-BE68-3ADD7B720679}" dt="2022-04-21T11:09:10.304" v="2245"/>
          <ac:spMkLst>
            <pc:docMk/>
            <pc:sldMk cId="1658214178" sldId="276"/>
            <ac:spMk id="75" creationId="{FC139937-FF72-463A-8CD1-5AFF723B298A}"/>
          </ac:spMkLst>
        </pc:spChg>
        <pc:spChg chg="add del">
          <ac:chgData name="Gargi Sarkar" userId="c26273ae3a3c2297" providerId="Windows Live" clId="Web-{BE1C0519-3374-4AFE-BE68-3ADD7B720679}" dt="2022-04-21T11:09:10.304" v="2245"/>
          <ac:spMkLst>
            <pc:docMk/>
            <pc:sldMk cId="1658214178" sldId="276"/>
            <ac:spMk id="77" creationId="{5565521B-3AFA-45E0-B4C4-C6ED089C86E5}"/>
          </ac:spMkLst>
        </pc:spChg>
        <pc:spChg chg="add">
          <ac:chgData name="Gargi Sarkar" userId="c26273ae3a3c2297" providerId="Windows Live" clId="Web-{BE1C0519-3374-4AFE-BE68-3ADD7B720679}" dt="2022-04-21T11:09:10.351" v="2246"/>
          <ac:spMkLst>
            <pc:docMk/>
            <pc:sldMk cId="1658214178" sldId="276"/>
            <ac:spMk id="79" creationId="{C7FA33FF-088D-4F16-95A2-2C64D353DEA8}"/>
          </ac:spMkLst>
        </pc:spChg>
        <pc:spChg chg="add">
          <ac:chgData name="Gargi Sarkar" userId="c26273ae3a3c2297" providerId="Windows Live" clId="Web-{BE1C0519-3374-4AFE-BE68-3ADD7B720679}" dt="2022-04-21T11:09:10.351" v="2246"/>
          <ac:spMkLst>
            <pc:docMk/>
            <pc:sldMk cId="1658214178" sldId="276"/>
            <ac:spMk id="80" creationId="{A376EFB1-01CF-419F-ABF1-2AF02BBFCBD1}"/>
          </ac:spMkLst>
        </pc:spChg>
        <pc:spChg chg="add">
          <ac:chgData name="Gargi Sarkar" userId="c26273ae3a3c2297" providerId="Windows Live" clId="Web-{BE1C0519-3374-4AFE-BE68-3ADD7B720679}" dt="2022-04-21T11:09:10.351" v="2246"/>
          <ac:spMkLst>
            <pc:docMk/>
            <pc:sldMk cId="1658214178" sldId="276"/>
            <ac:spMk id="81" creationId="{FF9DEA15-78BD-4750-AA18-B9F28A6D5AB8}"/>
          </ac:spMkLst>
        </pc:spChg>
        <pc:grpChg chg="add del">
          <ac:chgData name="Gargi Sarkar" userId="c26273ae3a3c2297" providerId="Windows Live" clId="Web-{BE1C0519-3374-4AFE-BE68-3ADD7B720679}" dt="2022-04-20T20:32:56.569" v="752"/>
          <ac:grpSpMkLst>
            <pc:docMk/>
            <pc:sldMk cId="1658214178" sldId="276"/>
            <ac:grpSpMk id="10" creationId="{72E14A10-F6FE-46B8-9F62-D170790442F3}"/>
          </ac:grpSpMkLst>
        </pc:grpChg>
        <pc:grpChg chg="add del">
          <ac:chgData name="Gargi Sarkar" userId="c26273ae3a3c2297" providerId="Windows Live" clId="Web-{BE1C0519-3374-4AFE-BE68-3ADD7B720679}" dt="2022-04-21T11:07:34.600" v="2233"/>
          <ac:grpSpMkLst>
            <pc:docMk/>
            <pc:sldMk cId="1658214178" sldId="276"/>
            <ac:grpSpMk id="37" creationId="{FC91084A-84B2-4C3A-99F0-DF6110353F5E}"/>
          </ac:grpSpMkLst>
        </pc:grpChg>
        <pc:grpChg chg="add del">
          <ac:chgData name="Gargi Sarkar" userId="c26273ae3a3c2297" providerId="Windows Live" clId="Web-{BE1C0519-3374-4AFE-BE68-3ADD7B720679}" dt="2022-04-21T11:07:34.600" v="2233"/>
          <ac:grpSpMkLst>
            <pc:docMk/>
            <pc:sldMk cId="1658214178" sldId="276"/>
            <ac:grpSpMk id="41" creationId="{FC80B9DE-94F0-4316-BC8A-C6ADA7FF0249}"/>
          </ac:grpSpMkLst>
        </pc:grpChg>
        <pc:grpChg chg="add del">
          <ac:chgData name="Gargi Sarkar" userId="c26273ae3a3c2297" providerId="Windows Live" clId="Web-{BE1C0519-3374-4AFE-BE68-3ADD7B720679}" dt="2022-04-21T11:07:51.007" v="2235"/>
          <ac:grpSpMkLst>
            <pc:docMk/>
            <pc:sldMk cId="1658214178" sldId="276"/>
            <ac:grpSpMk id="49" creationId="{0C156BF8-7FF7-440F-BE2B-417DFFE8BFA5}"/>
          </ac:grpSpMkLst>
        </pc:grpChg>
        <pc:grpChg chg="add del">
          <ac:chgData name="Gargi Sarkar" userId="c26273ae3a3c2297" providerId="Windows Live" clId="Web-{BE1C0519-3374-4AFE-BE68-3ADD7B720679}" dt="2022-04-21T11:08:06.570" v="2237"/>
          <ac:grpSpMkLst>
            <pc:docMk/>
            <pc:sldMk cId="1658214178" sldId="276"/>
            <ac:grpSpMk id="58" creationId="{AA39BAE7-7EB8-4E22-BCBB-F00F514DB7EA}"/>
          </ac:grpSpMkLst>
        </pc:grpChg>
        <pc:graphicFrameChg chg="add del">
          <ac:chgData name="Gargi Sarkar" userId="c26273ae3a3c2297" providerId="Windows Live" clId="Web-{BE1C0519-3374-4AFE-BE68-3ADD7B720679}" dt="2022-04-20T20:33:00.163" v="754"/>
          <ac:graphicFrameMkLst>
            <pc:docMk/>
            <pc:sldMk cId="1658214178" sldId="276"/>
            <ac:graphicFrameMk id="5" creationId="{8F313DBD-F95B-8556-CF2C-3CF3F056AF4E}"/>
          </ac:graphicFrameMkLst>
        </pc:graphicFrameChg>
        <pc:graphicFrameChg chg="add del">
          <ac:chgData name="Gargi Sarkar" userId="c26273ae3a3c2297" providerId="Windows Live" clId="Web-{BE1C0519-3374-4AFE-BE68-3ADD7B720679}" dt="2022-04-20T20:33:11.632" v="756"/>
          <ac:graphicFrameMkLst>
            <pc:docMk/>
            <pc:sldMk cId="1658214178" sldId="276"/>
            <ac:graphicFrameMk id="7" creationId="{2C95D500-AE3C-589B-253A-33E56AAF662D}"/>
          </ac:graphicFrameMkLst>
        </pc:graphicFrameChg>
        <pc:graphicFrameChg chg="add del">
          <ac:chgData name="Gargi Sarkar" userId="c26273ae3a3c2297" providerId="Windows Live" clId="Web-{BE1C0519-3374-4AFE-BE68-3ADD7B720679}" dt="2022-04-21T11:08:17.069" v="2239"/>
          <ac:graphicFrameMkLst>
            <pc:docMk/>
            <pc:sldMk cId="1658214178" sldId="276"/>
            <ac:graphicFrameMk id="32" creationId="{B62AA0E4-45EE-80C9-CBBD-730E0DA81AFB}"/>
          </ac:graphicFrameMkLst>
        </pc:graphicFrameChg>
        <pc:graphicFrameChg chg="add modGraphic">
          <ac:chgData name="Gargi Sarkar" userId="c26273ae3a3c2297" providerId="Windows Live" clId="Web-{BE1C0519-3374-4AFE-BE68-3ADD7B720679}" dt="2022-04-21T11:09:39.023" v="2248" actId="20577"/>
          <ac:graphicFrameMkLst>
            <pc:docMk/>
            <pc:sldMk cId="1658214178" sldId="276"/>
            <ac:graphicFrameMk id="70" creationId="{6EE9C343-0BE0-92B9-AE23-A81A51B68F0E}"/>
          </ac:graphicFrameMkLst>
        </pc:graphicFrameChg>
      </pc:sldChg>
      <pc:sldChg chg="addSp delSp modSp new del">
        <pc:chgData name="Gargi Sarkar" userId="c26273ae3a3c2297" providerId="Windows Live" clId="Web-{BE1C0519-3374-4AFE-BE68-3ADD7B720679}" dt="2022-04-21T08:42:33.874" v="827"/>
        <pc:sldMkLst>
          <pc:docMk/>
          <pc:sldMk cId="3414149771" sldId="277"/>
        </pc:sldMkLst>
        <pc:spChg chg="add del mod">
          <ac:chgData name="Gargi Sarkar" userId="c26273ae3a3c2297" providerId="Windows Live" clId="Web-{BE1C0519-3374-4AFE-BE68-3ADD7B720679}" dt="2022-04-21T08:40:43.666" v="816"/>
          <ac:spMkLst>
            <pc:docMk/>
            <pc:sldMk cId="3414149771" sldId="277"/>
            <ac:spMk id="4" creationId="{87BB8814-A753-D52C-CF6E-3EF3F19FC879}"/>
          </ac:spMkLst>
        </pc:spChg>
        <pc:spChg chg="add">
          <ac:chgData name="Gargi Sarkar" userId="c26273ae3a3c2297" providerId="Windows Live" clId="Web-{BE1C0519-3374-4AFE-BE68-3ADD7B720679}" dt="2022-04-21T08:42:16.920" v="818"/>
          <ac:spMkLst>
            <pc:docMk/>
            <pc:sldMk cId="3414149771" sldId="277"/>
            <ac:spMk id="6" creationId="{BDE6D8DE-1502-B87C-96EF-E27278E09AE2}"/>
          </ac:spMkLst>
        </pc:spChg>
        <pc:inkChg chg="add">
          <ac:chgData name="Gargi Sarkar" userId="c26273ae3a3c2297" providerId="Windows Live" clId="Web-{BE1C0519-3374-4AFE-BE68-3ADD7B720679}" dt="2022-04-21T08:41:13.089" v="817"/>
          <ac:inkMkLst>
            <pc:docMk/>
            <pc:sldMk cId="3414149771" sldId="277"/>
            <ac:inkMk id="5" creationId="{03939159-B52F-D686-8F55-A645B3D7E7A2}"/>
          </ac:inkMkLst>
        </pc:inkChg>
        <pc:inkChg chg="add">
          <ac:chgData name="Gargi Sarkar" userId="c26273ae3a3c2297" providerId="Windows Live" clId="Web-{BE1C0519-3374-4AFE-BE68-3ADD7B720679}" dt="2022-04-21T08:42:18.405" v="819"/>
          <ac:inkMkLst>
            <pc:docMk/>
            <pc:sldMk cId="3414149771" sldId="277"/>
            <ac:inkMk id="7" creationId="{A9E3EC23-DEF6-1B82-9CF7-128BC7436773}"/>
          </ac:inkMkLst>
        </pc:inkChg>
        <pc:inkChg chg="add">
          <ac:chgData name="Gargi Sarkar" userId="c26273ae3a3c2297" providerId="Windows Live" clId="Web-{BE1C0519-3374-4AFE-BE68-3ADD7B720679}" dt="2022-04-21T08:42:22.217" v="820"/>
          <ac:inkMkLst>
            <pc:docMk/>
            <pc:sldMk cId="3414149771" sldId="277"/>
            <ac:inkMk id="8" creationId="{12C2BC41-3E03-5E13-7FB0-0D495842F70F}"/>
          </ac:inkMkLst>
        </pc:inkChg>
        <pc:inkChg chg="add">
          <ac:chgData name="Gargi Sarkar" userId="c26273ae3a3c2297" providerId="Windows Live" clId="Web-{BE1C0519-3374-4AFE-BE68-3ADD7B720679}" dt="2022-04-21T08:42:25.530" v="821"/>
          <ac:inkMkLst>
            <pc:docMk/>
            <pc:sldMk cId="3414149771" sldId="277"/>
            <ac:inkMk id="9" creationId="{4C1884B2-78C4-264D-63CF-5AC72E784E2C}"/>
          </ac:inkMkLst>
        </pc:inkChg>
        <pc:inkChg chg="add">
          <ac:chgData name="Gargi Sarkar" userId="c26273ae3a3c2297" providerId="Windows Live" clId="Web-{BE1C0519-3374-4AFE-BE68-3ADD7B720679}" dt="2022-04-21T08:42:25.530" v="822"/>
          <ac:inkMkLst>
            <pc:docMk/>
            <pc:sldMk cId="3414149771" sldId="277"/>
            <ac:inkMk id="10" creationId="{7FD44C98-BAB5-746F-F8F1-F587C9C13E83}"/>
          </ac:inkMkLst>
        </pc:inkChg>
        <pc:inkChg chg="add">
          <ac:chgData name="Gargi Sarkar" userId="c26273ae3a3c2297" providerId="Windows Live" clId="Web-{BE1C0519-3374-4AFE-BE68-3ADD7B720679}" dt="2022-04-21T08:42:27.717" v="823"/>
          <ac:inkMkLst>
            <pc:docMk/>
            <pc:sldMk cId="3414149771" sldId="277"/>
            <ac:inkMk id="11" creationId="{F8C2EA2A-824F-BB4D-773B-50A13E0B6CD6}"/>
          </ac:inkMkLst>
        </pc:inkChg>
        <pc:inkChg chg="add">
          <ac:chgData name="Gargi Sarkar" userId="c26273ae3a3c2297" providerId="Windows Live" clId="Web-{BE1C0519-3374-4AFE-BE68-3ADD7B720679}" dt="2022-04-21T08:42:29.671" v="824"/>
          <ac:inkMkLst>
            <pc:docMk/>
            <pc:sldMk cId="3414149771" sldId="277"/>
            <ac:inkMk id="12" creationId="{C803F578-CA7E-E8A9-708B-3660E9665195}"/>
          </ac:inkMkLst>
        </pc:inkChg>
        <pc:inkChg chg="add">
          <ac:chgData name="Gargi Sarkar" userId="c26273ae3a3c2297" providerId="Windows Live" clId="Web-{BE1C0519-3374-4AFE-BE68-3ADD7B720679}" dt="2022-04-21T08:42:29.686" v="825"/>
          <ac:inkMkLst>
            <pc:docMk/>
            <pc:sldMk cId="3414149771" sldId="277"/>
            <ac:inkMk id="13" creationId="{877A7049-C27F-722B-4B6A-C94589229CEF}"/>
          </ac:inkMkLst>
        </pc:inkChg>
        <pc:inkChg chg="add">
          <ac:chgData name="Gargi Sarkar" userId="c26273ae3a3c2297" providerId="Windows Live" clId="Web-{BE1C0519-3374-4AFE-BE68-3ADD7B720679}" dt="2022-04-21T08:42:30.593" v="826"/>
          <ac:inkMkLst>
            <pc:docMk/>
            <pc:sldMk cId="3414149771" sldId="277"/>
            <ac:inkMk id="14" creationId="{0BE6374A-5357-A938-58B6-1D8F2EB67662}"/>
          </ac:inkMkLst>
        </pc:inkChg>
      </pc:sldChg>
      <pc:sldChg chg="addSp delSp modSp new">
        <pc:chgData name="Gargi Sarkar" userId="c26273ae3a3c2297" providerId="Windows Live" clId="Web-{BE1C0519-3374-4AFE-BE68-3ADD7B720679}" dt="2022-04-21T09:34:26.476" v="1040" actId="20577"/>
        <pc:sldMkLst>
          <pc:docMk/>
          <pc:sldMk cId="3469992824" sldId="277"/>
        </pc:sldMkLst>
        <pc:spChg chg="mod">
          <ac:chgData name="Gargi Sarkar" userId="c26273ae3a3c2297" providerId="Windows Live" clId="Web-{BE1C0519-3374-4AFE-BE68-3ADD7B720679}" dt="2022-04-21T08:54:17.513" v="904"/>
          <ac:spMkLst>
            <pc:docMk/>
            <pc:sldMk cId="3469992824" sldId="277"/>
            <ac:spMk id="2" creationId="{6E68BC6B-76DC-5E50-85D6-24DEDF26D59D}"/>
          </ac:spMkLst>
        </pc:spChg>
        <pc:spChg chg="mod">
          <ac:chgData name="Gargi Sarkar" userId="c26273ae3a3c2297" providerId="Windows Live" clId="Web-{BE1C0519-3374-4AFE-BE68-3ADD7B720679}" dt="2022-04-21T09:33:07.273" v="1039" actId="20577"/>
          <ac:spMkLst>
            <pc:docMk/>
            <pc:sldMk cId="3469992824" sldId="277"/>
            <ac:spMk id="3" creationId="{35E7BEA3-57F9-E887-41C8-D6F94D783F33}"/>
          </ac:spMkLst>
        </pc:spChg>
        <pc:spChg chg="add mod">
          <ac:chgData name="Gargi Sarkar" userId="c26273ae3a3c2297" providerId="Windows Live" clId="Web-{BE1C0519-3374-4AFE-BE68-3ADD7B720679}" dt="2022-04-21T08:54:17.529" v="906"/>
          <ac:spMkLst>
            <pc:docMk/>
            <pc:sldMk cId="3469992824" sldId="277"/>
            <ac:spMk id="6" creationId="{089596EA-FDF6-CBC6-3C85-B78457A8F502}"/>
          </ac:spMkLst>
        </pc:spChg>
        <pc:spChg chg="add mod">
          <ac:chgData name="Gargi Sarkar" userId="c26273ae3a3c2297" providerId="Windows Live" clId="Web-{BE1C0519-3374-4AFE-BE68-3ADD7B720679}" dt="2022-04-21T08:54:17.545" v="907"/>
          <ac:spMkLst>
            <pc:docMk/>
            <pc:sldMk cId="3469992824" sldId="277"/>
            <ac:spMk id="14" creationId="{C2351987-9238-5479-B3E1-CC698307BFFA}"/>
          </ac:spMkLst>
        </pc:spChg>
        <pc:spChg chg="add mod">
          <ac:chgData name="Gargi Sarkar" userId="c26273ae3a3c2297" providerId="Windows Live" clId="Web-{BE1C0519-3374-4AFE-BE68-3ADD7B720679}" dt="2022-04-21T08:54:17.560" v="908"/>
          <ac:spMkLst>
            <pc:docMk/>
            <pc:sldMk cId="3469992824" sldId="277"/>
            <ac:spMk id="15" creationId="{E3F82917-049E-0BC9-1D4E-BEADCCED47F3}"/>
          </ac:spMkLst>
        </pc:spChg>
        <pc:spChg chg="add mod">
          <ac:chgData name="Gargi Sarkar" userId="c26273ae3a3c2297" providerId="Windows Live" clId="Web-{BE1C0519-3374-4AFE-BE68-3ADD7B720679}" dt="2022-04-21T08:54:17.560" v="909"/>
          <ac:spMkLst>
            <pc:docMk/>
            <pc:sldMk cId="3469992824" sldId="277"/>
            <ac:spMk id="16" creationId="{776B9D23-C6CE-B8F0-6833-9C8596F92C0C}"/>
          </ac:spMkLst>
        </pc:spChg>
        <pc:spChg chg="add mod">
          <ac:chgData name="Gargi Sarkar" userId="c26273ae3a3c2297" providerId="Windows Live" clId="Web-{BE1C0519-3374-4AFE-BE68-3ADD7B720679}" dt="2022-04-21T08:54:17.576" v="910"/>
          <ac:spMkLst>
            <pc:docMk/>
            <pc:sldMk cId="3469992824" sldId="277"/>
            <ac:spMk id="17" creationId="{AA8E461C-CEF8-5B48-E6A3-294754BFDB5F}"/>
          </ac:spMkLst>
        </pc:spChg>
        <pc:spChg chg="add mod">
          <ac:chgData name="Gargi Sarkar" userId="c26273ae3a3c2297" providerId="Windows Live" clId="Web-{BE1C0519-3374-4AFE-BE68-3ADD7B720679}" dt="2022-04-21T08:54:17.576" v="911"/>
          <ac:spMkLst>
            <pc:docMk/>
            <pc:sldMk cId="3469992824" sldId="277"/>
            <ac:spMk id="18" creationId="{7995B510-467F-21DF-D930-F4EAB22D8BC2}"/>
          </ac:spMkLst>
        </pc:spChg>
        <pc:spChg chg="add mod">
          <ac:chgData name="Gargi Sarkar" userId="c26273ae3a3c2297" providerId="Windows Live" clId="Web-{BE1C0519-3374-4AFE-BE68-3ADD7B720679}" dt="2022-04-21T08:54:17.591" v="912"/>
          <ac:spMkLst>
            <pc:docMk/>
            <pc:sldMk cId="3469992824" sldId="277"/>
            <ac:spMk id="19" creationId="{3CB2722C-1940-C180-149F-00EE751EF27C}"/>
          </ac:spMkLst>
        </pc:spChg>
        <pc:spChg chg="add del mod">
          <ac:chgData name="Gargi Sarkar" userId="c26273ae3a3c2297" providerId="Windows Live" clId="Web-{BE1C0519-3374-4AFE-BE68-3ADD7B720679}" dt="2022-04-21T08:54:17.607" v="913"/>
          <ac:spMkLst>
            <pc:docMk/>
            <pc:sldMk cId="3469992824" sldId="277"/>
            <ac:spMk id="20" creationId="{5457B527-46BE-9423-BCC1-5D8949DB3A70}"/>
          </ac:spMkLst>
        </pc:spChg>
        <pc:spChg chg="add del mod">
          <ac:chgData name="Gargi Sarkar" userId="c26273ae3a3c2297" providerId="Windows Live" clId="Web-{BE1C0519-3374-4AFE-BE68-3ADD7B720679}" dt="2022-04-21T09:01:01.765" v="951"/>
          <ac:spMkLst>
            <pc:docMk/>
            <pc:sldMk cId="3469992824" sldId="277"/>
            <ac:spMk id="21" creationId="{12281FE6-7FF7-EC11-E709-BBA7952E9255}"/>
          </ac:spMkLst>
        </pc:spChg>
        <pc:spChg chg="add mod">
          <ac:chgData name="Gargi Sarkar" userId="c26273ae3a3c2297" providerId="Windows Live" clId="Web-{BE1C0519-3374-4AFE-BE68-3ADD7B720679}" dt="2022-04-21T09:32:52.101" v="1034" actId="14100"/>
          <ac:spMkLst>
            <pc:docMk/>
            <pc:sldMk cId="3469992824" sldId="277"/>
            <ac:spMk id="21" creationId="{31E43757-5BF9-8333-3538-59710A703726}"/>
          </ac:spMkLst>
        </pc:spChg>
        <pc:spChg chg="add mod">
          <ac:chgData name="Gargi Sarkar" userId="c26273ae3a3c2297" providerId="Windows Live" clId="Web-{BE1C0519-3374-4AFE-BE68-3ADD7B720679}" dt="2022-04-21T08:55:01.156" v="921" actId="14100"/>
          <ac:spMkLst>
            <pc:docMk/>
            <pc:sldMk cId="3469992824" sldId="277"/>
            <ac:spMk id="22" creationId="{2B4B277F-46E5-2E50-E961-1C6AE6FB4D26}"/>
          </ac:spMkLst>
        </pc:spChg>
        <pc:spChg chg="add mod">
          <ac:chgData name="Gargi Sarkar" userId="c26273ae3a3c2297" providerId="Windows Live" clId="Web-{BE1C0519-3374-4AFE-BE68-3ADD7B720679}" dt="2022-04-21T08:54:17.624" v="916"/>
          <ac:spMkLst>
            <pc:docMk/>
            <pc:sldMk cId="3469992824" sldId="277"/>
            <ac:spMk id="23" creationId="{DB470C13-5A4E-E81E-E48B-4DCDEEA13A5F}"/>
          </ac:spMkLst>
        </pc:spChg>
        <pc:spChg chg="add mod">
          <ac:chgData name="Gargi Sarkar" userId="c26273ae3a3c2297" providerId="Windows Live" clId="Web-{BE1C0519-3374-4AFE-BE68-3ADD7B720679}" dt="2022-04-21T09:12:15.997" v="1013" actId="14100"/>
          <ac:spMkLst>
            <pc:docMk/>
            <pc:sldMk cId="3469992824" sldId="277"/>
            <ac:spMk id="24" creationId="{85802BF0-C430-AD03-C888-6D56659618E9}"/>
          </ac:spMkLst>
        </pc:spChg>
        <pc:spChg chg="add mod">
          <ac:chgData name="Gargi Sarkar" userId="c26273ae3a3c2297" providerId="Windows Live" clId="Web-{BE1C0519-3374-4AFE-BE68-3ADD7B720679}" dt="2022-04-21T08:54:17.638" v="918"/>
          <ac:spMkLst>
            <pc:docMk/>
            <pc:sldMk cId="3469992824" sldId="277"/>
            <ac:spMk id="25" creationId="{6EFE57F3-E097-A9BA-73AC-3119CE82BDF3}"/>
          </ac:spMkLst>
        </pc:spChg>
        <pc:spChg chg="add mod">
          <ac:chgData name="Gargi Sarkar" userId="c26273ae3a3c2297" providerId="Windows Live" clId="Web-{BE1C0519-3374-4AFE-BE68-3ADD7B720679}" dt="2022-04-21T08:58:35.837" v="942" actId="14100"/>
          <ac:spMkLst>
            <pc:docMk/>
            <pc:sldMk cId="3469992824" sldId="277"/>
            <ac:spMk id="26" creationId="{77410FDD-FD90-D26A-85AC-B126BEE07C55}"/>
          </ac:spMkLst>
        </pc:spChg>
        <pc:spChg chg="add mod">
          <ac:chgData name="Gargi Sarkar" userId="c26273ae3a3c2297" providerId="Windows Live" clId="Web-{BE1C0519-3374-4AFE-BE68-3ADD7B720679}" dt="2022-04-21T09:08:08.768" v="992" actId="14100"/>
          <ac:spMkLst>
            <pc:docMk/>
            <pc:sldMk cId="3469992824" sldId="277"/>
            <ac:spMk id="27" creationId="{38FC2F74-C603-2DC8-85A1-3EC2B893C82F}"/>
          </ac:spMkLst>
        </pc:spChg>
        <pc:spChg chg="add del mod">
          <ac:chgData name="Gargi Sarkar" userId="c26273ae3a3c2297" providerId="Windows Live" clId="Web-{BE1C0519-3374-4AFE-BE68-3ADD7B720679}" dt="2022-04-21T09:32:25.429" v="1029"/>
          <ac:spMkLst>
            <pc:docMk/>
            <pc:sldMk cId="3469992824" sldId="277"/>
            <ac:spMk id="30" creationId="{8FEF1285-A2C9-A810-525A-BBB102F698C2}"/>
          </ac:spMkLst>
        </pc:spChg>
        <pc:spChg chg="add mod">
          <ac:chgData name="Gargi Sarkar" userId="c26273ae3a3c2297" providerId="Windows Live" clId="Web-{BE1C0519-3374-4AFE-BE68-3ADD7B720679}" dt="2022-04-21T09:10:11.413" v="999" actId="1076"/>
          <ac:spMkLst>
            <pc:docMk/>
            <pc:sldMk cId="3469992824" sldId="277"/>
            <ac:spMk id="31" creationId="{0658318F-8341-6226-ED7A-8B15C28D3209}"/>
          </ac:spMkLst>
        </pc:spChg>
        <pc:spChg chg="add">
          <ac:chgData name="Gargi Sarkar" userId="c26273ae3a3c2297" providerId="Windows Live" clId="Web-{BE1C0519-3374-4AFE-BE68-3ADD7B720679}" dt="2022-04-21T08:59:48.231" v="947"/>
          <ac:spMkLst>
            <pc:docMk/>
            <pc:sldMk cId="3469992824" sldId="277"/>
            <ac:spMk id="32" creationId="{8CD49FFF-19B3-2448-71E1-0373C975394C}"/>
          </ac:spMkLst>
        </pc:spChg>
        <pc:spChg chg="add del mod">
          <ac:chgData name="Gargi Sarkar" userId="c26273ae3a3c2297" providerId="Windows Live" clId="Web-{BE1C0519-3374-4AFE-BE68-3ADD7B720679}" dt="2022-04-21T09:03:27.740" v="969"/>
          <ac:spMkLst>
            <pc:docMk/>
            <pc:sldMk cId="3469992824" sldId="277"/>
            <ac:spMk id="33" creationId="{BF4C06CC-AE1F-6E93-3465-7E273935E64C}"/>
          </ac:spMkLst>
        </pc:spChg>
        <pc:spChg chg="add mod">
          <ac:chgData name="Gargi Sarkar" userId="c26273ae3a3c2297" providerId="Windows Live" clId="Web-{BE1C0519-3374-4AFE-BE68-3ADD7B720679}" dt="2022-04-21T09:10:43.305" v="1003" actId="1076"/>
          <ac:spMkLst>
            <pc:docMk/>
            <pc:sldMk cId="3469992824" sldId="277"/>
            <ac:spMk id="34" creationId="{C2816FB5-7747-615C-341A-39A485D31788}"/>
          </ac:spMkLst>
        </pc:spChg>
        <pc:spChg chg="add del mod">
          <ac:chgData name="Gargi Sarkar" userId="c26273ae3a3c2297" providerId="Windows Live" clId="Web-{BE1C0519-3374-4AFE-BE68-3ADD7B720679}" dt="2022-04-21T09:03:17.583" v="967"/>
          <ac:spMkLst>
            <pc:docMk/>
            <pc:sldMk cId="3469992824" sldId="277"/>
            <ac:spMk id="35" creationId="{E59E98AE-7869-600B-8CA8-594DCC6075C0}"/>
          </ac:spMkLst>
        </pc:spChg>
        <pc:spChg chg="add del mod">
          <ac:chgData name="Gargi Sarkar" userId="c26273ae3a3c2297" providerId="Windows Live" clId="Web-{BE1C0519-3374-4AFE-BE68-3ADD7B720679}" dt="2022-04-21T09:02:38.910" v="966"/>
          <ac:spMkLst>
            <pc:docMk/>
            <pc:sldMk cId="3469992824" sldId="277"/>
            <ac:spMk id="36" creationId="{AA6896AF-EF73-BEC9-B406-63A15430BF5C}"/>
          </ac:spMkLst>
        </pc:spChg>
        <pc:spChg chg="add mod">
          <ac:chgData name="Gargi Sarkar" userId="c26273ae3a3c2297" providerId="Windows Live" clId="Web-{BE1C0519-3374-4AFE-BE68-3ADD7B720679}" dt="2022-04-21T09:11:10.494" v="1006" actId="1076"/>
          <ac:spMkLst>
            <pc:docMk/>
            <pc:sldMk cId="3469992824" sldId="277"/>
            <ac:spMk id="37" creationId="{EA8F46BD-68DA-1302-D710-66B7D6865AB6}"/>
          </ac:spMkLst>
        </pc:spChg>
        <pc:spChg chg="add mod">
          <ac:chgData name="Gargi Sarkar" userId="c26273ae3a3c2297" providerId="Windows Live" clId="Web-{BE1C0519-3374-4AFE-BE68-3ADD7B720679}" dt="2022-04-21T09:10:39.071" v="1002" actId="1076"/>
          <ac:spMkLst>
            <pc:docMk/>
            <pc:sldMk cId="3469992824" sldId="277"/>
            <ac:spMk id="38" creationId="{20939511-6FFA-168E-AE49-AAE71F0EB4C5}"/>
          </ac:spMkLst>
        </pc:spChg>
        <pc:spChg chg="add mod">
          <ac:chgData name="Gargi Sarkar" userId="c26273ae3a3c2297" providerId="Windows Live" clId="Web-{BE1C0519-3374-4AFE-BE68-3ADD7B720679}" dt="2022-04-21T09:11:46.261" v="1011" actId="1076"/>
          <ac:spMkLst>
            <pc:docMk/>
            <pc:sldMk cId="3469992824" sldId="277"/>
            <ac:spMk id="39" creationId="{1347A504-307D-F317-967C-C47D0BA2E900}"/>
          </ac:spMkLst>
        </pc:spChg>
        <pc:spChg chg="add mod">
          <ac:chgData name="Gargi Sarkar" userId="c26273ae3a3c2297" providerId="Windows Live" clId="Web-{BE1C0519-3374-4AFE-BE68-3ADD7B720679}" dt="2022-04-21T09:11:00.541" v="1005" actId="1076"/>
          <ac:spMkLst>
            <pc:docMk/>
            <pc:sldMk cId="3469992824" sldId="277"/>
            <ac:spMk id="40" creationId="{8B7A5AAE-9D9F-002E-4164-F1C9DD7F8BE9}"/>
          </ac:spMkLst>
        </pc:spChg>
        <pc:spChg chg="add mod">
          <ac:chgData name="Gargi Sarkar" userId="c26273ae3a3c2297" providerId="Windows Live" clId="Web-{BE1C0519-3374-4AFE-BE68-3ADD7B720679}" dt="2022-04-21T09:34:26.476" v="1040" actId="20577"/>
          <ac:spMkLst>
            <pc:docMk/>
            <pc:sldMk cId="3469992824" sldId="277"/>
            <ac:spMk id="41" creationId="{E179B4F4-DBA4-CB65-25F9-FFDF807AF26F}"/>
          </ac:spMkLst>
        </pc:spChg>
        <pc:spChg chg="add mod">
          <ac:chgData name="Gargi Sarkar" userId="c26273ae3a3c2297" providerId="Windows Live" clId="Web-{BE1C0519-3374-4AFE-BE68-3ADD7B720679}" dt="2022-04-21T09:11:17.057" v="1008" actId="1076"/>
          <ac:spMkLst>
            <pc:docMk/>
            <pc:sldMk cId="3469992824" sldId="277"/>
            <ac:spMk id="42" creationId="{D8E2461C-AD6B-E4A6-40C7-DE94ADE00F3C}"/>
          </ac:spMkLst>
        </pc:spChg>
        <pc:spChg chg="add mod">
          <ac:chgData name="Gargi Sarkar" userId="c26273ae3a3c2297" providerId="Windows Live" clId="Web-{BE1C0519-3374-4AFE-BE68-3ADD7B720679}" dt="2022-04-21T09:11:28.370" v="1009" actId="1076"/>
          <ac:spMkLst>
            <pc:docMk/>
            <pc:sldMk cId="3469992824" sldId="277"/>
            <ac:spMk id="43" creationId="{56F9F421-F1DD-B448-3B30-B73811BDDC89}"/>
          </ac:spMkLst>
        </pc:spChg>
        <pc:spChg chg="add mod">
          <ac:chgData name="Gargi Sarkar" userId="c26273ae3a3c2297" providerId="Windows Live" clId="Web-{BE1C0519-3374-4AFE-BE68-3ADD7B720679}" dt="2022-04-21T09:11:59.152" v="1012" actId="1076"/>
          <ac:spMkLst>
            <pc:docMk/>
            <pc:sldMk cId="3469992824" sldId="277"/>
            <ac:spMk id="44" creationId="{10583E3D-8C17-EA1C-9D27-D8ABA88872D3}"/>
          </ac:spMkLst>
        </pc:spChg>
        <pc:spChg chg="add del">
          <ac:chgData name="Gargi Sarkar" userId="c26273ae3a3c2297" providerId="Windows Live" clId="Web-{BE1C0519-3374-4AFE-BE68-3ADD7B720679}" dt="2022-04-21T09:14:24.924" v="1028"/>
          <ac:spMkLst>
            <pc:docMk/>
            <pc:sldMk cId="3469992824" sldId="277"/>
            <ac:spMk id="45" creationId="{1F37A2AF-FB37-1857-651D-B8E1940864E5}"/>
          </ac:spMkLst>
        </pc:spChg>
        <pc:inkChg chg="add">
          <ac:chgData name="Gargi Sarkar" userId="c26273ae3a3c2297" providerId="Windows Live" clId="Web-{BE1C0519-3374-4AFE-BE68-3ADD7B720679}" dt="2022-04-21T08:42:37.827" v="829"/>
          <ac:inkMkLst>
            <pc:docMk/>
            <pc:sldMk cId="3469992824" sldId="277"/>
            <ac:inkMk id="4" creationId="{DDAF7B5C-6496-DFE5-5B5D-02797177F3C2}"/>
          </ac:inkMkLst>
        </pc:inkChg>
        <pc:inkChg chg="add">
          <ac:chgData name="Gargi Sarkar" userId="c26273ae3a3c2297" providerId="Windows Live" clId="Web-{BE1C0519-3374-4AFE-BE68-3ADD7B720679}" dt="2022-04-21T08:42:37.827" v="830"/>
          <ac:inkMkLst>
            <pc:docMk/>
            <pc:sldMk cId="3469992824" sldId="277"/>
            <ac:inkMk id="5" creationId="{94D46FD1-A1A0-62F2-2DF8-E7EB10741F6B}"/>
          </ac:inkMkLst>
        </pc:inkChg>
        <pc:inkChg chg="add">
          <ac:chgData name="Gargi Sarkar" userId="c26273ae3a3c2297" providerId="Windows Live" clId="Web-{BE1C0519-3374-4AFE-BE68-3ADD7B720679}" dt="2022-04-21T08:42:55.484" v="833"/>
          <ac:inkMkLst>
            <pc:docMk/>
            <pc:sldMk cId="3469992824" sldId="277"/>
            <ac:inkMk id="7" creationId="{6308A2F0-4753-812E-BCD2-7DA361A33C19}"/>
          </ac:inkMkLst>
        </pc:inkChg>
        <pc:inkChg chg="add">
          <ac:chgData name="Gargi Sarkar" userId="c26273ae3a3c2297" providerId="Windows Live" clId="Web-{BE1C0519-3374-4AFE-BE68-3ADD7B720679}" dt="2022-04-21T08:42:58.188" v="834"/>
          <ac:inkMkLst>
            <pc:docMk/>
            <pc:sldMk cId="3469992824" sldId="277"/>
            <ac:inkMk id="8" creationId="{91618AD2-8EAA-E39C-BA2B-63ACEEAF4EC6}"/>
          </ac:inkMkLst>
        </pc:inkChg>
        <pc:inkChg chg="add">
          <ac:chgData name="Gargi Sarkar" userId="c26273ae3a3c2297" providerId="Windows Live" clId="Web-{BE1C0519-3374-4AFE-BE68-3ADD7B720679}" dt="2022-04-21T08:42:59.094" v="835"/>
          <ac:inkMkLst>
            <pc:docMk/>
            <pc:sldMk cId="3469992824" sldId="277"/>
            <ac:inkMk id="9" creationId="{1900E331-B61B-CE00-D867-EA1FD482FF65}"/>
          </ac:inkMkLst>
        </pc:inkChg>
        <pc:inkChg chg="add">
          <ac:chgData name="Gargi Sarkar" userId="c26273ae3a3c2297" providerId="Windows Live" clId="Web-{BE1C0519-3374-4AFE-BE68-3ADD7B720679}" dt="2022-04-21T08:43:00.531" v="836"/>
          <ac:inkMkLst>
            <pc:docMk/>
            <pc:sldMk cId="3469992824" sldId="277"/>
            <ac:inkMk id="10" creationId="{EA6162A0-B09F-58C3-3E8E-1D78E8A09138}"/>
          </ac:inkMkLst>
        </pc:inkChg>
        <pc:inkChg chg="add">
          <ac:chgData name="Gargi Sarkar" userId="c26273ae3a3c2297" providerId="Windows Live" clId="Web-{BE1C0519-3374-4AFE-BE68-3ADD7B720679}" dt="2022-04-21T08:43:01.422" v="837"/>
          <ac:inkMkLst>
            <pc:docMk/>
            <pc:sldMk cId="3469992824" sldId="277"/>
            <ac:inkMk id="11" creationId="{60FD76B1-FB06-A3FC-9C7A-CF3BEBFE3636}"/>
          </ac:inkMkLst>
        </pc:inkChg>
        <pc:inkChg chg="add">
          <ac:chgData name="Gargi Sarkar" userId="c26273ae3a3c2297" providerId="Windows Live" clId="Web-{BE1C0519-3374-4AFE-BE68-3ADD7B720679}" dt="2022-04-21T08:43:01.438" v="838"/>
          <ac:inkMkLst>
            <pc:docMk/>
            <pc:sldMk cId="3469992824" sldId="277"/>
            <ac:inkMk id="12" creationId="{35C16430-9754-3E1E-9747-70FC59ADED32}"/>
          </ac:inkMkLst>
        </pc:inkChg>
        <pc:inkChg chg="add">
          <ac:chgData name="Gargi Sarkar" userId="c26273ae3a3c2297" providerId="Windows Live" clId="Web-{BE1C0519-3374-4AFE-BE68-3ADD7B720679}" dt="2022-04-21T08:43:01.438" v="839"/>
          <ac:inkMkLst>
            <pc:docMk/>
            <pc:sldMk cId="3469992824" sldId="277"/>
            <ac:inkMk id="13" creationId="{7B58D988-CB2A-ED8D-432E-EE44B07E175E}"/>
          </ac:inkMkLst>
        </pc:inkChg>
        <pc:cxnChg chg="add mod">
          <ac:chgData name="Gargi Sarkar" userId="c26273ae3a3c2297" providerId="Windows Live" clId="Web-{BE1C0519-3374-4AFE-BE68-3ADD7B720679}" dt="2022-04-21T08:56:28.363" v="930" actId="14100"/>
          <ac:cxnSpMkLst>
            <pc:docMk/>
            <pc:sldMk cId="3469992824" sldId="277"/>
            <ac:cxnSpMk id="28" creationId="{ADDA7538-E8F1-512D-9673-1715F64F7F8C}"/>
          </ac:cxnSpMkLst>
        </pc:cxnChg>
        <pc:cxnChg chg="add mod">
          <ac:chgData name="Gargi Sarkar" userId="c26273ae3a3c2297" providerId="Windows Live" clId="Web-{BE1C0519-3374-4AFE-BE68-3ADD7B720679}" dt="2022-04-21T09:06:45.998" v="988" actId="1076"/>
          <ac:cxnSpMkLst>
            <pc:docMk/>
            <pc:sldMk cId="3469992824" sldId="277"/>
            <ac:cxnSpMk id="29" creationId="{A5DF9694-232D-55B3-FCD1-ECD289C9FC4B}"/>
          </ac:cxnSpMkLst>
        </pc:cxnChg>
      </pc:sldChg>
      <pc:sldChg chg="addSp delSp modSp new mod setBg">
        <pc:chgData name="Gargi Sarkar" userId="c26273ae3a3c2297" providerId="Windows Live" clId="Web-{BE1C0519-3374-4AFE-BE68-3ADD7B720679}" dt="2022-04-21T10:31:28.745" v="1851"/>
        <pc:sldMkLst>
          <pc:docMk/>
          <pc:sldMk cId="2449216621" sldId="278"/>
        </pc:sldMkLst>
        <pc:spChg chg="mod">
          <ac:chgData name="Gargi Sarkar" userId="c26273ae3a3c2297" providerId="Windows Live" clId="Web-{BE1C0519-3374-4AFE-BE68-3ADD7B720679}" dt="2022-04-21T10:31:28.745" v="1851"/>
          <ac:spMkLst>
            <pc:docMk/>
            <pc:sldMk cId="2449216621" sldId="278"/>
            <ac:spMk id="2" creationId="{CEF089C1-47D2-99CB-79B2-AF234184D530}"/>
          </ac:spMkLst>
        </pc:spChg>
        <pc:spChg chg="add del mod">
          <ac:chgData name="Gargi Sarkar" userId="c26273ae3a3c2297" providerId="Windows Live" clId="Web-{BE1C0519-3374-4AFE-BE68-3ADD7B720679}" dt="2022-04-21T10:31:28.745" v="1851"/>
          <ac:spMkLst>
            <pc:docMk/>
            <pc:sldMk cId="2449216621" sldId="278"/>
            <ac:spMk id="3" creationId="{2523EE04-B649-7B0C-7A23-0DDB0EECA5F3}"/>
          </ac:spMkLst>
        </pc:spChg>
        <pc:spChg chg="add del">
          <ac:chgData name="Gargi Sarkar" userId="c26273ae3a3c2297" providerId="Windows Live" clId="Web-{BE1C0519-3374-4AFE-BE68-3ADD7B720679}" dt="2022-04-21T10:29:36.557" v="1839"/>
          <ac:spMkLst>
            <pc:docMk/>
            <pc:sldMk cId="2449216621" sldId="278"/>
            <ac:spMk id="8" creationId="{84697CDA-BDB7-4883-B48B-1D4EDB2F0E93}"/>
          </ac:spMkLst>
        </pc:spChg>
        <pc:spChg chg="add del">
          <ac:chgData name="Gargi Sarkar" userId="c26273ae3a3c2297" providerId="Windows Live" clId="Web-{BE1C0519-3374-4AFE-BE68-3ADD7B720679}" dt="2022-04-21T10:29:36.557" v="1839"/>
          <ac:spMkLst>
            <pc:docMk/>
            <pc:sldMk cId="2449216621" sldId="278"/>
            <ac:spMk id="10" creationId="{6295B176-FA0E-4B6A-A190-5E2E82BEA57A}"/>
          </ac:spMkLst>
        </pc:spChg>
        <pc:spChg chg="add del">
          <ac:chgData name="Gargi Sarkar" userId="c26273ae3a3c2297" providerId="Windows Live" clId="Web-{BE1C0519-3374-4AFE-BE68-3ADD7B720679}" dt="2022-04-21T10:29:36.557" v="1839"/>
          <ac:spMkLst>
            <pc:docMk/>
            <pc:sldMk cId="2449216621" sldId="278"/>
            <ac:spMk id="12" creationId="{48F779DE-4744-42D6-9C74-33EC94460CCC}"/>
          </ac:spMkLst>
        </pc:spChg>
        <pc:spChg chg="add del">
          <ac:chgData name="Gargi Sarkar" userId="c26273ae3a3c2297" providerId="Windows Live" clId="Web-{BE1C0519-3374-4AFE-BE68-3ADD7B720679}" dt="2022-04-21T10:31:28.745" v="1851"/>
          <ac:spMkLst>
            <pc:docMk/>
            <pc:sldMk cId="2449216621" sldId="278"/>
            <ac:spMk id="17" creationId="{C9A36457-A5F4-4103-A443-02581C09185B}"/>
          </ac:spMkLst>
        </pc:spChg>
        <pc:spChg chg="add del">
          <ac:chgData name="Gargi Sarkar" userId="c26273ae3a3c2297" providerId="Windows Live" clId="Web-{BE1C0519-3374-4AFE-BE68-3ADD7B720679}" dt="2022-04-21T10:31:28.745" v="1851"/>
          <ac:spMkLst>
            <pc:docMk/>
            <pc:sldMk cId="2449216621" sldId="278"/>
            <ac:spMk id="19" creationId="{DC5FB7E8-B636-40FA-BE8D-48145C0F5C57}"/>
          </ac:spMkLst>
        </pc:spChg>
        <pc:spChg chg="add del">
          <ac:chgData name="Gargi Sarkar" userId="c26273ae3a3c2297" providerId="Windows Live" clId="Web-{BE1C0519-3374-4AFE-BE68-3ADD7B720679}" dt="2022-04-21T10:31:28.745" v="1851"/>
          <ac:spMkLst>
            <pc:docMk/>
            <pc:sldMk cId="2449216621" sldId="278"/>
            <ac:spMk id="21" creationId="{142DCE2C-2863-46FA-9BE7-24365A24D9BA}"/>
          </ac:spMkLst>
        </pc:spChg>
        <pc:spChg chg="add">
          <ac:chgData name="Gargi Sarkar" userId="c26273ae3a3c2297" providerId="Windows Live" clId="Web-{BE1C0519-3374-4AFE-BE68-3ADD7B720679}" dt="2022-04-21T10:31:28.745" v="1851"/>
          <ac:spMkLst>
            <pc:docMk/>
            <pc:sldMk cId="2449216621" sldId="278"/>
            <ac:spMk id="25" creationId="{2523EE04-B649-7B0C-7A23-0DDB0EECA5F3}"/>
          </ac:spMkLst>
        </pc:spChg>
        <pc:spChg chg="add">
          <ac:chgData name="Gargi Sarkar" userId="c26273ae3a3c2297" providerId="Windows Live" clId="Web-{BE1C0519-3374-4AFE-BE68-3ADD7B720679}" dt="2022-04-21T10:31:28.745" v="1851"/>
          <ac:spMkLst>
            <pc:docMk/>
            <pc:sldMk cId="2449216621" sldId="278"/>
            <ac:spMk id="26" creationId="{C7FA33FF-088D-4F16-95A2-2C64D353DEA8}"/>
          </ac:spMkLst>
        </pc:spChg>
        <pc:spChg chg="add">
          <ac:chgData name="Gargi Sarkar" userId="c26273ae3a3c2297" providerId="Windows Live" clId="Web-{BE1C0519-3374-4AFE-BE68-3ADD7B720679}" dt="2022-04-21T10:31:28.745" v="1851"/>
          <ac:spMkLst>
            <pc:docMk/>
            <pc:sldMk cId="2449216621" sldId="278"/>
            <ac:spMk id="28" creationId="{A376EFB1-01CF-419F-ABF1-2AF02BBFCBD1}"/>
          </ac:spMkLst>
        </pc:spChg>
        <pc:spChg chg="add">
          <ac:chgData name="Gargi Sarkar" userId="c26273ae3a3c2297" providerId="Windows Live" clId="Web-{BE1C0519-3374-4AFE-BE68-3ADD7B720679}" dt="2022-04-21T10:31:28.745" v="1851"/>
          <ac:spMkLst>
            <pc:docMk/>
            <pc:sldMk cId="2449216621" sldId="278"/>
            <ac:spMk id="30" creationId="{FF9DEA15-78BD-4750-AA18-B9F28A6D5AB8}"/>
          </ac:spMkLst>
        </pc:spChg>
        <pc:graphicFrameChg chg="add del">
          <ac:chgData name="Gargi Sarkar" userId="c26273ae3a3c2297" providerId="Windows Live" clId="Web-{BE1C0519-3374-4AFE-BE68-3ADD7B720679}" dt="2022-04-21T10:31:28.745" v="1850"/>
          <ac:graphicFrameMkLst>
            <pc:docMk/>
            <pc:sldMk cId="2449216621" sldId="278"/>
            <ac:graphicFrameMk id="23" creationId="{ED0C6EB0-E672-4A15-8736-E2D3770774E3}"/>
          </ac:graphicFrameMkLst>
        </pc:graphicFrameChg>
      </pc:sldChg>
      <pc:sldChg chg="new">
        <pc:chgData name="Gargi Sarkar" userId="c26273ae3a3c2297" providerId="Windows Live" clId="Web-{BE1C0519-3374-4AFE-BE68-3ADD7B720679}" dt="2022-04-21T10:00:28.063" v="1378"/>
        <pc:sldMkLst>
          <pc:docMk/>
          <pc:sldMk cId="3292560070" sldId="279"/>
        </pc:sldMkLst>
      </pc:sldChg>
      <pc:sldChg chg="addSp delSp modSp new mod setBg setClrOvrMap">
        <pc:chgData name="Gargi Sarkar" userId="c26273ae3a3c2297" providerId="Windows Live" clId="Web-{BE1C0519-3374-4AFE-BE68-3ADD7B720679}" dt="2022-04-21T10:34:12.683" v="1877"/>
        <pc:sldMkLst>
          <pc:docMk/>
          <pc:sldMk cId="2676017493" sldId="280"/>
        </pc:sldMkLst>
        <pc:spChg chg="del">
          <ac:chgData name="Gargi Sarkar" userId="c26273ae3a3c2297" providerId="Windows Live" clId="Web-{BE1C0519-3374-4AFE-BE68-3ADD7B720679}" dt="2022-04-21T10:32:25.964" v="1866"/>
          <ac:spMkLst>
            <pc:docMk/>
            <pc:sldMk cId="2676017493" sldId="280"/>
            <ac:spMk id="2" creationId="{452FEDCA-D075-D260-475B-FA3011197BC7}"/>
          </ac:spMkLst>
        </pc:spChg>
        <pc:spChg chg="mod">
          <ac:chgData name="Gargi Sarkar" userId="c26273ae3a3c2297" providerId="Windows Live" clId="Web-{BE1C0519-3374-4AFE-BE68-3ADD7B720679}" dt="2022-04-21T10:34:12.683" v="1877"/>
          <ac:spMkLst>
            <pc:docMk/>
            <pc:sldMk cId="2676017493" sldId="280"/>
            <ac:spMk id="3" creationId="{C1D601CB-47C2-CCE5-83AA-EF27D2897617}"/>
          </ac:spMkLst>
        </pc:spChg>
        <pc:spChg chg="add del">
          <ac:chgData name="Gargi Sarkar" userId="c26273ae3a3c2297" providerId="Windows Live" clId="Web-{BE1C0519-3374-4AFE-BE68-3ADD7B720679}" dt="2022-04-21T10:34:12.683" v="1877"/>
          <ac:spMkLst>
            <pc:docMk/>
            <pc:sldMk cId="2676017493" sldId="280"/>
            <ac:spMk id="10" creationId="{E0D60ECE-8986-45DC-B7FE-EC7699B466B8}"/>
          </ac:spMkLst>
        </pc:spChg>
        <pc:spChg chg="add del">
          <ac:chgData name="Gargi Sarkar" userId="c26273ae3a3c2297" providerId="Windows Live" clId="Web-{BE1C0519-3374-4AFE-BE68-3ADD7B720679}" dt="2022-04-21T10:34:12.683" v="1877"/>
          <ac:spMkLst>
            <pc:docMk/>
            <pc:sldMk cId="2676017493" sldId="280"/>
            <ac:spMk id="12" creationId="{96964194-5878-40D2-8EC0-DDC58387FA56}"/>
          </ac:spMkLst>
        </pc:spChg>
        <pc:spChg chg="add del">
          <ac:chgData name="Gargi Sarkar" userId="c26273ae3a3c2297" providerId="Windows Live" clId="Web-{BE1C0519-3374-4AFE-BE68-3ADD7B720679}" dt="2022-04-21T10:34:12.683" v="1877"/>
          <ac:spMkLst>
            <pc:docMk/>
            <pc:sldMk cId="2676017493" sldId="280"/>
            <ac:spMk id="17" creationId="{EE1FC7B4-E4A7-4452-B413-1A623E3A7230}"/>
          </ac:spMkLst>
        </pc:spChg>
        <pc:spChg chg="add del">
          <ac:chgData name="Gargi Sarkar" userId="c26273ae3a3c2297" providerId="Windows Live" clId="Web-{BE1C0519-3374-4AFE-BE68-3ADD7B720679}" dt="2022-04-21T10:34:12.683" v="1877"/>
          <ac:spMkLst>
            <pc:docMk/>
            <pc:sldMk cId="2676017493" sldId="280"/>
            <ac:spMk id="19" creationId="{E0709AF0-24F0-4486-B189-BE6386BDB198}"/>
          </ac:spMkLst>
        </pc:spChg>
        <pc:spChg chg="add del">
          <ac:chgData name="Gargi Sarkar" userId="c26273ae3a3c2297" providerId="Windows Live" clId="Web-{BE1C0519-3374-4AFE-BE68-3ADD7B720679}" dt="2022-04-21T10:34:12.683" v="1877"/>
          <ac:spMkLst>
            <pc:docMk/>
            <pc:sldMk cId="2676017493" sldId="280"/>
            <ac:spMk id="21" creationId="{FBE3B62F-5853-4A3C-B050-6186351A7176}"/>
          </ac:spMkLst>
        </pc:spChg>
        <pc:picChg chg="add mod ord">
          <ac:chgData name="Gargi Sarkar" userId="c26273ae3a3c2297" providerId="Windows Live" clId="Web-{BE1C0519-3374-4AFE-BE68-3ADD7B720679}" dt="2022-04-21T10:34:12.683" v="1877"/>
          <ac:picMkLst>
            <pc:docMk/>
            <pc:sldMk cId="2676017493" sldId="280"/>
            <ac:picMk id="7" creationId="{A5B01D76-BF56-E71C-DCD4-191FF1938DCA}"/>
          </ac:picMkLst>
        </pc:picChg>
      </pc:sldChg>
    </pc:docChg>
  </pc:docChgLst>
  <pc:docChgLst>
    <pc:chgData name="Kajal Sethi" userId="7a94ae1f216a7a57" providerId="Windows Live" clId="Web-{07429356-196D-456B-8603-ED24537B6576}"/>
    <pc:docChg chg="delSld sldOrd">
      <pc:chgData name="Kajal Sethi" userId="7a94ae1f216a7a57" providerId="Windows Live" clId="Web-{07429356-196D-456B-8603-ED24537B6576}" dt="2022-04-23T01:24:38.624" v="3"/>
      <pc:docMkLst>
        <pc:docMk/>
      </pc:docMkLst>
      <pc:sldChg chg="del">
        <pc:chgData name="Kajal Sethi" userId="7a94ae1f216a7a57" providerId="Windows Live" clId="Web-{07429356-196D-456B-8603-ED24537B6576}" dt="2022-04-23T01:24:31.295" v="1"/>
        <pc:sldMkLst>
          <pc:docMk/>
          <pc:sldMk cId="1913750123" sldId="281"/>
        </pc:sldMkLst>
      </pc:sldChg>
      <pc:sldChg chg="del">
        <pc:chgData name="Kajal Sethi" userId="7a94ae1f216a7a57" providerId="Windows Live" clId="Web-{07429356-196D-456B-8603-ED24537B6576}" dt="2022-04-23T01:24:34.936" v="2"/>
        <pc:sldMkLst>
          <pc:docMk/>
          <pc:sldMk cId="294754039" sldId="282"/>
        </pc:sldMkLst>
      </pc:sldChg>
      <pc:sldChg chg="del">
        <pc:chgData name="Kajal Sethi" userId="7a94ae1f216a7a57" providerId="Windows Live" clId="Web-{07429356-196D-456B-8603-ED24537B6576}" dt="2022-04-23T01:24:38.624" v="3"/>
        <pc:sldMkLst>
          <pc:docMk/>
          <pc:sldMk cId="3599083199" sldId="284"/>
        </pc:sldMkLst>
      </pc:sldChg>
      <pc:sldChg chg="ord">
        <pc:chgData name="Kajal Sethi" userId="7a94ae1f216a7a57" providerId="Windows Live" clId="Web-{07429356-196D-456B-8603-ED24537B6576}" dt="2022-04-23T01:23:58.418" v="0"/>
        <pc:sldMkLst>
          <pc:docMk/>
          <pc:sldMk cId="940911393" sldId="307"/>
        </pc:sldMkLst>
      </pc:sldChg>
    </pc:docChg>
  </pc:docChgLst>
  <pc:docChgLst>
    <pc:chgData name="Gargi Sarkar" userId="c26273ae3a3c2297" providerId="Windows Live" clId="Web-{577CD963-FDE2-418A-B488-8985BCCF83D0}"/>
    <pc:docChg chg="addSld modSld sldOrd addMainMaster delMainMaster">
      <pc:chgData name="Gargi Sarkar" userId="c26273ae3a3c2297" providerId="Windows Live" clId="Web-{577CD963-FDE2-418A-B488-8985BCCF83D0}" dt="2022-04-19T10:28:40.047" v="2668"/>
      <pc:docMkLst>
        <pc:docMk/>
      </pc:docMkLst>
      <pc:sldChg chg="addSp delSp modSp mod setBg modClrScheme setClrOvrMap delDesignElem chgLayout">
        <pc:chgData name="Gargi Sarkar" userId="c26273ae3a3c2297" providerId="Windows Live" clId="Web-{577CD963-FDE2-418A-B488-8985BCCF83D0}" dt="2022-04-19T10:21:40.247" v="2618"/>
        <pc:sldMkLst>
          <pc:docMk/>
          <pc:sldMk cId="109857222" sldId="256"/>
        </pc:sldMkLst>
        <pc:spChg chg="mod ord">
          <ac:chgData name="Gargi Sarkar" userId="c26273ae3a3c2297" providerId="Windows Live" clId="Web-{577CD963-FDE2-418A-B488-8985BCCF83D0}" dt="2022-04-19T10:21:40.247" v="2618"/>
          <ac:spMkLst>
            <pc:docMk/>
            <pc:sldMk cId="109857222" sldId="256"/>
            <ac:spMk id="2" creationId="{00000000-0000-0000-0000-000000000000}"/>
          </ac:spMkLst>
        </pc:spChg>
        <pc:spChg chg="mod ord">
          <ac:chgData name="Gargi Sarkar" userId="c26273ae3a3c2297" providerId="Windows Live" clId="Web-{577CD963-FDE2-418A-B488-8985BCCF83D0}" dt="2022-04-19T10:21:40.247" v="2618"/>
          <ac:spMkLst>
            <pc:docMk/>
            <pc:sldMk cId="109857222" sldId="256"/>
            <ac:spMk id="3" creationId="{00000000-0000-0000-0000-000000000000}"/>
          </ac:spMkLst>
        </pc:spChg>
        <pc:spChg chg="del">
          <ac:chgData name="Gargi Sarkar" userId="c26273ae3a3c2297" providerId="Windows Live" clId="Web-{577CD963-FDE2-418A-B488-8985BCCF83D0}" dt="2022-04-19T05:20:57.212" v="2"/>
          <ac:spMkLst>
            <pc:docMk/>
            <pc:sldMk cId="109857222" sldId="256"/>
            <ac:spMk id="5" creationId="{4905C695-F54E-4EF8-8AEF-811D460E7AFE}"/>
          </ac:spMkLst>
        </pc:spChg>
        <pc:spChg chg="del">
          <ac:chgData name="Gargi Sarkar" userId="c26273ae3a3c2297" providerId="Windows Live" clId="Web-{577CD963-FDE2-418A-B488-8985BCCF83D0}" dt="2022-04-19T05:20:57.212" v="2"/>
          <ac:spMkLst>
            <pc:docMk/>
            <pc:sldMk cId="109857222" sldId="256"/>
            <ac:spMk id="6" creationId="{485CD2A3-2099-476E-9A85-55DC735FA2B7}"/>
          </ac:spMkLst>
        </pc:spChg>
        <pc:spChg chg="add del">
          <ac:chgData name="Gargi Sarkar" userId="c26273ae3a3c2297" providerId="Windows Live" clId="Web-{577CD963-FDE2-418A-B488-8985BCCF83D0}" dt="2022-04-19T05:22:50.993" v="8"/>
          <ac:spMkLst>
            <pc:docMk/>
            <pc:sldMk cId="109857222" sldId="256"/>
            <ac:spMk id="17" creationId="{88294908-8B00-4F58-BBBA-20F71A40AA9E}"/>
          </ac:spMkLst>
        </pc:spChg>
        <pc:spChg chg="add del">
          <ac:chgData name="Gargi Sarkar" userId="c26273ae3a3c2297" providerId="Windows Live" clId="Web-{577CD963-FDE2-418A-B488-8985BCCF83D0}" dt="2022-04-19T05:22:50.993" v="8"/>
          <ac:spMkLst>
            <pc:docMk/>
            <pc:sldMk cId="109857222" sldId="256"/>
            <ac:spMk id="18" creationId="{A3969E80-A77B-49FC-9122-D89AFD5EE118}"/>
          </ac:spMkLst>
        </pc:spChg>
        <pc:spChg chg="add del">
          <ac:chgData name="Gargi Sarkar" userId="c26273ae3a3c2297" providerId="Windows Live" clId="Web-{577CD963-FDE2-418A-B488-8985BCCF83D0}" dt="2022-04-19T05:22:50.993" v="8"/>
          <ac:spMkLst>
            <pc:docMk/>
            <pc:sldMk cId="109857222" sldId="256"/>
            <ac:spMk id="19" creationId="{4364C879-1404-4203-8E9D-CC5DE0A621A2}"/>
          </ac:spMkLst>
        </pc:spChg>
        <pc:spChg chg="add del">
          <ac:chgData name="Gargi Sarkar" userId="c26273ae3a3c2297" providerId="Windows Live" clId="Web-{577CD963-FDE2-418A-B488-8985BCCF83D0}" dt="2022-04-19T05:22:50.993" v="8"/>
          <ac:spMkLst>
            <pc:docMk/>
            <pc:sldMk cId="109857222" sldId="256"/>
            <ac:spMk id="20" creationId="{1849CA57-76BD-4CF2-80BA-D7A46A01B7B1}"/>
          </ac:spMkLst>
        </pc:spChg>
        <pc:spChg chg="add del">
          <ac:chgData name="Gargi Sarkar" userId="c26273ae3a3c2297" providerId="Windows Live" clId="Web-{577CD963-FDE2-418A-B488-8985BCCF83D0}" dt="2022-04-19T05:22:50.993" v="8"/>
          <ac:spMkLst>
            <pc:docMk/>
            <pc:sldMk cId="109857222" sldId="256"/>
            <ac:spMk id="21" creationId="{84617302-4B0D-4351-A6BB-6F0930D943AC}"/>
          </ac:spMkLst>
        </pc:spChg>
        <pc:spChg chg="add del">
          <ac:chgData name="Gargi Sarkar" userId="c26273ae3a3c2297" providerId="Windows Live" clId="Web-{577CD963-FDE2-418A-B488-8985BCCF83D0}" dt="2022-04-19T05:22:50.993" v="8"/>
          <ac:spMkLst>
            <pc:docMk/>
            <pc:sldMk cId="109857222" sldId="256"/>
            <ac:spMk id="22" creationId="{35E9085E-E730-4768-83D4-6CB7E9897153}"/>
          </ac:spMkLst>
        </pc:spChg>
        <pc:spChg chg="add del">
          <ac:chgData name="Gargi Sarkar" userId="c26273ae3a3c2297" providerId="Windows Live" clId="Web-{577CD963-FDE2-418A-B488-8985BCCF83D0}" dt="2022-04-19T05:22:50.993" v="8"/>
          <ac:spMkLst>
            <pc:docMk/>
            <pc:sldMk cId="109857222" sldId="256"/>
            <ac:spMk id="23" creationId="{DA2C7802-C2E0-4218-8F89-8DD7CCD2CD1C}"/>
          </ac:spMkLst>
        </pc:spChg>
        <pc:spChg chg="add del">
          <ac:chgData name="Gargi Sarkar" userId="c26273ae3a3c2297" providerId="Windows Live" clId="Web-{577CD963-FDE2-418A-B488-8985BCCF83D0}" dt="2022-04-19T05:22:50.993" v="8"/>
          <ac:spMkLst>
            <pc:docMk/>
            <pc:sldMk cId="109857222" sldId="256"/>
            <ac:spMk id="24" creationId="{973272FE-A474-4CAE-8CA2-BCC8B476C3F4}"/>
          </ac:spMkLst>
        </pc:spChg>
        <pc:spChg chg="add del">
          <ac:chgData name="Gargi Sarkar" userId="c26273ae3a3c2297" providerId="Windows Live" clId="Web-{577CD963-FDE2-418A-B488-8985BCCF83D0}" dt="2022-04-19T05:22:50.993" v="8"/>
          <ac:spMkLst>
            <pc:docMk/>
            <pc:sldMk cId="109857222" sldId="256"/>
            <ac:spMk id="25" creationId="{A6D7111A-21E5-4EE9-8A78-10E5530F0116}"/>
          </ac:spMkLst>
        </pc:spChg>
        <pc:spChg chg="add del">
          <ac:chgData name="Gargi Sarkar" userId="c26273ae3a3c2297" providerId="Windows Live" clId="Web-{577CD963-FDE2-418A-B488-8985BCCF83D0}" dt="2022-04-19T05:22:50.993" v="8"/>
          <ac:spMkLst>
            <pc:docMk/>
            <pc:sldMk cId="109857222" sldId="256"/>
            <ac:spMk id="26" creationId="{E07981EA-05A6-437C-88D7-B377B92B031D}"/>
          </ac:spMkLst>
        </pc:spChg>
        <pc:spChg chg="add del">
          <ac:chgData name="Gargi Sarkar" userId="c26273ae3a3c2297" providerId="Windows Live" clId="Web-{577CD963-FDE2-418A-B488-8985BCCF83D0}" dt="2022-04-19T05:24:07.742" v="11"/>
          <ac:spMkLst>
            <pc:docMk/>
            <pc:sldMk cId="109857222" sldId="256"/>
            <ac:spMk id="27" creationId="{E8035907-EB9C-4E11-8A9B-D25B0AD8D749}"/>
          </ac:spMkLst>
        </pc:spChg>
        <pc:spChg chg="add del">
          <ac:chgData name="Gargi Sarkar" userId="c26273ae3a3c2297" providerId="Windows Live" clId="Web-{577CD963-FDE2-418A-B488-8985BCCF83D0}" dt="2022-04-19T05:22:50.993" v="8"/>
          <ac:spMkLst>
            <pc:docMk/>
            <pc:sldMk cId="109857222" sldId="256"/>
            <ac:spMk id="28" creationId="{15E3C750-986E-4769-B1AE-49289FBEE757}"/>
          </ac:spMkLst>
        </pc:spChg>
        <pc:spChg chg="add del">
          <ac:chgData name="Gargi Sarkar" userId="c26273ae3a3c2297" providerId="Windows Live" clId="Web-{577CD963-FDE2-418A-B488-8985BCCF83D0}" dt="2022-04-19T06:42:04.732" v="847"/>
          <ac:spMkLst>
            <pc:docMk/>
            <pc:sldMk cId="109857222" sldId="256"/>
            <ac:spMk id="30" creationId="{88294908-8B00-4F58-BBBA-20F71A40AA9E}"/>
          </ac:spMkLst>
        </pc:spChg>
        <pc:spChg chg="add del">
          <ac:chgData name="Gargi Sarkar" userId="c26273ae3a3c2297" providerId="Windows Live" clId="Web-{577CD963-FDE2-418A-B488-8985BCCF83D0}" dt="2022-04-19T06:42:04.732" v="847"/>
          <ac:spMkLst>
            <pc:docMk/>
            <pc:sldMk cId="109857222" sldId="256"/>
            <ac:spMk id="31" creationId="{4364C879-1404-4203-8E9D-CC5DE0A621A2}"/>
          </ac:spMkLst>
        </pc:spChg>
        <pc:spChg chg="add del">
          <ac:chgData name="Gargi Sarkar" userId="c26273ae3a3c2297" providerId="Windows Live" clId="Web-{577CD963-FDE2-418A-B488-8985BCCF83D0}" dt="2022-04-19T05:24:07.742" v="11"/>
          <ac:spMkLst>
            <pc:docMk/>
            <pc:sldMk cId="109857222" sldId="256"/>
            <ac:spMk id="32" creationId="{D9C69FA7-0958-4ED9-A0DF-E87A0C137BF5}"/>
          </ac:spMkLst>
        </pc:spChg>
        <pc:spChg chg="add del">
          <ac:chgData name="Gargi Sarkar" userId="c26273ae3a3c2297" providerId="Windows Live" clId="Web-{577CD963-FDE2-418A-B488-8985BCCF83D0}" dt="2022-04-19T06:42:04.732" v="847"/>
          <ac:spMkLst>
            <pc:docMk/>
            <pc:sldMk cId="109857222" sldId="256"/>
            <ac:spMk id="33" creationId="{84617302-4B0D-4351-A6BB-6F0930D943AC}"/>
          </ac:spMkLst>
        </pc:spChg>
        <pc:spChg chg="add del">
          <ac:chgData name="Gargi Sarkar" userId="c26273ae3a3c2297" providerId="Windows Live" clId="Web-{577CD963-FDE2-418A-B488-8985BCCF83D0}" dt="2022-04-19T06:42:04.732" v="847"/>
          <ac:spMkLst>
            <pc:docMk/>
            <pc:sldMk cId="109857222" sldId="256"/>
            <ac:spMk id="34" creationId="{DA2C7802-C2E0-4218-8F89-8DD7CCD2CD1C}"/>
          </ac:spMkLst>
        </pc:spChg>
        <pc:spChg chg="add del">
          <ac:chgData name="Gargi Sarkar" userId="c26273ae3a3c2297" providerId="Windows Live" clId="Web-{577CD963-FDE2-418A-B488-8985BCCF83D0}" dt="2022-04-19T06:42:04.732" v="847"/>
          <ac:spMkLst>
            <pc:docMk/>
            <pc:sldMk cId="109857222" sldId="256"/>
            <ac:spMk id="35" creationId="{A6D7111A-21E5-4EE9-8A78-10E5530F0116}"/>
          </ac:spMkLst>
        </pc:spChg>
        <pc:spChg chg="add del">
          <ac:chgData name="Gargi Sarkar" userId="c26273ae3a3c2297" providerId="Windows Live" clId="Web-{577CD963-FDE2-418A-B488-8985BCCF83D0}" dt="2022-04-19T06:42:04.732" v="847"/>
          <ac:spMkLst>
            <pc:docMk/>
            <pc:sldMk cId="109857222" sldId="256"/>
            <ac:spMk id="36" creationId="{A3969E80-A77B-49FC-9122-D89AFD5EE118}"/>
          </ac:spMkLst>
        </pc:spChg>
        <pc:spChg chg="add del">
          <ac:chgData name="Gargi Sarkar" userId="c26273ae3a3c2297" providerId="Windows Live" clId="Web-{577CD963-FDE2-418A-B488-8985BCCF83D0}" dt="2022-04-19T06:42:04.732" v="847"/>
          <ac:spMkLst>
            <pc:docMk/>
            <pc:sldMk cId="109857222" sldId="256"/>
            <ac:spMk id="37" creationId="{1849CA57-76BD-4CF2-80BA-D7A46A01B7B1}"/>
          </ac:spMkLst>
        </pc:spChg>
        <pc:spChg chg="add del">
          <ac:chgData name="Gargi Sarkar" userId="c26273ae3a3c2297" providerId="Windows Live" clId="Web-{577CD963-FDE2-418A-B488-8985BCCF83D0}" dt="2022-04-19T06:42:04.732" v="847"/>
          <ac:spMkLst>
            <pc:docMk/>
            <pc:sldMk cId="109857222" sldId="256"/>
            <ac:spMk id="38" creationId="{35E9085E-E730-4768-83D4-6CB7E9897153}"/>
          </ac:spMkLst>
        </pc:spChg>
        <pc:spChg chg="add del">
          <ac:chgData name="Gargi Sarkar" userId="c26273ae3a3c2297" providerId="Windows Live" clId="Web-{577CD963-FDE2-418A-B488-8985BCCF83D0}" dt="2022-04-19T06:42:04.732" v="847"/>
          <ac:spMkLst>
            <pc:docMk/>
            <pc:sldMk cId="109857222" sldId="256"/>
            <ac:spMk id="39" creationId="{973272FE-A474-4CAE-8CA2-BCC8B476C3F4}"/>
          </ac:spMkLst>
        </pc:spChg>
        <pc:spChg chg="add del">
          <ac:chgData name="Gargi Sarkar" userId="c26273ae3a3c2297" providerId="Windows Live" clId="Web-{577CD963-FDE2-418A-B488-8985BCCF83D0}" dt="2022-04-19T06:42:04.732" v="847"/>
          <ac:spMkLst>
            <pc:docMk/>
            <pc:sldMk cId="109857222" sldId="256"/>
            <ac:spMk id="40" creationId="{E07981EA-05A6-437C-88D7-B377B92B031D}"/>
          </ac:spMkLst>
        </pc:spChg>
        <pc:spChg chg="add del">
          <ac:chgData name="Gargi Sarkar" userId="c26273ae3a3c2297" providerId="Windows Live" clId="Web-{577CD963-FDE2-418A-B488-8985BCCF83D0}" dt="2022-04-19T06:42:04.732" v="847"/>
          <ac:spMkLst>
            <pc:docMk/>
            <pc:sldMk cId="109857222" sldId="256"/>
            <ac:spMk id="41" creationId="{15E3C750-986E-4769-B1AE-49289FBEE757}"/>
          </ac:spMkLst>
        </pc:spChg>
        <pc:spChg chg="add del">
          <ac:chgData name="Gargi Sarkar" userId="c26273ae3a3c2297" providerId="Windows Live" clId="Web-{577CD963-FDE2-418A-B488-8985BCCF83D0}" dt="2022-04-19T09:39:37.358" v="2222"/>
          <ac:spMkLst>
            <pc:docMk/>
            <pc:sldMk cId="109857222" sldId="256"/>
            <ac:spMk id="42" creationId="{4278EA84-AA47-4E64-9AEA-745F57EADB98}"/>
          </ac:spMkLst>
        </pc:spChg>
        <pc:spChg chg="add del">
          <ac:chgData name="Gargi Sarkar" userId="c26273ae3a3c2297" providerId="Windows Live" clId="Web-{577CD963-FDE2-418A-B488-8985BCCF83D0}" dt="2022-04-19T09:39:37.358" v="2222"/>
          <ac:spMkLst>
            <pc:docMk/>
            <pc:sldMk cId="109857222" sldId="256"/>
            <ac:spMk id="43" creationId="{55A3D311-5198-4AE1-A195-642105676689}"/>
          </ac:spMkLst>
        </pc:spChg>
        <pc:spChg chg="add del">
          <ac:chgData name="Gargi Sarkar" userId="c26273ae3a3c2297" providerId="Windows Live" clId="Web-{577CD963-FDE2-418A-B488-8985BCCF83D0}" dt="2022-04-19T10:18:31.793" v="2611"/>
          <ac:spMkLst>
            <pc:docMk/>
            <pc:sldMk cId="109857222" sldId="256"/>
            <ac:spMk id="45" creationId="{3D6DABB5-1FC3-4E21-AC84-4685B03C9F93}"/>
          </ac:spMkLst>
        </pc:spChg>
        <pc:spChg chg="add del">
          <ac:chgData name="Gargi Sarkar" userId="c26273ae3a3c2297" providerId="Windows Live" clId="Web-{577CD963-FDE2-418A-B488-8985BCCF83D0}" dt="2022-04-19T09:41:24.311" v="2229"/>
          <ac:spMkLst>
            <pc:docMk/>
            <pc:sldMk cId="109857222" sldId="256"/>
            <ac:spMk id="46" creationId="{2C6DBAD6-8CB8-42FF-B0D9-6CE619D42319}"/>
          </ac:spMkLst>
        </pc:spChg>
        <pc:spChg chg="add del">
          <ac:chgData name="Gargi Sarkar" userId="c26273ae3a3c2297" providerId="Windows Live" clId="Web-{577CD963-FDE2-418A-B488-8985BCCF83D0}" dt="2022-04-19T09:41:24.311" v="2229"/>
          <ac:spMkLst>
            <pc:docMk/>
            <pc:sldMk cId="109857222" sldId="256"/>
            <ac:spMk id="47" creationId="{71BA9F66-1DF0-4EED-B439-7E8F6C68FA31}"/>
          </ac:spMkLst>
        </pc:spChg>
        <pc:spChg chg="add del">
          <ac:chgData name="Gargi Sarkar" userId="c26273ae3a3c2297" providerId="Windows Live" clId="Web-{577CD963-FDE2-418A-B488-8985BCCF83D0}" dt="2022-04-19T09:41:24.311" v="2229"/>
          <ac:spMkLst>
            <pc:docMk/>
            <pc:sldMk cId="109857222" sldId="256"/>
            <ac:spMk id="48" creationId="{7F1258C2-0D83-47C2-B5A3-6F7C0B09266A}"/>
          </ac:spMkLst>
        </pc:spChg>
        <pc:spChg chg="add del">
          <ac:chgData name="Gargi Sarkar" userId="c26273ae3a3c2297" providerId="Windows Live" clId="Web-{577CD963-FDE2-418A-B488-8985BCCF83D0}" dt="2022-04-19T09:41:24.311" v="2229"/>
          <ac:spMkLst>
            <pc:docMk/>
            <pc:sldMk cId="109857222" sldId="256"/>
            <ac:spMk id="49" creationId="{2638E1C4-4A39-4549-887D-C6EDEA038062}"/>
          </ac:spMkLst>
        </pc:spChg>
        <pc:spChg chg="add del">
          <ac:chgData name="Gargi Sarkar" userId="c26273ae3a3c2297" providerId="Windows Live" clId="Web-{577CD963-FDE2-418A-B488-8985BCCF83D0}" dt="2022-04-19T10:18:31.793" v="2611"/>
          <ac:spMkLst>
            <pc:docMk/>
            <pc:sldMk cId="109857222" sldId="256"/>
            <ac:spMk id="50" creationId="{FC5790B5-250E-45E6-A05D-C3D1D459BC9D}"/>
          </ac:spMkLst>
        </pc:spChg>
        <pc:spChg chg="add">
          <ac:chgData name="Gargi Sarkar" userId="c26273ae3a3c2297" providerId="Windows Live" clId="Web-{577CD963-FDE2-418A-B488-8985BCCF83D0}" dt="2022-04-19T10:21:40.247" v="2618"/>
          <ac:spMkLst>
            <pc:docMk/>
            <pc:sldMk cId="109857222" sldId="256"/>
            <ac:spMk id="59" creationId="{0B7C4858-FAA3-4226-A856-193A01910E69}"/>
          </ac:spMkLst>
        </pc:spChg>
        <pc:spChg chg="add">
          <ac:chgData name="Gargi Sarkar" userId="c26273ae3a3c2297" providerId="Windows Live" clId="Web-{577CD963-FDE2-418A-B488-8985BCCF83D0}" dt="2022-04-19T10:21:40.247" v="2618"/>
          <ac:spMkLst>
            <pc:docMk/>
            <pc:sldMk cId="109857222" sldId="256"/>
            <ac:spMk id="60" creationId="{68C1B503-0291-4E82-A65E-72D604D9F6CF}"/>
          </ac:spMkLst>
        </pc:spChg>
        <pc:spChg chg="add">
          <ac:chgData name="Gargi Sarkar" userId="c26273ae3a3c2297" providerId="Windows Live" clId="Web-{577CD963-FDE2-418A-B488-8985BCCF83D0}" dt="2022-04-19T10:21:40.247" v="2618"/>
          <ac:spMkLst>
            <pc:docMk/>
            <pc:sldMk cId="109857222" sldId="256"/>
            <ac:spMk id="61" creationId="{B3F836C5-9601-4982-A121-CCA49BF7BA6C}"/>
          </ac:spMkLst>
        </pc:spChg>
        <pc:spChg chg="add">
          <ac:chgData name="Gargi Sarkar" userId="c26273ae3a3c2297" providerId="Windows Live" clId="Web-{577CD963-FDE2-418A-B488-8985BCCF83D0}" dt="2022-04-19T10:21:40.247" v="2618"/>
          <ac:spMkLst>
            <pc:docMk/>
            <pc:sldMk cId="109857222" sldId="256"/>
            <ac:spMk id="62" creationId="{46CD0D05-FF47-4ABB-841C-0600CADC354B}"/>
          </ac:spMkLst>
        </pc:spChg>
        <pc:grpChg chg="del">
          <ac:chgData name="Gargi Sarkar" userId="c26273ae3a3c2297" providerId="Windows Live" clId="Web-{577CD963-FDE2-418A-B488-8985BCCF83D0}" dt="2022-04-19T05:20:57.212" v="2"/>
          <ac:grpSpMkLst>
            <pc:docMk/>
            <pc:sldMk cId="109857222" sldId="256"/>
            <ac:grpSpMk id="7" creationId="{E92979E8-2E86-433E-A7E4-5F102E45A8EE}"/>
          </ac:grpSpMkLst>
        </pc:grpChg>
        <pc:grpChg chg="add del">
          <ac:chgData name="Gargi Sarkar" userId="c26273ae3a3c2297" providerId="Windows Live" clId="Web-{577CD963-FDE2-418A-B488-8985BCCF83D0}" dt="2022-04-19T05:24:07.742" v="11"/>
          <ac:grpSpMkLst>
            <pc:docMk/>
            <pc:sldMk cId="109857222" sldId="256"/>
            <ac:grpSpMk id="29" creationId="{B4CFDD4A-4FA1-4CD9-90D5-E253C2040BA3}"/>
          </ac:grpSpMkLst>
        </pc:grpChg>
        <pc:grpChg chg="add del">
          <ac:chgData name="Gargi Sarkar" userId="c26273ae3a3c2297" providerId="Windows Live" clId="Web-{577CD963-FDE2-418A-B488-8985BCCF83D0}" dt="2022-04-19T10:18:31.793" v="2611"/>
          <ac:grpSpMkLst>
            <pc:docMk/>
            <pc:sldMk cId="109857222" sldId="256"/>
            <ac:grpSpMk id="51" creationId="{68158C4B-1BFE-4F6D-B2C1-0066FA11935A}"/>
          </ac:grpSpMkLst>
        </pc:grpChg>
        <pc:grpChg chg="add">
          <ac:chgData name="Gargi Sarkar" userId="c26273ae3a3c2297" providerId="Windows Live" clId="Web-{577CD963-FDE2-418A-B488-8985BCCF83D0}" dt="2022-04-19T10:21:40.247" v="2618"/>
          <ac:grpSpMkLst>
            <pc:docMk/>
            <pc:sldMk cId="109857222" sldId="256"/>
            <ac:grpSpMk id="52" creationId="{614F7DB2-2747-44B1-8CCD-EA4CF6EABA54}"/>
          </ac:grpSpMkLst>
        </pc:grpChg>
        <pc:cxnChg chg="add del">
          <ac:chgData name="Gargi Sarkar" userId="c26273ae3a3c2297" providerId="Windows Live" clId="Web-{577CD963-FDE2-418A-B488-8985BCCF83D0}" dt="2022-04-19T09:39:37.358" v="2222"/>
          <ac:cxnSpMkLst>
            <pc:docMk/>
            <pc:sldMk cId="109857222" sldId="256"/>
            <ac:cxnSpMk id="44" creationId="{FE054535-C006-4CBD-B555-2D26AE62CBE6}"/>
          </ac:cxnSpMkLst>
        </pc:cxnChg>
        <pc:cxnChg chg="add del">
          <ac:chgData name="Gargi Sarkar" userId="c26273ae3a3c2297" providerId="Windows Live" clId="Web-{577CD963-FDE2-418A-B488-8985BCCF83D0}" dt="2022-04-19T10:18:31.793" v="2611"/>
          <ac:cxnSpMkLst>
            <pc:docMk/>
            <pc:sldMk cId="109857222" sldId="256"/>
            <ac:cxnSpMk id="56" creationId="{14319AF2-886A-4C5D-B34C-17FCB0267EEB}"/>
          </ac:cxnSpMkLst>
        </pc:cxnChg>
        <pc:cxnChg chg="add">
          <ac:chgData name="Gargi Sarkar" userId="c26273ae3a3c2297" providerId="Windows Live" clId="Web-{577CD963-FDE2-418A-B488-8985BCCF83D0}" dt="2022-04-19T10:21:40.247" v="2618"/>
          <ac:cxnSpMkLst>
            <pc:docMk/>
            <pc:sldMk cId="109857222" sldId="256"/>
            <ac:cxnSpMk id="58" creationId="{2C02D87C-1E23-4B24-AFE6-A85743C72FDD}"/>
          </ac:cxnSpMkLst>
        </pc:cxnChg>
      </pc:sldChg>
      <pc:sldChg chg="addSp delSp modSp mod setBg modClrScheme setClrOvrMap delDesignElem chgLayout">
        <pc:chgData name="Gargi Sarkar" userId="c26273ae3a3c2297" providerId="Windows Live" clId="Web-{577CD963-FDE2-418A-B488-8985BCCF83D0}" dt="2022-04-19T10:22:03.779" v="2619"/>
        <pc:sldMkLst>
          <pc:docMk/>
          <pc:sldMk cId="1470716819" sldId="257"/>
        </pc:sldMkLst>
        <pc:spChg chg="mod ord">
          <ac:chgData name="Gargi Sarkar" userId="c26273ae3a3c2297" providerId="Windows Live" clId="Web-{577CD963-FDE2-418A-B488-8985BCCF83D0}" dt="2022-04-19T10:22:03.779" v="2619"/>
          <ac:spMkLst>
            <pc:docMk/>
            <pc:sldMk cId="1470716819" sldId="257"/>
            <ac:spMk id="2" creationId="{284AD123-2414-38A6-F546-6B835889B3C5}"/>
          </ac:spMkLst>
        </pc:spChg>
        <pc:spChg chg="add del">
          <ac:chgData name="Gargi Sarkar" userId="c26273ae3a3c2297" providerId="Windows Live" clId="Web-{577CD963-FDE2-418A-B488-8985BCCF83D0}" dt="2022-04-19T09:41:24.311" v="2229"/>
          <ac:spMkLst>
            <pc:docMk/>
            <pc:sldMk cId="1470716819" sldId="257"/>
            <ac:spMk id="78" creationId="{D9E08541-580A-4310-8A79-87B780ECF848}"/>
          </ac:spMkLst>
        </pc:spChg>
        <pc:spChg chg="add del">
          <ac:chgData name="Gargi Sarkar" userId="c26273ae3a3c2297" providerId="Windows Live" clId="Web-{577CD963-FDE2-418A-B488-8985BCCF83D0}" dt="2022-04-19T10:18:31.793" v="2611"/>
          <ac:spMkLst>
            <pc:docMk/>
            <pc:sldMk cId="1470716819" sldId="257"/>
            <ac:spMk id="80" creationId="{68AB7DB4-4BE9-465B-8843-8073715FF855}"/>
          </ac:spMkLst>
        </pc:spChg>
        <pc:spChg chg="del">
          <ac:chgData name="Gargi Sarkar" userId="c26273ae3a3c2297" providerId="Windows Live" clId="Web-{577CD963-FDE2-418A-B488-8985BCCF83D0}" dt="2022-04-19T05:20:57.212" v="2"/>
          <ac:spMkLst>
            <pc:docMk/>
            <pc:sldMk cId="1470716819" sldId="257"/>
            <ac:spMk id="83" creationId="{6CA79669-85CF-4A8E-9B66-F63A5C5B570B}"/>
          </ac:spMkLst>
        </pc:spChg>
        <pc:spChg chg="add">
          <ac:chgData name="Gargi Sarkar" userId="c26273ae3a3c2297" providerId="Windows Live" clId="Web-{577CD963-FDE2-418A-B488-8985BCCF83D0}" dt="2022-04-19T10:22:03.779" v="2619"/>
          <ac:spMkLst>
            <pc:docMk/>
            <pc:sldMk cId="1470716819" sldId="257"/>
            <ac:spMk id="85" creationId="{0B78BE18-6882-4FAA-BC8C-CA216E963816}"/>
          </ac:spMkLst>
        </pc:spChg>
        <pc:spChg chg="add del">
          <ac:chgData name="Gargi Sarkar" userId="c26273ae3a3c2297" providerId="Windows Live" clId="Web-{577CD963-FDE2-418A-B488-8985BCCF83D0}" dt="2022-04-19T10:18:31.793" v="2611"/>
          <ac:spMkLst>
            <pc:docMk/>
            <pc:sldMk cId="1470716819" sldId="257"/>
            <ac:spMk id="89" creationId="{B0393412-BB8B-4EC9-A88D-93917FA47451}"/>
          </ac:spMkLst>
        </pc:spChg>
        <pc:spChg chg="del">
          <ac:chgData name="Gargi Sarkar" userId="c26273ae3a3c2297" providerId="Windows Live" clId="Web-{577CD963-FDE2-418A-B488-8985BCCF83D0}" dt="2022-04-19T05:20:57.212" v="2"/>
          <ac:spMkLst>
            <pc:docMk/>
            <pc:sldMk cId="1470716819" sldId="257"/>
            <ac:spMk id="90" creationId="{9EB54D17-3792-403D-9127-495845021D2B}"/>
          </ac:spMkLst>
        </pc:spChg>
        <pc:spChg chg="del">
          <ac:chgData name="Gargi Sarkar" userId="c26273ae3a3c2297" providerId="Windows Live" clId="Web-{577CD963-FDE2-418A-B488-8985BCCF83D0}" dt="2022-04-19T05:20:57.212" v="2"/>
          <ac:spMkLst>
            <pc:docMk/>
            <pc:sldMk cId="1470716819" sldId="257"/>
            <ac:spMk id="91" creationId="{05FB7726-C6A8-44D0-B179-A65DE454D836}"/>
          </ac:spMkLst>
        </pc:spChg>
        <pc:spChg chg="add">
          <ac:chgData name="Gargi Sarkar" userId="c26273ae3a3c2297" providerId="Windows Live" clId="Web-{577CD963-FDE2-418A-B488-8985BCCF83D0}" dt="2022-04-19T10:22:03.779" v="2619"/>
          <ac:spMkLst>
            <pc:docMk/>
            <pc:sldMk cId="1470716819" sldId="257"/>
            <ac:spMk id="92" creationId="{1A34F12D-8C0F-46CA-9F4A-D56193C37E3A}"/>
          </ac:spMkLst>
        </pc:spChg>
        <pc:spChg chg="add">
          <ac:chgData name="Gargi Sarkar" userId="c26273ae3a3c2297" providerId="Windows Live" clId="Web-{577CD963-FDE2-418A-B488-8985BCCF83D0}" dt="2022-04-19T10:22:03.779" v="2619"/>
          <ac:spMkLst>
            <pc:docMk/>
            <pc:sldMk cId="1470716819" sldId="257"/>
            <ac:spMk id="93" creationId="{F3838012-22B6-4303-8F29-04E1419B3A57}"/>
          </ac:spMkLst>
        </pc:spChg>
        <pc:grpChg chg="add del">
          <ac:chgData name="Gargi Sarkar" userId="c26273ae3a3c2297" providerId="Windows Live" clId="Web-{577CD963-FDE2-418A-B488-8985BCCF83D0}" dt="2022-04-19T10:18:31.793" v="2611"/>
          <ac:grpSpMkLst>
            <pc:docMk/>
            <pc:sldMk cId="1470716819" sldId="257"/>
            <ac:grpSpMk id="84" creationId="{79E73055-8C3E-4C1D-88EA-3D22039CDF98}"/>
          </ac:grpSpMkLst>
        </pc:grpChg>
        <pc:grpChg chg="add">
          <ac:chgData name="Gargi Sarkar" userId="c26273ae3a3c2297" providerId="Windows Live" clId="Web-{577CD963-FDE2-418A-B488-8985BCCF83D0}" dt="2022-04-19T10:22:03.779" v="2619"/>
          <ac:grpSpMkLst>
            <pc:docMk/>
            <pc:sldMk cId="1470716819" sldId="257"/>
            <ac:grpSpMk id="95" creationId="{F03F5A17-2CE9-4ADD-9FAF-C1A0BB39CD0A}"/>
          </ac:grpSpMkLst>
        </pc:grpChg>
        <pc:graphicFrameChg chg="mod ord modGraphic">
          <ac:chgData name="Gargi Sarkar" userId="c26273ae3a3c2297" providerId="Windows Live" clId="Web-{577CD963-FDE2-418A-B488-8985BCCF83D0}" dt="2022-04-19T10:22:03.779" v="2619"/>
          <ac:graphicFrameMkLst>
            <pc:docMk/>
            <pc:sldMk cId="1470716819" sldId="257"/>
            <ac:graphicFrameMk id="73" creationId="{F9ED1ECC-8396-C755-0532-DC310400A21C}"/>
          </ac:graphicFrameMkLst>
        </pc:graphicFrameChg>
        <pc:cxnChg chg="add del">
          <ac:chgData name="Gargi Sarkar" userId="c26273ae3a3c2297" providerId="Windows Live" clId="Web-{577CD963-FDE2-418A-B488-8985BCCF83D0}" dt="2022-04-19T10:18:31.793" v="2611"/>
          <ac:cxnSpMkLst>
            <pc:docMk/>
            <pc:sldMk cId="1470716819" sldId="257"/>
            <ac:cxnSpMk id="82" creationId="{AFC431BA-A96A-492C-A2FA-F9F701E385FB}"/>
          </ac:cxnSpMkLst>
        </pc:cxnChg>
        <pc:cxnChg chg="add">
          <ac:chgData name="Gargi Sarkar" userId="c26273ae3a3c2297" providerId="Windows Live" clId="Web-{577CD963-FDE2-418A-B488-8985BCCF83D0}" dt="2022-04-19T10:22:03.779" v="2619"/>
          <ac:cxnSpMkLst>
            <pc:docMk/>
            <pc:sldMk cId="1470716819" sldId="257"/>
            <ac:cxnSpMk id="94" creationId="{AB061FF5-9F81-427C-8DA5-3989395517FB}"/>
          </ac:cxnSpMkLst>
        </pc:cxnChg>
      </pc:sldChg>
      <pc:sldChg chg="addSp delSp modSp mod ord setBg modClrScheme addAnim delDesignElem chgLayout">
        <pc:chgData name="Gargi Sarkar" userId="c26273ae3a3c2297" providerId="Windows Live" clId="Web-{577CD963-FDE2-418A-B488-8985BCCF83D0}" dt="2022-04-19T10:28:40.047" v="2668"/>
        <pc:sldMkLst>
          <pc:docMk/>
          <pc:sldMk cId="1185655008" sldId="258"/>
        </pc:sldMkLst>
        <pc:spChg chg="mod ord">
          <ac:chgData name="Gargi Sarkar" userId="c26273ae3a3c2297" providerId="Windows Live" clId="Web-{577CD963-FDE2-418A-B488-8985BCCF83D0}" dt="2022-04-19T10:21:20.950" v="2616"/>
          <ac:spMkLst>
            <pc:docMk/>
            <pc:sldMk cId="1185655008" sldId="258"/>
            <ac:spMk id="2" creationId="{9CEB080F-281B-3901-062C-D46E3D25CF34}"/>
          </ac:spMkLst>
        </pc:spChg>
        <pc:spChg chg="mod">
          <ac:chgData name="Gargi Sarkar" userId="c26273ae3a3c2297" providerId="Windows Live" clId="Web-{577CD963-FDE2-418A-B488-8985BCCF83D0}" dt="2022-04-19T10:19:41.481" v="2612"/>
          <ac:spMkLst>
            <pc:docMk/>
            <pc:sldMk cId="1185655008" sldId="258"/>
            <ac:spMk id="4" creationId="{1C51487A-862C-DF0C-8664-5C2FA62EE48A}"/>
          </ac:spMkLst>
        </pc:spChg>
        <pc:spChg chg="add del">
          <ac:chgData name="Gargi Sarkar" userId="c26273ae3a3c2297" providerId="Windows Live" clId="Web-{577CD963-FDE2-418A-B488-8985BCCF83D0}" dt="2022-04-19T10:18:31.793" v="2611"/>
          <ac:spMkLst>
            <pc:docMk/>
            <pc:sldMk cId="1185655008" sldId="258"/>
            <ac:spMk id="6" creationId="{07A4B640-BB7F-4272-A710-068DBA9F9A6E}"/>
          </ac:spMkLst>
        </pc:spChg>
        <pc:spChg chg="add del">
          <ac:chgData name="Gargi Sarkar" userId="c26273ae3a3c2297" providerId="Windows Live" clId="Web-{577CD963-FDE2-418A-B488-8985BCCF83D0}" dt="2022-04-19T10:19:53.356" v="2613"/>
          <ac:spMkLst>
            <pc:docMk/>
            <pc:sldMk cId="1185655008" sldId="258"/>
            <ac:spMk id="7" creationId="{46D6306C-ED4F-4AAE-B4A5-EEA6AFAD726E}"/>
          </ac:spMkLst>
        </pc:spChg>
        <pc:spChg chg="add del">
          <ac:chgData name="Gargi Sarkar" userId="c26273ae3a3c2297" providerId="Windows Live" clId="Web-{577CD963-FDE2-418A-B488-8985BCCF83D0}" dt="2022-04-19T10:18:31.793" v="2611"/>
          <ac:spMkLst>
            <pc:docMk/>
            <pc:sldMk cId="1185655008" sldId="258"/>
            <ac:spMk id="9" creationId="{DC878D9A-77BE-4701-AE3D-EEFC53CD50BC}"/>
          </ac:spMkLst>
        </pc:spChg>
        <pc:spChg chg="add del">
          <ac:chgData name="Gargi Sarkar" userId="c26273ae3a3c2297" providerId="Windows Live" clId="Web-{577CD963-FDE2-418A-B488-8985BCCF83D0}" dt="2022-04-19T10:18:31.793" v="2611"/>
          <ac:spMkLst>
            <pc:docMk/>
            <pc:sldMk cId="1185655008" sldId="258"/>
            <ac:spMk id="11" creationId="{F643BE08-0ED1-4B73-AC6D-B7E26A59CDAA}"/>
          </ac:spMkLst>
        </pc:spChg>
        <pc:spChg chg="add del">
          <ac:chgData name="Gargi Sarkar" userId="c26273ae3a3c2297" providerId="Windows Live" clId="Web-{577CD963-FDE2-418A-B488-8985BCCF83D0}" dt="2022-04-19T10:19:53.356" v="2613"/>
          <ac:spMkLst>
            <pc:docMk/>
            <pc:sldMk cId="1185655008" sldId="258"/>
            <ac:spMk id="12" creationId="{0EC5361D-F897-4856-B945-0455A365EB24}"/>
          </ac:spMkLst>
        </pc:spChg>
        <pc:spChg chg="add del">
          <ac:chgData name="Gargi Sarkar" userId="c26273ae3a3c2297" providerId="Windows Live" clId="Web-{577CD963-FDE2-418A-B488-8985BCCF83D0}" dt="2022-04-19T10:18:31.793" v="2611"/>
          <ac:spMkLst>
            <pc:docMk/>
            <pc:sldMk cId="1185655008" sldId="258"/>
            <ac:spMk id="13" creationId="{956B2094-7FC0-45FC-BFED-3CB88CEE63F5}"/>
          </ac:spMkLst>
        </pc:spChg>
        <pc:spChg chg="add del">
          <ac:chgData name="Gargi Sarkar" userId="c26273ae3a3c2297" providerId="Windows Live" clId="Web-{577CD963-FDE2-418A-B488-8985BCCF83D0}" dt="2022-04-19T10:19:53.356" v="2613"/>
          <ac:spMkLst>
            <pc:docMk/>
            <pc:sldMk cId="1185655008" sldId="258"/>
            <ac:spMk id="14" creationId="{4508C0C5-2268-42B5-B3C8-4D0899E05F8C}"/>
          </ac:spMkLst>
        </pc:spChg>
        <pc:spChg chg="add del">
          <ac:chgData name="Gargi Sarkar" userId="c26273ae3a3c2297" providerId="Windows Live" clId="Web-{577CD963-FDE2-418A-B488-8985BCCF83D0}" dt="2022-04-19T10:19:53.356" v="2613"/>
          <ac:spMkLst>
            <pc:docMk/>
            <pc:sldMk cId="1185655008" sldId="258"/>
            <ac:spMk id="16" creationId="{141ACBDB-38F8-4B34-8183-BD95B4E55A62}"/>
          </ac:spMkLst>
        </pc:spChg>
        <pc:spChg chg="add del">
          <ac:chgData name="Gargi Sarkar" userId="c26273ae3a3c2297" providerId="Windows Live" clId="Web-{577CD963-FDE2-418A-B488-8985BCCF83D0}" dt="2022-04-19T10:19:53.356" v="2613"/>
          <ac:spMkLst>
            <pc:docMk/>
            <pc:sldMk cId="1185655008" sldId="258"/>
            <ac:spMk id="18" creationId="{DE00DB52-3455-4E2F-867B-A6D0516E175B}"/>
          </ac:spMkLst>
        </pc:spChg>
        <pc:spChg chg="add del">
          <ac:chgData name="Gargi Sarkar" userId="c26273ae3a3c2297" providerId="Windows Live" clId="Web-{577CD963-FDE2-418A-B488-8985BCCF83D0}" dt="2022-04-19T10:19:53.356" v="2613"/>
          <ac:spMkLst>
            <pc:docMk/>
            <pc:sldMk cId="1185655008" sldId="258"/>
            <ac:spMk id="20" creationId="{9E914C83-E0D8-4953-92D5-169D28CB43AE}"/>
          </ac:spMkLst>
        </pc:spChg>
        <pc:spChg chg="add del">
          <ac:chgData name="Gargi Sarkar" userId="c26273ae3a3c2297" providerId="Windows Live" clId="Web-{577CD963-FDE2-418A-B488-8985BCCF83D0}" dt="2022-04-19T10:19:53.356" v="2613"/>
          <ac:spMkLst>
            <pc:docMk/>
            <pc:sldMk cId="1185655008" sldId="258"/>
            <ac:spMk id="21" creationId="{3512E083-F550-46AF-8490-767ECFD00CB7}"/>
          </ac:spMkLst>
        </pc:spChg>
        <pc:spChg chg="del">
          <ac:chgData name="Gargi Sarkar" userId="c26273ae3a3c2297" providerId="Windows Live" clId="Web-{577CD963-FDE2-418A-B488-8985BCCF83D0}" dt="2022-04-19T05:20:57.212" v="2"/>
          <ac:spMkLst>
            <pc:docMk/>
            <pc:sldMk cId="1185655008" sldId="258"/>
            <ac:spMk id="33" creationId="{7B4854C3-58CC-4A2C-B4CA-926819F0C2A6}"/>
          </ac:spMkLst>
        </pc:spChg>
        <pc:spChg chg="del">
          <ac:chgData name="Gargi Sarkar" userId="c26273ae3a3c2297" providerId="Windows Live" clId="Web-{577CD963-FDE2-418A-B488-8985BCCF83D0}" dt="2022-04-19T05:20:57.212" v="2"/>
          <ac:spMkLst>
            <pc:docMk/>
            <pc:sldMk cId="1185655008" sldId="258"/>
            <ac:spMk id="35" creationId="{FA7B9933-15AE-4ACB-B091-21C9F385332A}"/>
          </ac:spMkLst>
        </pc:spChg>
        <pc:grpChg chg="del">
          <ac:chgData name="Gargi Sarkar" userId="c26273ae3a3c2297" providerId="Windows Live" clId="Web-{577CD963-FDE2-418A-B488-8985BCCF83D0}" dt="2022-04-19T05:20:57.212" v="2"/>
          <ac:grpSpMkLst>
            <pc:docMk/>
            <pc:sldMk cId="1185655008" sldId="258"/>
            <ac:grpSpMk id="37" creationId="{DE57BB50-0A5D-4AD7-87AB-5904B788BC54}"/>
          </ac:grpSpMkLst>
        </pc:grpChg>
      </pc:sldChg>
      <pc:sldChg chg="addSp delSp modSp mod ord modClrScheme delDesignElem modShow chgLayout">
        <pc:chgData name="Gargi Sarkar" userId="c26273ae3a3c2297" providerId="Windows Live" clId="Web-{577CD963-FDE2-418A-B488-8985BCCF83D0}" dt="2022-04-19T10:21:20.950" v="2616"/>
        <pc:sldMkLst>
          <pc:docMk/>
          <pc:sldMk cId="3302726437" sldId="259"/>
        </pc:sldMkLst>
        <pc:spChg chg="mod ord">
          <ac:chgData name="Gargi Sarkar" userId="c26273ae3a3c2297" providerId="Windows Live" clId="Web-{577CD963-FDE2-418A-B488-8985BCCF83D0}" dt="2022-04-19T10:21:20.950" v="2616"/>
          <ac:spMkLst>
            <pc:docMk/>
            <pc:sldMk cId="3302726437" sldId="259"/>
            <ac:spMk id="2" creationId="{FD81626E-9377-A715-0D20-DFBCEC71E1DC}"/>
          </ac:spMkLst>
        </pc:spChg>
        <pc:spChg chg="mod ord">
          <ac:chgData name="Gargi Sarkar" userId="c26273ae3a3c2297" providerId="Windows Live" clId="Web-{577CD963-FDE2-418A-B488-8985BCCF83D0}" dt="2022-04-19T10:21:20.950" v="2616"/>
          <ac:spMkLst>
            <pc:docMk/>
            <pc:sldMk cId="3302726437" sldId="259"/>
            <ac:spMk id="3" creationId="{DE22989F-3643-B8E4-91F3-BAFF9F5E0077}"/>
          </ac:spMkLst>
        </pc:spChg>
        <pc:spChg chg="add mod">
          <ac:chgData name="Gargi Sarkar" userId="c26273ae3a3c2297" providerId="Windows Live" clId="Web-{577CD963-FDE2-418A-B488-8985BCCF83D0}" dt="2022-04-19T06:21:23.961" v="739" actId="14100"/>
          <ac:spMkLst>
            <pc:docMk/>
            <pc:sldMk cId="3302726437" sldId="259"/>
            <ac:spMk id="5" creationId="{29FAB2D9-FCED-9B8B-25C5-BD8354B4398B}"/>
          </ac:spMkLst>
        </pc:spChg>
        <pc:spChg chg="add del">
          <ac:chgData name="Gargi Sarkar" userId="c26273ae3a3c2297" providerId="Windows Live" clId="Web-{577CD963-FDE2-418A-B488-8985BCCF83D0}" dt="2022-04-19T05:21:15.712" v="4"/>
          <ac:spMkLst>
            <pc:docMk/>
            <pc:sldMk cId="3302726437" sldId="259"/>
            <ac:spMk id="6" creationId="{EE9F5D7F-1BBC-4096-ADA7-AA9C9E4D2868}"/>
          </ac:spMkLst>
        </pc:spChg>
        <pc:spChg chg="add del">
          <ac:chgData name="Gargi Sarkar" userId="c26273ae3a3c2297" providerId="Windows Live" clId="Web-{577CD963-FDE2-418A-B488-8985BCCF83D0}" dt="2022-04-19T05:21:15.712" v="4"/>
          <ac:spMkLst>
            <pc:docMk/>
            <pc:sldMk cId="3302726437" sldId="259"/>
            <ac:spMk id="7" creationId="{06D370DD-716B-4528-B475-331F84CEA5A1}"/>
          </ac:spMkLst>
        </pc:spChg>
        <pc:spChg chg="add del">
          <ac:chgData name="Gargi Sarkar" userId="c26273ae3a3c2297" providerId="Windows Live" clId="Web-{577CD963-FDE2-418A-B488-8985BCCF83D0}" dt="2022-04-19T05:21:15.712" v="4"/>
          <ac:spMkLst>
            <pc:docMk/>
            <pc:sldMk cId="3302726437" sldId="259"/>
            <ac:spMk id="8" creationId="{E79D076F-656A-4CD9-83AD-AF8F4B28CA49}"/>
          </ac:spMkLst>
        </pc:spChg>
        <pc:spChg chg="add del">
          <ac:chgData name="Gargi Sarkar" userId="c26273ae3a3c2297" providerId="Windows Live" clId="Web-{577CD963-FDE2-418A-B488-8985BCCF83D0}" dt="2022-04-19T05:22:50.993" v="8"/>
          <ac:spMkLst>
            <pc:docMk/>
            <pc:sldMk cId="3302726437" sldId="259"/>
            <ac:spMk id="10" creationId="{2B566528-1B12-4246-9431-5C2D7D081168}"/>
          </ac:spMkLst>
        </pc:spChg>
        <pc:spChg chg="add del">
          <ac:chgData name="Gargi Sarkar" userId="c26273ae3a3c2297" providerId="Windows Live" clId="Web-{577CD963-FDE2-418A-B488-8985BCCF83D0}" dt="2022-04-19T06:11:10.311" v="542"/>
          <ac:spMkLst>
            <pc:docMk/>
            <pc:sldMk cId="3302726437" sldId="259"/>
            <ac:spMk id="21" creationId="{2B566528-1B12-4246-9431-5C2D7D081168}"/>
          </ac:spMkLst>
        </pc:spChg>
        <pc:spChg chg="del">
          <ac:chgData name="Gargi Sarkar" userId="c26273ae3a3c2297" providerId="Windows Live" clId="Web-{577CD963-FDE2-418A-B488-8985BCCF83D0}" dt="2022-04-19T05:20:57.212" v="2"/>
          <ac:spMkLst>
            <pc:docMk/>
            <pc:sldMk cId="3302726437" sldId="259"/>
            <ac:spMk id="30" creationId="{51A01047-632B-4F57-9CDB-AA680D5BBB19}"/>
          </ac:spMkLst>
        </pc:spChg>
        <pc:spChg chg="del">
          <ac:chgData name="Gargi Sarkar" userId="c26273ae3a3c2297" providerId="Windows Live" clId="Web-{577CD963-FDE2-418A-B488-8985BCCF83D0}" dt="2022-04-19T05:20:57.212" v="2"/>
          <ac:spMkLst>
            <pc:docMk/>
            <pc:sldMk cId="3302726437" sldId="259"/>
            <ac:spMk id="32" creationId="{48EF695B-E7DE-4164-862A-9CD06DFB0EC0}"/>
          </ac:spMkLst>
        </pc:spChg>
        <pc:spChg chg="add del">
          <ac:chgData name="Gargi Sarkar" userId="c26273ae3a3c2297" providerId="Windows Live" clId="Web-{577CD963-FDE2-418A-B488-8985BCCF83D0}" dt="2022-04-19T06:42:04.732" v="847"/>
          <ac:spMkLst>
            <pc:docMk/>
            <pc:sldMk cId="3302726437" sldId="259"/>
            <ac:spMk id="33" creationId="{2B566528-1B12-4246-9431-5C2D7D081168}"/>
          </ac:spMkLst>
        </pc:spChg>
        <pc:grpChg chg="add del">
          <ac:chgData name="Gargi Sarkar" userId="c26273ae3a3c2297" providerId="Windows Live" clId="Web-{577CD963-FDE2-418A-B488-8985BCCF83D0}" dt="2022-04-19T05:22:50.993" v="8"/>
          <ac:grpSpMkLst>
            <pc:docMk/>
            <pc:sldMk cId="3302726437" sldId="259"/>
            <ac:grpSpMk id="14" creationId="{828A5161-06F1-46CF-8AD7-844680A59E13}"/>
          </ac:grpSpMkLst>
        </pc:grpChg>
        <pc:grpChg chg="add del">
          <ac:chgData name="Gargi Sarkar" userId="c26273ae3a3c2297" providerId="Windows Live" clId="Web-{577CD963-FDE2-418A-B488-8985BCCF83D0}" dt="2022-04-19T05:22:50.993" v="8"/>
          <ac:grpSpMkLst>
            <pc:docMk/>
            <pc:sldMk cId="3302726437" sldId="259"/>
            <ac:grpSpMk id="25" creationId="{5995D10D-E9C9-47DB-AE7E-801FEF38F5C9}"/>
          </ac:grpSpMkLst>
        </pc:grpChg>
        <pc:grpChg chg="add del">
          <ac:chgData name="Gargi Sarkar" userId="c26273ae3a3c2297" providerId="Windows Live" clId="Web-{577CD963-FDE2-418A-B488-8985BCCF83D0}" dt="2022-04-19T06:11:10.311" v="542"/>
          <ac:grpSpMkLst>
            <pc:docMk/>
            <pc:sldMk cId="3302726437" sldId="259"/>
            <ac:grpSpMk id="26" creationId="{828A5161-06F1-46CF-8AD7-844680A59E13}"/>
          </ac:grpSpMkLst>
        </pc:grpChg>
        <pc:grpChg chg="add del">
          <ac:chgData name="Gargi Sarkar" userId="c26273ae3a3c2297" providerId="Windows Live" clId="Web-{577CD963-FDE2-418A-B488-8985BCCF83D0}" dt="2022-04-19T06:11:10.311" v="542"/>
          <ac:grpSpMkLst>
            <pc:docMk/>
            <pc:sldMk cId="3302726437" sldId="259"/>
            <ac:grpSpMk id="28" creationId="{5995D10D-E9C9-47DB-AE7E-801FEF38F5C9}"/>
          </ac:grpSpMkLst>
        </pc:grpChg>
        <pc:grpChg chg="del">
          <ac:chgData name="Gargi Sarkar" userId="c26273ae3a3c2297" providerId="Windows Live" clId="Web-{577CD963-FDE2-418A-B488-8985BCCF83D0}" dt="2022-04-19T05:20:57.212" v="2"/>
          <ac:grpSpMkLst>
            <pc:docMk/>
            <pc:sldMk cId="3302726437" sldId="259"/>
            <ac:grpSpMk id="34" creationId="{D5ADB088-C125-457F-9C61-DFE21DCEF4A5}"/>
          </ac:grpSpMkLst>
        </pc:grpChg>
        <pc:grpChg chg="add del">
          <ac:chgData name="Gargi Sarkar" userId="c26273ae3a3c2297" providerId="Windows Live" clId="Web-{577CD963-FDE2-418A-B488-8985BCCF83D0}" dt="2022-04-19T06:42:04.732" v="847"/>
          <ac:grpSpMkLst>
            <pc:docMk/>
            <pc:sldMk cId="3302726437" sldId="259"/>
            <ac:grpSpMk id="35" creationId="{828A5161-06F1-46CF-8AD7-844680A59E13}"/>
          </ac:grpSpMkLst>
        </pc:grpChg>
        <pc:grpChg chg="add del">
          <ac:chgData name="Gargi Sarkar" userId="c26273ae3a3c2297" providerId="Windows Live" clId="Web-{577CD963-FDE2-418A-B488-8985BCCF83D0}" dt="2022-04-19T06:42:04.732" v="847"/>
          <ac:grpSpMkLst>
            <pc:docMk/>
            <pc:sldMk cId="3302726437" sldId="259"/>
            <ac:grpSpMk id="39" creationId="{5995D10D-E9C9-47DB-AE7E-801FEF38F5C9}"/>
          </ac:grpSpMkLst>
        </pc:grpChg>
        <pc:picChg chg="mod">
          <ac:chgData name="Gargi Sarkar" userId="c26273ae3a3c2297" providerId="Windows Live" clId="Web-{577CD963-FDE2-418A-B488-8985BCCF83D0}" dt="2022-04-19T06:18:50.400" v="689" actId="1076"/>
          <ac:picMkLst>
            <pc:docMk/>
            <pc:sldMk cId="3302726437" sldId="259"/>
            <ac:picMk id="4" creationId="{D32E212E-D6F6-7D2C-AD65-2F8EFA0CAC33}"/>
          </ac:picMkLst>
        </pc:picChg>
      </pc:sldChg>
      <pc:sldChg chg="delSp modSp new mod ord modClrScheme chgLayout">
        <pc:chgData name="Gargi Sarkar" userId="c26273ae3a3c2297" providerId="Windows Live" clId="Web-{577CD963-FDE2-418A-B488-8985BCCF83D0}" dt="2022-04-19T10:21:20.950" v="2616"/>
        <pc:sldMkLst>
          <pc:docMk/>
          <pc:sldMk cId="3282496465" sldId="260"/>
        </pc:sldMkLst>
        <pc:spChg chg="del">
          <ac:chgData name="Gargi Sarkar" userId="c26273ae3a3c2297" providerId="Windows Live" clId="Web-{577CD963-FDE2-418A-B488-8985BCCF83D0}" dt="2022-04-19T05:42:23.935" v="247"/>
          <ac:spMkLst>
            <pc:docMk/>
            <pc:sldMk cId="3282496465" sldId="260"/>
            <ac:spMk id="2" creationId="{531A2702-9873-625F-C6A8-605AF336219E}"/>
          </ac:spMkLst>
        </pc:spChg>
        <pc:spChg chg="mod ord">
          <ac:chgData name="Gargi Sarkar" userId="c26273ae3a3c2297" providerId="Windows Live" clId="Web-{577CD963-FDE2-418A-B488-8985BCCF83D0}" dt="2022-04-19T10:21:20.950" v="2616"/>
          <ac:spMkLst>
            <pc:docMk/>
            <pc:sldMk cId="3282496465" sldId="260"/>
            <ac:spMk id="3" creationId="{0BEDFE91-9AB8-BD90-17CF-A2FFF49D5818}"/>
          </ac:spMkLst>
        </pc:spChg>
      </pc:sldChg>
      <pc:sldChg chg="modSp new mod modClrScheme chgLayout">
        <pc:chgData name="Gargi Sarkar" userId="c26273ae3a3c2297" providerId="Windows Live" clId="Web-{577CD963-FDE2-418A-B488-8985BCCF83D0}" dt="2022-04-19T10:21:20.950" v="2616"/>
        <pc:sldMkLst>
          <pc:docMk/>
          <pc:sldMk cId="363008543" sldId="261"/>
        </pc:sldMkLst>
        <pc:spChg chg="mod ord">
          <ac:chgData name="Gargi Sarkar" userId="c26273ae3a3c2297" providerId="Windows Live" clId="Web-{577CD963-FDE2-418A-B488-8985BCCF83D0}" dt="2022-04-19T10:21:20.950" v="2616"/>
          <ac:spMkLst>
            <pc:docMk/>
            <pc:sldMk cId="363008543" sldId="261"/>
            <ac:spMk id="2" creationId="{DEFCE341-FAA5-4F03-A66E-DDE499B9EEB7}"/>
          </ac:spMkLst>
        </pc:spChg>
        <pc:spChg chg="mod ord">
          <ac:chgData name="Gargi Sarkar" userId="c26273ae3a3c2297" providerId="Windows Live" clId="Web-{577CD963-FDE2-418A-B488-8985BCCF83D0}" dt="2022-04-19T10:21:20.950" v="2616"/>
          <ac:spMkLst>
            <pc:docMk/>
            <pc:sldMk cId="363008543" sldId="261"/>
            <ac:spMk id="3" creationId="{4B1C348C-9D0F-351F-FFCB-47663D4F4E84}"/>
          </ac:spMkLst>
        </pc:spChg>
      </pc:sldChg>
      <pc:sldChg chg="modSp new mod modClrScheme chgLayout">
        <pc:chgData name="Gargi Sarkar" userId="c26273ae3a3c2297" providerId="Windows Live" clId="Web-{577CD963-FDE2-418A-B488-8985BCCF83D0}" dt="2022-04-19T10:21:20.950" v="2616"/>
        <pc:sldMkLst>
          <pc:docMk/>
          <pc:sldMk cId="2278840719" sldId="262"/>
        </pc:sldMkLst>
        <pc:spChg chg="mod ord">
          <ac:chgData name="Gargi Sarkar" userId="c26273ae3a3c2297" providerId="Windows Live" clId="Web-{577CD963-FDE2-418A-B488-8985BCCF83D0}" dt="2022-04-19T10:21:20.950" v="2616"/>
          <ac:spMkLst>
            <pc:docMk/>
            <pc:sldMk cId="2278840719" sldId="262"/>
            <ac:spMk id="2" creationId="{081589F5-6BF7-70B7-D1DE-561832C4F7A4}"/>
          </ac:spMkLst>
        </pc:spChg>
        <pc:spChg chg="mod ord">
          <ac:chgData name="Gargi Sarkar" userId="c26273ae3a3c2297" providerId="Windows Live" clId="Web-{577CD963-FDE2-418A-B488-8985BCCF83D0}" dt="2022-04-19T10:21:20.950" v="2616"/>
          <ac:spMkLst>
            <pc:docMk/>
            <pc:sldMk cId="2278840719" sldId="262"/>
            <ac:spMk id="3" creationId="{B24D90C3-262E-EF22-8FD0-F4FB095DCEC7}"/>
          </ac:spMkLst>
        </pc:spChg>
      </pc:sldChg>
      <pc:sldChg chg="modSp new mod modClrScheme chgLayout">
        <pc:chgData name="Gargi Sarkar" userId="c26273ae3a3c2297" providerId="Windows Live" clId="Web-{577CD963-FDE2-418A-B488-8985BCCF83D0}" dt="2022-04-19T10:21:20.950" v="2616"/>
        <pc:sldMkLst>
          <pc:docMk/>
          <pc:sldMk cId="564818704" sldId="263"/>
        </pc:sldMkLst>
        <pc:spChg chg="mod ord">
          <ac:chgData name="Gargi Sarkar" userId="c26273ae3a3c2297" providerId="Windows Live" clId="Web-{577CD963-FDE2-418A-B488-8985BCCF83D0}" dt="2022-04-19T10:21:20.950" v="2616"/>
          <ac:spMkLst>
            <pc:docMk/>
            <pc:sldMk cId="564818704" sldId="263"/>
            <ac:spMk id="2" creationId="{B6D3841F-3A2A-B3DC-1F8E-A00AD0DD0AA4}"/>
          </ac:spMkLst>
        </pc:spChg>
        <pc:spChg chg="mod ord">
          <ac:chgData name="Gargi Sarkar" userId="c26273ae3a3c2297" providerId="Windows Live" clId="Web-{577CD963-FDE2-418A-B488-8985BCCF83D0}" dt="2022-04-19T10:21:20.950" v="2616"/>
          <ac:spMkLst>
            <pc:docMk/>
            <pc:sldMk cId="564818704" sldId="263"/>
            <ac:spMk id="3" creationId="{0EB5EC52-6FAD-23B4-9A69-9E366925AB4A}"/>
          </ac:spMkLst>
        </pc:spChg>
      </pc:sldChg>
      <pc:sldChg chg="modSp new mod ord modClrScheme chgLayout">
        <pc:chgData name="Gargi Sarkar" userId="c26273ae3a3c2297" providerId="Windows Live" clId="Web-{577CD963-FDE2-418A-B488-8985BCCF83D0}" dt="2022-04-19T10:21:20.950" v="2616"/>
        <pc:sldMkLst>
          <pc:docMk/>
          <pc:sldMk cId="3730137995" sldId="264"/>
        </pc:sldMkLst>
        <pc:spChg chg="mod ord">
          <ac:chgData name="Gargi Sarkar" userId="c26273ae3a3c2297" providerId="Windows Live" clId="Web-{577CD963-FDE2-418A-B488-8985BCCF83D0}" dt="2022-04-19T10:21:20.950" v="2616"/>
          <ac:spMkLst>
            <pc:docMk/>
            <pc:sldMk cId="3730137995" sldId="264"/>
            <ac:spMk id="2" creationId="{159C71FB-B8ED-DF8C-AA3C-5F09C6524291}"/>
          </ac:spMkLst>
        </pc:spChg>
        <pc:spChg chg="mod ord">
          <ac:chgData name="Gargi Sarkar" userId="c26273ae3a3c2297" providerId="Windows Live" clId="Web-{577CD963-FDE2-418A-B488-8985BCCF83D0}" dt="2022-04-19T10:21:20.950" v="2616"/>
          <ac:spMkLst>
            <pc:docMk/>
            <pc:sldMk cId="3730137995" sldId="264"/>
            <ac:spMk id="3" creationId="{CB0C428D-4365-F60E-22B4-34DEF4CA5AA0}"/>
          </ac:spMkLst>
        </pc:spChg>
      </pc:sldChg>
      <pc:sldChg chg="addSp delSp modSp new mod setBg modClrScheme chgLayout">
        <pc:chgData name="Gargi Sarkar" userId="c26273ae3a3c2297" providerId="Windows Live" clId="Web-{577CD963-FDE2-418A-B488-8985BCCF83D0}" dt="2022-04-19T10:22:33.748" v="2623"/>
        <pc:sldMkLst>
          <pc:docMk/>
          <pc:sldMk cId="2290057356" sldId="265"/>
        </pc:sldMkLst>
        <pc:spChg chg="mod ord">
          <ac:chgData name="Gargi Sarkar" userId="c26273ae3a3c2297" providerId="Windows Live" clId="Web-{577CD963-FDE2-418A-B488-8985BCCF83D0}" dt="2022-04-19T10:22:33.748" v="2623"/>
          <ac:spMkLst>
            <pc:docMk/>
            <pc:sldMk cId="2290057356" sldId="265"/>
            <ac:spMk id="2" creationId="{F6D77BA9-87FA-3642-D469-E54A3891ECA2}"/>
          </ac:spMkLst>
        </pc:spChg>
        <pc:spChg chg="mod ord">
          <ac:chgData name="Gargi Sarkar" userId="c26273ae3a3c2297" providerId="Windows Live" clId="Web-{577CD963-FDE2-418A-B488-8985BCCF83D0}" dt="2022-04-19T10:22:33.748" v="2623"/>
          <ac:spMkLst>
            <pc:docMk/>
            <pc:sldMk cId="2290057356" sldId="265"/>
            <ac:spMk id="3" creationId="{AC6A5EAD-D49E-7649-8950-A7DE181F9D2D}"/>
          </ac:spMkLst>
        </pc:spChg>
        <pc:spChg chg="add del">
          <ac:chgData name="Gargi Sarkar" userId="c26273ae3a3c2297" providerId="Windows Live" clId="Web-{577CD963-FDE2-418A-B488-8985BCCF83D0}" dt="2022-04-19T10:22:33.701" v="2622"/>
          <ac:spMkLst>
            <pc:docMk/>
            <pc:sldMk cId="2290057356" sldId="265"/>
            <ac:spMk id="8" creationId="{DC878D9A-77BE-4701-AE3D-EEFC53CD50BC}"/>
          </ac:spMkLst>
        </pc:spChg>
        <pc:spChg chg="add del">
          <ac:chgData name="Gargi Sarkar" userId="c26273ae3a3c2297" providerId="Windows Live" clId="Web-{577CD963-FDE2-418A-B488-8985BCCF83D0}" dt="2022-04-19T10:22:33.701" v="2622"/>
          <ac:spMkLst>
            <pc:docMk/>
            <pc:sldMk cId="2290057356" sldId="265"/>
            <ac:spMk id="10" creationId="{F643BE08-0ED1-4B73-AC6D-B7E26A59CDAA}"/>
          </ac:spMkLst>
        </pc:spChg>
        <pc:spChg chg="add del">
          <ac:chgData name="Gargi Sarkar" userId="c26273ae3a3c2297" providerId="Windows Live" clId="Web-{577CD963-FDE2-418A-B488-8985BCCF83D0}" dt="2022-04-19T10:22:33.701" v="2622"/>
          <ac:spMkLst>
            <pc:docMk/>
            <pc:sldMk cId="2290057356" sldId="265"/>
            <ac:spMk id="12" creationId="{956B2094-7FC0-45FC-BFED-3CB88CEE63F5}"/>
          </ac:spMkLst>
        </pc:spChg>
        <pc:spChg chg="add del">
          <ac:chgData name="Gargi Sarkar" userId="c26273ae3a3c2297" providerId="Windows Live" clId="Web-{577CD963-FDE2-418A-B488-8985BCCF83D0}" dt="2022-04-19T10:22:33.701" v="2622"/>
          <ac:spMkLst>
            <pc:docMk/>
            <pc:sldMk cId="2290057356" sldId="265"/>
            <ac:spMk id="14" creationId="{07A4B640-BB7F-4272-A710-068DBA9F9A6E}"/>
          </ac:spMkLst>
        </pc:spChg>
        <pc:spChg chg="add">
          <ac:chgData name="Gargi Sarkar" userId="c26273ae3a3c2297" providerId="Windows Live" clId="Web-{577CD963-FDE2-418A-B488-8985BCCF83D0}" dt="2022-04-19T10:22:33.748" v="2623"/>
          <ac:spMkLst>
            <pc:docMk/>
            <pc:sldMk cId="2290057356" sldId="265"/>
            <ac:spMk id="16" creationId="{0B7C4858-FAA3-4226-A856-193A01910E69}"/>
          </ac:spMkLst>
        </pc:spChg>
        <pc:spChg chg="add">
          <ac:chgData name="Gargi Sarkar" userId="c26273ae3a3c2297" providerId="Windows Live" clId="Web-{577CD963-FDE2-418A-B488-8985BCCF83D0}" dt="2022-04-19T10:22:33.748" v="2623"/>
          <ac:spMkLst>
            <pc:docMk/>
            <pc:sldMk cId="2290057356" sldId="265"/>
            <ac:spMk id="17" creationId="{68C1B503-0291-4E82-A65E-72D604D9F6CF}"/>
          </ac:spMkLst>
        </pc:spChg>
        <pc:spChg chg="add">
          <ac:chgData name="Gargi Sarkar" userId="c26273ae3a3c2297" providerId="Windows Live" clId="Web-{577CD963-FDE2-418A-B488-8985BCCF83D0}" dt="2022-04-19T10:22:33.748" v="2623"/>
          <ac:spMkLst>
            <pc:docMk/>
            <pc:sldMk cId="2290057356" sldId="265"/>
            <ac:spMk id="18" creationId="{B3F836C5-9601-4982-A121-CCA49BF7BA6C}"/>
          </ac:spMkLst>
        </pc:spChg>
        <pc:spChg chg="add">
          <ac:chgData name="Gargi Sarkar" userId="c26273ae3a3c2297" providerId="Windows Live" clId="Web-{577CD963-FDE2-418A-B488-8985BCCF83D0}" dt="2022-04-19T10:22:33.748" v="2623"/>
          <ac:spMkLst>
            <pc:docMk/>
            <pc:sldMk cId="2290057356" sldId="265"/>
            <ac:spMk id="19" creationId="{46CD0D05-FF47-4ABB-841C-0600CADC354B}"/>
          </ac:spMkLst>
        </pc:spChg>
      </pc:sldChg>
      <pc:sldChg chg="addSp delSp modSp new mod setBg modClrScheme chgLayout">
        <pc:chgData name="Gargi Sarkar" userId="c26273ae3a3c2297" providerId="Windows Live" clId="Web-{577CD963-FDE2-418A-B488-8985BCCF83D0}" dt="2022-04-19T10:22:42.326" v="2624"/>
        <pc:sldMkLst>
          <pc:docMk/>
          <pc:sldMk cId="312757203" sldId="266"/>
        </pc:sldMkLst>
        <pc:spChg chg="mod ord">
          <ac:chgData name="Gargi Sarkar" userId="c26273ae3a3c2297" providerId="Windows Live" clId="Web-{577CD963-FDE2-418A-B488-8985BCCF83D0}" dt="2022-04-19T10:22:42.326" v="2624"/>
          <ac:spMkLst>
            <pc:docMk/>
            <pc:sldMk cId="312757203" sldId="266"/>
            <ac:spMk id="2" creationId="{0C26C7A2-B08C-FE95-4425-2004B809463C}"/>
          </ac:spMkLst>
        </pc:spChg>
        <pc:spChg chg="del">
          <ac:chgData name="Gargi Sarkar" userId="c26273ae3a3c2297" providerId="Windows Live" clId="Web-{577CD963-FDE2-418A-B488-8985BCCF83D0}" dt="2022-04-19T07:23:58.662" v="1292"/>
          <ac:spMkLst>
            <pc:docMk/>
            <pc:sldMk cId="312757203" sldId="266"/>
            <ac:spMk id="3" creationId="{0DF3BC5E-79C7-02AA-03C3-9CCDB22EC700}"/>
          </ac:spMkLst>
        </pc:spChg>
        <pc:spChg chg="add del mod">
          <ac:chgData name="Gargi Sarkar" userId="c26273ae3a3c2297" providerId="Windows Live" clId="Web-{577CD963-FDE2-418A-B488-8985BCCF83D0}" dt="2022-04-19T10:22:42.326" v="2624"/>
          <ac:spMkLst>
            <pc:docMk/>
            <pc:sldMk cId="312757203" sldId="266"/>
            <ac:spMk id="5" creationId="{94042FB0-9A0A-5905-E873-1D13B30C793F}"/>
          </ac:spMkLst>
        </pc:spChg>
        <pc:spChg chg="add del mod">
          <ac:chgData name="Gargi Sarkar" userId="c26273ae3a3c2297" providerId="Windows Live" clId="Web-{577CD963-FDE2-418A-B488-8985BCCF83D0}" dt="2022-04-19T09:36:02.684" v="2213"/>
          <ac:spMkLst>
            <pc:docMk/>
            <pc:sldMk cId="312757203" sldId="266"/>
            <ac:spMk id="7" creationId="{7463EF21-E14B-914C-5B01-E12BD43E7902}"/>
          </ac:spMkLst>
        </pc:spChg>
        <pc:spChg chg="add">
          <ac:chgData name="Gargi Sarkar" userId="c26273ae3a3c2297" providerId="Windows Live" clId="Web-{577CD963-FDE2-418A-B488-8985BCCF83D0}" dt="2022-04-19T10:22:42.326" v="2624"/>
          <ac:spMkLst>
            <pc:docMk/>
            <pc:sldMk cId="312757203" sldId="266"/>
            <ac:spMk id="8" creationId="{68C1B503-0291-4E82-A65E-72D604D9F6CF}"/>
          </ac:spMkLst>
        </pc:spChg>
        <pc:spChg chg="add">
          <ac:chgData name="Gargi Sarkar" userId="c26273ae3a3c2297" providerId="Windows Live" clId="Web-{577CD963-FDE2-418A-B488-8985BCCF83D0}" dt="2022-04-19T10:22:42.326" v="2624"/>
          <ac:spMkLst>
            <pc:docMk/>
            <pc:sldMk cId="312757203" sldId="266"/>
            <ac:spMk id="9" creationId="{B3F836C5-9601-4982-A121-CCA49BF7BA6C}"/>
          </ac:spMkLst>
        </pc:spChg>
        <pc:spChg chg="add">
          <ac:chgData name="Gargi Sarkar" userId="c26273ae3a3c2297" providerId="Windows Live" clId="Web-{577CD963-FDE2-418A-B488-8985BCCF83D0}" dt="2022-04-19T10:22:42.326" v="2624"/>
          <ac:spMkLst>
            <pc:docMk/>
            <pc:sldMk cId="312757203" sldId="266"/>
            <ac:spMk id="10" creationId="{0B7C4858-FAA3-4226-A856-193A01910E69}"/>
          </ac:spMkLst>
        </pc:spChg>
        <pc:spChg chg="add">
          <ac:chgData name="Gargi Sarkar" userId="c26273ae3a3c2297" providerId="Windows Live" clId="Web-{577CD963-FDE2-418A-B488-8985BCCF83D0}" dt="2022-04-19T10:22:42.326" v="2624"/>
          <ac:spMkLst>
            <pc:docMk/>
            <pc:sldMk cId="312757203" sldId="266"/>
            <ac:spMk id="11" creationId="{46CD0D05-FF47-4ABB-841C-0600CADC354B}"/>
          </ac:spMkLst>
        </pc:spChg>
        <pc:spChg chg="add del">
          <ac:chgData name="Gargi Sarkar" userId="c26273ae3a3c2297" providerId="Windows Live" clId="Web-{577CD963-FDE2-418A-B488-8985BCCF83D0}" dt="2022-04-19T07:51:42.804" v="2209"/>
          <ac:spMkLst>
            <pc:docMk/>
            <pc:sldMk cId="312757203" sldId="266"/>
            <ac:spMk id="12" creationId="{76EFD3D9-44F0-4267-BCC1-1613E79D8274}"/>
          </ac:spMkLst>
        </pc:spChg>
        <pc:spChg chg="add del mod">
          <ac:chgData name="Gargi Sarkar" userId="c26273ae3a3c2297" providerId="Windows Live" clId="Web-{577CD963-FDE2-418A-B488-8985BCCF83D0}" dt="2022-04-19T09:36:15.888" v="2215"/>
          <ac:spMkLst>
            <pc:docMk/>
            <pc:sldMk cId="312757203" sldId="266"/>
            <ac:spMk id="13" creationId="{71323318-7B96-04F8-99DF-E131539B01EF}"/>
          </ac:spMkLst>
        </pc:spChg>
        <pc:spChg chg="add del">
          <ac:chgData name="Gargi Sarkar" userId="c26273ae3a3c2297" providerId="Windows Live" clId="Web-{577CD963-FDE2-418A-B488-8985BCCF83D0}" dt="2022-04-19T07:51:42.804" v="2209"/>
          <ac:spMkLst>
            <pc:docMk/>
            <pc:sldMk cId="312757203" sldId="266"/>
            <ac:spMk id="14" creationId="{A779A851-95D6-41AF-937A-B0E4B7F6FA8D}"/>
          </ac:spMkLst>
        </pc:spChg>
        <pc:spChg chg="add del">
          <ac:chgData name="Gargi Sarkar" userId="c26273ae3a3c2297" providerId="Windows Live" clId="Web-{577CD963-FDE2-418A-B488-8985BCCF83D0}" dt="2022-04-19T07:51:42.804" v="2209"/>
          <ac:spMkLst>
            <pc:docMk/>
            <pc:sldMk cId="312757203" sldId="266"/>
            <ac:spMk id="16" creationId="{953FB2E7-B6CB-429C-81EB-D9516D6D5C8D}"/>
          </ac:spMkLst>
        </pc:spChg>
        <pc:spChg chg="add del">
          <ac:chgData name="Gargi Sarkar" userId="c26273ae3a3c2297" providerId="Windows Live" clId="Web-{577CD963-FDE2-418A-B488-8985BCCF83D0}" dt="2022-04-19T07:51:42.804" v="2209"/>
          <ac:spMkLst>
            <pc:docMk/>
            <pc:sldMk cId="312757203" sldId="266"/>
            <ac:spMk id="18" creationId="{2EC40DB1-B719-4A13-9A4D-0966B4B27866}"/>
          </ac:spMkLst>
        </pc:spChg>
        <pc:spChg chg="add del">
          <ac:chgData name="Gargi Sarkar" userId="c26273ae3a3c2297" providerId="Windows Live" clId="Web-{577CD963-FDE2-418A-B488-8985BCCF83D0}" dt="2022-04-19T07:51:42.804" v="2209"/>
          <ac:spMkLst>
            <pc:docMk/>
            <pc:sldMk cId="312757203" sldId="266"/>
            <ac:spMk id="20" creationId="{82211336-CFF3-412D-868A-6679C1004C45}"/>
          </ac:spMkLst>
        </pc:spChg>
        <pc:graphicFrameChg chg="add del mod ord modGraphic">
          <ac:chgData name="Gargi Sarkar" userId="c26273ae3a3c2297" providerId="Windows Live" clId="Web-{577CD963-FDE2-418A-B488-8985BCCF83D0}" dt="2022-04-19T09:36:10.075" v="2214"/>
          <ac:graphicFrameMkLst>
            <pc:docMk/>
            <pc:sldMk cId="312757203" sldId="266"/>
            <ac:graphicFrameMk id="3" creationId="{C9A6E14A-4875-1887-290B-D277AE95DCB0}"/>
          </ac:graphicFrameMkLst>
        </pc:graphicFrameChg>
        <pc:picChg chg="add del mod ord">
          <ac:chgData name="Gargi Sarkar" userId="c26273ae3a3c2297" providerId="Windows Live" clId="Web-{577CD963-FDE2-418A-B488-8985BCCF83D0}" dt="2022-04-19T07:33:18.626" v="1647"/>
          <ac:picMkLst>
            <pc:docMk/>
            <pc:sldMk cId="312757203" sldId="266"/>
            <ac:picMk id="4" creationId="{E3333723-7011-6456-1C83-5A42BE8E0F5E}"/>
          </ac:picMkLst>
        </pc:picChg>
      </pc:sldChg>
      <pc:sldChg chg="addSp delSp modSp new mod setBg modClrScheme delDesignElem chgLayout">
        <pc:chgData name="Gargi Sarkar" userId="c26273ae3a3c2297" providerId="Windows Live" clId="Web-{577CD963-FDE2-418A-B488-8985BCCF83D0}" dt="2022-04-19T10:24:36.905" v="2636" actId="14100"/>
        <pc:sldMkLst>
          <pc:docMk/>
          <pc:sldMk cId="567660357" sldId="267"/>
        </pc:sldMkLst>
        <pc:spChg chg="del">
          <ac:chgData name="Gargi Sarkar" userId="c26273ae3a3c2297" providerId="Windows Live" clId="Web-{577CD963-FDE2-418A-B488-8985BCCF83D0}" dt="2022-04-19T07:33:40.345" v="1651"/>
          <ac:spMkLst>
            <pc:docMk/>
            <pc:sldMk cId="567660357" sldId="267"/>
            <ac:spMk id="2" creationId="{F96F78C4-F4C5-5E7D-1D68-8F297E1F7AF6}"/>
          </ac:spMkLst>
        </pc:spChg>
        <pc:spChg chg="del mod">
          <ac:chgData name="Gargi Sarkar" userId="c26273ae3a3c2297" providerId="Windows Live" clId="Web-{577CD963-FDE2-418A-B488-8985BCCF83D0}" dt="2022-04-19T07:33:30.079" v="1649"/>
          <ac:spMkLst>
            <pc:docMk/>
            <pc:sldMk cId="567660357" sldId="267"/>
            <ac:spMk id="3" creationId="{FE2B8264-0749-2C8A-83B4-AD9B976101CD}"/>
          </ac:spMkLst>
        </pc:spChg>
        <pc:spChg chg="add del mod ord">
          <ac:chgData name="Gargi Sarkar" userId="c26273ae3a3c2297" providerId="Windows Live" clId="Web-{577CD963-FDE2-418A-B488-8985BCCF83D0}" dt="2022-04-19T09:45:00.813" v="2245"/>
          <ac:spMkLst>
            <pc:docMk/>
            <pc:sldMk cId="567660357" sldId="267"/>
            <ac:spMk id="5" creationId="{FE35C8D6-98B0-A856-A037-C7FB671EBE57}"/>
          </ac:spMkLst>
        </pc:spChg>
        <pc:spChg chg="add del">
          <ac:chgData name="Gargi Sarkar" userId="c26273ae3a3c2297" providerId="Windows Live" clId="Web-{577CD963-FDE2-418A-B488-8985BCCF83D0}" dt="2022-04-19T09:44:12.140" v="2238"/>
          <ac:spMkLst>
            <pc:docMk/>
            <pc:sldMk cId="567660357" sldId="267"/>
            <ac:spMk id="7" creationId="{333F0879-3DA0-4CB8-B35E-A0AD42558191}"/>
          </ac:spMkLst>
        </pc:spChg>
        <pc:spChg chg="add del">
          <ac:chgData name="Gargi Sarkar" userId="c26273ae3a3c2297" providerId="Windows Live" clId="Web-{577CD963-FDE2-418A-B488-8985BCCF83D0}" dt="2022-04-19T09:44:12.140" v="2238"/>
          <ac:spMkLst>
            <pc:docMk/>
            <pc:sldMk cId="567660357" sldId="267"/>
            <ac:spMk id="8" creationId="{324D2183-F388-476E-92A9-D6639D698580}"/>
          </ac:spMkLst>
        </pc:spChg>
        <pc:spChg chg="add del">
          <ac:chgData name="Gargi Sarkar" userId="c26273ae3a3c2297" providerId="Windows Live" clId="Web-{577CD963-FDE2-418A-B488-8985BCCF83D0}" dt="2022-04-19T09:44:12.140" v="2238"/>
          <ac:spMkLst>
            <pc:docMk/>
            <pc:sldMk cId="567660357" sldId="267"/>
            <ac:spMk id="9" creationId="{243462E7-1698-4B21-BE89-AEFAC7C2FEFA}"/>
          </ac:spMkLst>
        </pc:spChg>
        <pc:spChg chg="add del">
          <ac:chgData name="Gargi Sarkar" userId="c26273ae3a3c2297" providerId="Windows Live" clId="Web-{577CD963-FDE2-418A-B488-8985BCCF83D0}" dt="2022-04-19T07:48:44.196" v="2185"/>
          <ac:spMkLst>
            <pc:docMk/>
            <pc:sldMk cId="567660357" sldId="267"/>
            <ac:spMk id="10" creationId="{2B97F24A-32CE-4C1C-A50D-3016B394DCFB}"/>
          </ac:spMkLst>
        </pc:spChg>
        <pc:spChg chg="add del">
          <ac:chgData name="Gargi Sarkar" userId="c26273ae3a3c2297" providerId="Windows Live" clId="Web-{577CD963-FDE2-418A-B488-8985BCCF83D0}" dt="2022-04-19T09:44:12.140" v="2238"/>
          <ac:spMkLst>
            <pc:docMk/>
            <pc:sldMk cId="567660357" sldId="267"/>
            <ac:spMk id="11" creationId="{6C22FCAC-D7EC-4A52-B153-FF761E2235B3}"/>
          </ac:spMkLst>
        </pc:spChg>
        <pc:spChg chg="add del">
          <ac:chgData name="Gargi Sarkar" userId="c26273ae3a3c2297" providerId="Windows Live" clId="Web-{577CD963-FDE2-418A-B488-8985BCCF83D0}" dt="2022-04-19T07:48:44.196" v="2185"/>
          <ac:spMkLst>
            <pc:docMk/>
            <pc:sldMk cId="567660357" sldId="267"/>
            <ac:spMk id="12" creationId="{CD8B4F24-440B-49E9-B85D-733523DC064B}"/>
          </ac:spMkLst>
        </pc:spChg>
        <pc:spChg chg="add del">
          <ac:chgData name="Gargi Sarkar" userId="c26273ae3a3c2297" providerId="Windows Live" clId="Web-{577CD963-FDE2-418A-B488-8985BCCF83D0}" dt="2022-04-19T07:48:51.243" v="2187"/>
          <ac:spMkLst>
            <pc:docMk/>
            <pc:sldMk cId="567660357" sldId="267"/>
            <ac:spMk id="14" creationId="{4B9FAFB2-BEB5-4848-8018-BCAD99E2E1AA}"/>
          </ac:spMkLst>
        </pc:spChg>
        <pc:spChg chg="add del">
          <ac:chgData name="Gargi Sarkar" userId="c26273ae3a3c2297" providerId="Windows Live" clId="Web-{577CD963-FDE2-418A-B488-8985BCCF83D0}" dt="2022-04-19T07:48:51.243" v="2187"/>
          <ac:spMkLst>
            <pc:docMk/>
            <pc:sldMk cId="567660357" sldId="267"/>
            <ac:spMk id="15" creationId="{C232B152-3720-4D3B-97ED-45CE5483F16F}"/>
          </ac:spMkLst>
        </pc:spChg>
        <pc:spChg chg="add del">
          <ac:chgData name="Gargi Sarkar" userId="c26273ae3a3c2297" providerId="Windows Live" clId="Web-{577CD963-FDE2-418A-B488-8985BCCF83D0}" dt="2022-04-19T07:48:51.243" v="2187"/>
          <ac:spMkLst>
            <pc:docMk/>
            <pc:sldMk cId="567660357" sldId="267"/>
            <ac:spMk id="16" creationId="{11BAB570-FF10-4E96-8A3F-FA9804702B89}"/>
          </ac:spMkLst>
        </pc:spChg>
        <pc:spChg chg="add del">
          <ac:chgData name="Gargi Sarkar" userId="c26273ae3a3c2297" providerId="Windows Live" clId="Web-{577CD963-FDE2-418A-B488-8985BCCF83D0}" dt="2022-04-19T09:44:43.297" v="2242"/>
          <ac:spMkLst>
            <pc:docMk/>
            <pc:sldMk cId="567660357" sldId="267"/>
            <ac:spMk id="17" creationId="{F5F01BD1-E3CB-4562-A77C-00A3ED24624B}"/>
          </ac:spMkLst>
        </pc:spChg>
        <pc:spChg chg="add del">
          <ac:chgData name="Gargi Sarkar" userId="c26273ae3a3c2297" providerId="Windows Live" clId="Web-{577CD963-FDE2-418A-B488-8985BCCF83D0}" dt="2022-04-19T07:49:19.336" v="2189"/>
          <ac:spMkLst>
            <pc:docMk/>
            <pc:sldMk cId="567660357" sldId="267"/>
            <ac:spMk id="18" creationId="{131031D3-26CD-4214-A9A4-5857EFA15A0C}"/>
          </ac:spMkLst>
        </pc:spChg>
        <pc:spChg chg="add del">
          <ac:chgData name="Gargi Sarkar" userId="c26273ae3a3c2297" providerId="Windows Live" clId="Web-{577CD963-FDE2-418A-B488-8985BCCF83D0}" dt="2022-04-19T07:49:19.336" v="2189"/>
          <ac:spMkLst>
            <pc:docMk/>
            <pc:sldMk cId="567660357" sldId="267"/>
            <ac:spMk id="19" creationId="{B5FA7C47-B7C1-4D2E-AB49-ED23BA34BA83}"/>
          </ac:spMkLst>
        </pc:spChg>
        <pc:spChg chg="add del">
          <ac:chgData name="Gargi Sarkar" userId="c26273ae3a3c2297" providerId="Windows Live" clId="Web-{577CD963-FDE2-418A-B488-8985BCCF83D0}" dt="2022-04-19T07:49:19.336" v="2189"/>
          <ac:spMkLst>
            <pc:docMk/>
            <pc:sldMk cId="567660357" sldId="267"/>
            <ac:spMk id="20" creationId="{596EE156-ABF1-4329-A6BA-03B4254E0877}"/>
          </ac:spMkLst>
        </pc:spChg>
        <pc:spChg chg="add del">
          <ac:chgData name="Gargi Sarkar" userId="c26273ae3a3c2297" providerId="Windows Live" clId="Web-{577CD963-FDE2-418A-B488-8985BCCF83D0}" dt="2022-04-19T07:49:19.336" v="2189"/>
          <ac:spMkLst>
            <pc:docMk/>
            <pc:sldMk cId="567660357" sldId="267"/>
            <ac:spMk id="21" creationId="{19B9933F-AAB3-444A-8BB5-9CA194A8BC63}"/>
          </ac:spMkLst>
        </pc:spChg>
        <pc:spChg chg="add del">
          <ac:chgData name="Gargi Sarkar" userId="c26273ae3a3c2297" providerId="Windows Live" clId="Web-{577CD963-FDE2-418A-B488-8985BCCF83D0}" dt="2022-04-19T07:49:19.336" v="2189"/>
          <ac:spMkLst>
            <pc:docMk/>
            <pc:sldMk cId="567660357" sldId="267"/>
            <ac:spMk id="22" creationId="{7D20183A-0B1D-4A1F-89B1-ADBEDBC6E54E}"/>
          </ac:spMkLst>
        </pc:spChg>
        <pc:spChg chg="add del">
          <ac:chgData name="Gargi Sarkar" userId="c26273ae3a3c2297" providerId="Windows Live" clId="Web-{577CD963-FDE2-418A-B488-8985BCCF83D0}" dt="2022-04-19T07:49:52.133" v="2196"/>
          <ac:spMkLst>
            <pc:docMk/>
            <pc:sldMk cId="567660357" sldId="267"/>
            <ac:spMk id="24" creationId="{B1A4CC90-E81A-4B03-8C94-6821E5FDE5CC}"/>
          </ac:spMkLst>
        </pc:spChg>
        <pc:spChg chg="add del">
          <ac:chgData name="Gargi Sarkar" userId="c26273ae3a3c2297" providerId="Windows Live" clId="Web-{577CD963-FDE2-418A-B488-8985BCCF83D0}" dt="2022-04-19T07:49:52.133" v="2196"/>
          <ac:spMkLst>
            <pc:docMk/>
            <pc:sldMk cId="567660357" sldId="267"/>
            <ac:spMk id="25" creationId="{38CD23D4-26BA-4E59-A55A-81578AFAAF46}"/>
          </ac:spMkLst>
        </pc:spChg>
        <pc:spChg chg="add del">
          <ac:chgData name="Gargi Sarkar" userId="c26273ae3a3c2297" providerId="Windows Live" clId="Web-{577CD963-FDE2-418A-B488-8985BCCF83D0}" dt="2022-04-19T07:49:52.133" v="2196"/>
          <ac:spMkLst>
            <pc:docMk/>
            <pc:sldMk cId="567660357" sldId="267"/>
            <ac:spMk id="26" creationId="{6F059731-63E0-422B-B3AA-680FC080EF8A}"/>
          </ac:spMkLst>
        </pc:spChg>
        <pc:spChg chg="add del">
          <ac:chgData name="Gargi Sarkar" userId="c26273ae3a3c2297" providerId="Windows Live" clId="Web-{577CD963-FDE2-418A-B488-8985BCCF83D0}" dt="2022-04-19T07:49:52.133" v="2196"/>
          <ac:spMkLst>
            <pc:docMk/>
            <pc:sldMk cId="567660357" sldId="267"/>
            <ac:spMk id="27" creationId="{D1A706C7-360D-4E89-98E4-289C5332F2C8}"/>
          </ac:spMkLst>
        </pc:spChg>
        <pc:spChg chg="add del">
          <ac:chgData name="Gargi Sarkar" userId="c26273ae3a3c2297" providerId="Windows Live" clId="Web-{577CD963-FDE2-418A-B488-8985BCCF83D0}" dt="2022-04-19T07:49:52.133" v="2196"/>
          <ac:spMkLst>
            <pc:docMk/>
            <pc:sldMk cId="567660357" sldId="267"/>
            <ac:spMk id="28" creationId="{6BA198B2-A78E-4D9C-A9E4-B0ED42B2E8B7}"/>
          </ac:spMkLst>
        </pc:spChg>
        <pc:spChg chg="add del">
          <ac:chgData name="Gargi Sarkar" userId="c26273ae3a3c2297" providerId="Windows Live" clId="Web-{577CD963-FDE2-418A-B488-8985BCCF83D0}" dt="2022-04-19T09:44:43.297" v="2242"/>
          <ac:spMkLst>
            <pc:docMk/>
            <pc:sldMk cId="567660357" sldId="267"/>
            <ac:spMk id="32" creationId="{75325209-1BB3-4A1C-97C2-17DCDC1659EE}"/>
          </ac:spMkLst>
        </pc:spChg>
        <pc:spChg chg="add del">
          <ac:chgData name="Gargi Sarkar" userId="c26273ae3a3c2297" providerId="Windows Live" clId="Web-{577CD963-FDE2-418A-B488-8985BCCF83D0}" dt="2022-04-19T09:37:17.997" v="2216"/>
          <ac:spMkLst>
            <pc:docMk/>
            <pc:sldMk cId="567660357" sldId="267"/>
            <ac:spMk id="33" creationId="{B5FA7C47-B7C1-4D2E-AB49-ED23BA34BA83}"/>
          </ac:spMkLst>
        </pc:spChg>
        <pc:spChg chg="add del">
          <ac:chgData name="Gargi Sarkar" userId="c26273ae3a3c2297" providerId="Windows Live" clId="Web-{577CD963-FDE2-418A-B488-8985BCCF83D0}" dt="2022-04-19T09:37:17.997" v="2216"/>
          <ac:spMkLst>
            <pc:docMk/>
            <pc:sldMk cId="567660357" sldId="267"/>
            <ac:spMk id="35" creationId="{596EE156-ABF1-4329-A6BA-03B4254E0877}"/>
          </ac:spMkLst>
        </pc:spChg>
        <pc:spChg chg="add del">
          <ac:chgData name="Gargi Sarkar" userId="c26273ae3a3c2297" providerId="Windows Live" clId="Web-{577CD963-FDE2-418A-B488-8985BCCF83D0}" dt="2022-04-19T09:37:17.997" v="2216"/>
          <ac:spMkLst>
            <pc:docMk/>
            <pc:sldMk cId="567660357" sldId="267"/>
            <ac:spMk id="37" creationId="{19B9933F-AAB3-444A-8BB5-9CA194A8BC63}"/>
          </ac:spMkLst>
        </pc:spChg>
        <pc:spChg chg="add del">
          <ac:chgData name="Gargi Sarkar" userId="c26273ae3a3c2297" providerId="Windows Live" clId="Web-{577CD963-FDE2-418A-B488-8985BCCF83D0}" dt="2022-04-19T10:18:31.793" v="2611"/>
          <ac:spMkLst>
            <pc:docMk/>
            <pc:sldMk cId="567660357" sldId="267"/>
            <ac:spMk id="38" creationId="{333F0879-3DA0-4CB8-B35E-A0AD42558191}"/>
          </ac:spMkLst>
        </pc:spChg>
        <pc:spChg chg="add del">
          <ac:chgData name="Gargi Sarkar" userId="c26273ae3a3c2297" providerId="Windows Live" clId="Web-{577CD963-FDE2-418A-B488-8985BCCF83D0}" dt="2022-04-19T09:37:17.997" v="2216"/>
          <ac:spMkLst>
            <pc:docMk/>
            <pc:sldMk cId="567660357" sldId="267"/>
            <ac:spMk id="39" creationId="{7D20183A-0B1D-4A1F-89B1-ADBEDBC6E54E}"/>
          </ac:spMkLst>
        </pc:spChg>
        <pc:spChg chg="add del">
          <ac:chgData name="Gargi Sarkar" userId="c26273ae3a3c2297" providerId="Windows Live" clId="Web-{577CD963-FDE2-418A-B488-8985BCCF83D0}" dt="2022-04-19T10:18:31.793" v="2611"/>
          <ac:spMkLst>
            <pc:docMk/>
            <pc:sldMk cId="567660357" sldId="267"/>
            <ac:spMk id="40" creationId="{324D2183-F388-476E-92A9-D6639D698580}"/>
          </ac:spMkLst>
        </pc:spChg>
        <pc:spChg chg="add del">
          <ac:chgData name="Gargi Sarkar" userId="c26273ae3a3c2297" providerId="Windows Live" clId="Web-{577CD963-FDE2-418A-B488-8985BCCF83D0}" dt="2022-04-19T09:37:17.997" v="2216"/>
          <ac:spMkLst>
            <pc:docMk/>
            <pc:sldMk cId="567660357" sldId="267"/>
            <ac:spMk id="41" creationId="{131031D3-26CD-4214-A9A4-5857EFA15A0C}"/>
          </ac:spMkLst>
        </pc:spChg>
        <pc:spChg chg="add del">
          <ac:chgData name="Gargi Sarkar" userId="c26273ae3a3c2297" providerId="Windows Live" clId="Web-{577CD963-FDE2-418A-B488-8985BCCF83D0}" dt="2022-04-19T10:18:31.793" v="2611"/>
          <ac:spMkLst>
            <pc:docMk/>
            <pc:sldMk cId="567660357" sldId="267"/>
            <ac:spMk id="42" creationId="{243462E7-1698-4B21-BE89-AEFAC7C2FEFA}"/>
          </ac:spMkLst>
        </pc:spChg>
        <pc:spChg chg="add mod ord">
          <ac:chgData name="Gargi Sarkar" userId="c26273ae3a3c2297" providerId="Windows Live" clId="Web-{577CD963-FDE2-418A-B488-8985BCCF83D0}" dt="2022-04-19T10:24:36.905" v="2636" actId="14100"/>
          <ac:spMkLst>
            <pc:docMk/>
            <pc:sldMk cId="567660357" sldId="267"/>
            <ac:spMk id="43" creationId="{FE35C8D6-98B0-A856-A037-C7FB671EBE57}"/>
          </ac:spMkLst>
        </pc:spChg>
        <pc:spChg chg="add del">
          <ac:chgData name="Gargi Sarkar" userId="c26273ae3a3c2297" providerId="Windows Live" clId="Web-{577CD963-FDE2-418A-B488-8985BCCF83D0}" dt="2022-04-19T10:18:31.793" v="2611"/>
          <ac:spMkLst>
            <pc:docMk/>
            <pc:sldMk cId="567660357" sldId="267"/>
            <ac:spMk id="44" creationId="{6C22FCAC-D7EC-4A52-B153-FF761E2235B3}"/>
          </ac:spMkLst>
        </pc:spChg>
        <pc:spChg chg="add del">
          <ac:chgData name="Gargi Sarkar" userId="c26273ae3a3c2297" providerId="Windows Live" clId="Web-{577CD963-FDE2-418A-B488-8985BCCF83D0}" dt="2022-04-19T10:23:32.326" v="2626"/>
          <ac:spMkLst>
            <pc:docMk/>
            <pc:sldMk cId="567660357" sldId="267"/>
            <ac:spMk id="45" creationId="{F5F01BD1-E3CB-4562-A77C-00A3ED24624B}"/>
          </ac:spMkLst>
        </pc:spChg>
        <pc:spChg chg="add del">
          <ac:chgData name="Gargi Sarkar" userId="c26273ae3a3c2297" providerId="Windows Live" clId="Web-{577CD963-FDE2-418A-B488-8985BCCF83D0}" dt="2022-04-19T10:21:20.950" v="2616"/>
          <ac:spMkLst>
            <pc:docMk/>
            <pc:sldMk cId="567660357" sldId="267"/>
            <ac:spMk id="48" creationId="{F3AF35CD-DA30-4E34-B0F3-32C27766DA05}"/>
          </ac:spMkLst>
        </pc:spChg>
        <pc:spChg chg="add">
          <ac:chgData name="Gargi Sarkar" userId="c26273ae3a3c2297" providerId="Windows Live" clId="Web-{577CD963-FDE2-418A-B488-8985BCCF83D0}" dt="2022-04-19T10:23:41.123" v="2629"/>
          <ac:spMkLst>
            <pc:docMk/>
            <pc:sldMk cId="567660357" sldId="267"/>
            <ac:spMk id="52" creationId="{243462E7-1698-4B21-BE89-AEFAC7C2FEFA}"/>
          </ac:spMkLst>
        </pc:spChg>
        <pc:spChg chg="add">
          <ac:chgData name="Gargi Sarkar" userId="c26273ae3a3c2297" providerId="Windows Live" clId="Web-{577CD963-FDE2-418A-B488-8985BCCF83D0}" dt="2022-04-19T10:23:41.123" v="2629"/>
          <ac:spMkLst>
            <pc:docMk/>
            <pc:sldMk cId="567660357" sldId="267"/>
            <ac:spMk id="54" creationId="{6C22FCAC-D7EC-4A52-B153-FF761E2235B3}"/>
          </ac:spMkLst>
        </pc:spChg>
        <pc:spChg chg="add del">
          <ac:chgData name="Gargi Sarkar" userId="c26273ae3a3c2297" providerId="Windows Live" clId="Web-{577CD963-FDE2-418A-B488-8985BCCF83D0}" dt="2022-04-19T10:23:32.326" v="2626"/>
          <ac:spMkLst>
            <pc:docMk/>
            <pc:sldMk cId="567660357" sldId="267"/>
            <ac:spMk id="56" creationId="{75325209-1BB3-4A1C-97C2-17DCDC1659EE}"/>
          </ac:spMkLst>
        </pc:spChg>
        <pc:spChg chg="add del">
          <ac:chgData name="Gargi Sarkar" userId="c26273ae3a3c2297" providerId="Windows Live" clId="Web-{577CD963-FDE2-418A-B488-8985BCCF83D0}" dt="2022-04-19T10:23:41.107" v="2628"/>
          <ac:spMkLst>
            <pc:docMk/>
            <pc:sldMk cId="567660357" sldId="267"/>
            <ac:spMk id="60" creationId="{22AC0F86-9A78-4E84-A4B4-ADB8B2629A0C}"/>
          </ac:spMkLst>
        </pc:spChg>
        <pc:spChg chg="add del">
          <ac:chgData name="Gargi Sarkar" userId="c26273ae3a3c2297" providerId="Windows Live" clId="Web-{577CD963-FDE2-418A-B488-8985BCCF83D0}" dt="2022-04-19T10:23:41.107" v="2628"/>
          <ac:spMkLst>
            <pc:docMk/>
            <pc:sldMk cId="567660357" sldId="267"/>
            <ac:spMk id="62" creationId="{69A54E25-1C05-48E5-A5CC-3778C1D3632D}"/>
          </ac:spMkLst>
        </pc:spChg>
        <pc:spChg chg="add">
          <ac:chgData name="Gargi Sarkar" userId="c26273ae3a3c2297" providerId="Windows Live" clId="Web-{577CD963-FDE2-418A-B488-8985BCCF83D0}" dt="2022-04-19T10:23:41.123" v="2629"/>
          <ac:spMkLst>
            <pc:docMk/>
            <pc:sldMk cId="567660357" sldId="267"/>
            <ac:spMk id="65" creationId="{333F0879-3DA0-4CB8-B35E-A0AD42558191}"/>
          </ac:spMkLst>
        </pc:spChg>
        <pc:spChg chg="add">
          <ac:chgData name="Gargi Sarkar" userId="c26273ae3a3c2297" providerId="Windows Live" clId="Web-{577CD963-FDE2-418A-B488-8985BCCF83D0}" dt="2022-04-19T10:23:41.123" v="2629"/>
          <ac:spMkLst>
            <pc:docMk/>
            <pc:sldMk cId="567660357" sldId="267"/>
            <ac:spMk id="66" creationId="{324D2183-F388-476E-92A9-D6639D698580}"/>
          </ac:spMkLst>
        </pc:spChg>
        <pc:grpChg chg="add del">
          <ac:chgData name="Gargi Sarkar" userId="c26273ae3a3c2297" providerId="Windows Live" clId="Web-{577CD963-FDE2-418A-B488-8985BCCF83D0}" dt="2022-04-19T09:44:43.297" v="2242"/>
          <ac:grpSpMkLst>
            <pc:docMk/>
            <pc:sldMk cId="567660357" sldId="267"/>
            <ac:grpSpMk id="23" creationId="{492030E9-8BC2-4840-8C6B-991B68C51E4B}"/>
          </ac:grpSpMkLst>
        </pc:grpChg>
        <pc:grpChg chg="add del">
          <ac:chgData name="Gargi Sarkar" userId="c26273ae3a3c2297" providerId="Windows Live" clId="Web-{577CD963-FDE2-418A-B488-8985BCCF83D0}" dt="2022-04-19T10:23:32.326" v="2626"/>
          <ac:grpSpMkLst>
            <pc:docMk/>
            <pc:sldMk cId="567660357" sldId="267"/>
            <ac:grpSpMk id="46" creationId="{492030E9-8BC2-4840-8C6B-991B68C51E4B}"/>
          </ac:grpSpMkLst>
        </pc:grpChg>
        <pc:grpChg chg="add del">
          <ac:chgData name="Gargi Sarkar" userId="c26273ae3a3c2297" providerId="Windows Live" clId="Web-{577CD963-FDE2-418A-B488-8985BCCF83D0}" dt="2022-04-19T10:21:20.950" v="2616"/>
          <ac:grpSpMkLst>
            <pc:docMk/>
            <pc:sldMk cId="567660357" sldId="267"/>
            <ac:grpSpMk id="50" creationId="{BCFC42DC-2C46-47C4-BC61-530557385DBD}"/>
          </ac:grpSpMkLst>
        </pc:grpChg>
        <pc:grpChg chg="add del">
          <ac:chgData name="Gargi Sarkar" userId="c26273ae3a3c2297" providerId="Windows Live" clId="Web-{577CD963-FDE2-418A-B488-8985BCCF83D0}" dt="2022-04-19T10:23:41.107" v="2628"/>
          <ac:grpSpMkLst>
            <pc:docMk/>
            <pc:sldMk cId="567660357" sldId="267"/>
            <ac:grpSpMk id="61" creationId="{4AF78B9E-8BE2-4706-9377-A05FA25ABABF}"/>
          </ac:grpSpMkLst>
        </pc:grpChg>
        <pc:graphicFrameChg chg="add del">
          <ac:chgData name="Gargi Sarkar" userId="c26273ae3a3c2297" providerId="Windows Live" clId="Web-{577CD963-FDE2-418A-B488-8985BCCF83D0}" dt="2022-04-19T09:45:00.797" v="2244"/>
          <ac:graphicFrameMkLst>
            <pc:docMk/>
            <pc:sldMk cId="567660357" sldId="267"/>
            <ac:graphicFrameMk id="36" creationId="{15498D24-82F7-EACE-2ADD-26382CFC8D1E}"/>
          </ac:graphicFrameMkLst>
        </pc:graphicFrameChg>
        <pc:picChg chg="add mod ord">
          <ac:chgData name="Gargi Sarkar" userId="c26273ae3a3c2297" providerId="Windows Live" clId="Web-{577CD963-FDE2-418A-B488-8985BCCF83D0}" dt="2022-04-19T10:23:41.123" v="2629"/>
          <ac:picMkLst>
            <pc:docMk/>
            <pc:sldMk cId="567660357" sldId="267"/>
            <ac:picMk id="4" creationId="{81636284-2C79-07F6-6D01-4BF74512839C}"/>
          </ac:picMkLst>
        </pc:picChg>
        <pc:cxnChg chg="add del">
          <ac:chgData name="Gargi Sarkar" userId="c26273ae3a3c2297" providerId="Windows Live" clId="Web-{577CD963-FDE2-418A-B488-8985BCCF83D0}" dt="2022-04-19T09:44:43.297" v="2242"/>
          <ac:cxnSpMkLst>
            <pc:docMk/>
            <pc:sldMk cId="567660357" sldId="267"/>
            <ac:cxnSpMk id="34" creationId="{043EE5F5-AF73-46E3-90B6-27EEFDAC3591}"/>
          </ac:cxnSpMkLst>
        </pc:cxnChg>
        <pc:cxnChg chg="add del">
          <ac:chgData name="Gargi Sarkar" userId="c26273ae3a3c2297" providerId="Windows Live" clId="Web-{577CD963-FDE2-418A-B488-8985BCCF83D0}" dt="2022-04-19T10:23:32.326" v="2626"/>
          <ac:cxnSpMkLst>
            <pc:docMk/>
            <pc:sldMk cId="567660357" sldId="267"/>
            <ac:cxnSpMk id="58" creationId="{043EE5F5-AF73-46E3-90B6-27EEFDAC3591}"/>
          </ac:cxnSpMkLst>
        </pc:cxnChg>
        <pc:cxnChg chg="add del">
          <ac:chgData name="Gargi Sarkar" userId="c26273ae3a3c2297" providerId="Windows Live" clId="Web-{577CD963-FDE2-418A-B488-8985BCCF83D0}" dt="2022-04-19T10:23:41.107" v="2628"/>
          <ac:cxnSpMkLst>
            <pc:docMk/>
            <pc:sldMk cId="567660357" sldId="267"/>
            <ac:cxnSpMk id="63" creationId="{0E5D0023-B23E-4823-8D72-B07FFF8CAE96}"/>
          </ac:cxnSpMkLst>
        </pc:cxnChg>
      </pc:sldChg>
      <pc:sldChg chg="addSp modSp new mod setBg modClrScheme chgLayout">
        <pc:chgData name="Gargi Sarkar" userId="c26273ae3a3c2297" providerId="Windows Live" clId="Web-{577CD963-FDE2-418A-B488-8985BCCF83D0}" dt="2022-04-19T10:28:27.297" v="2667" actId="20577"/>
        <pc:sldMkLst>
          <pc:docMk/>
          <pc:sldMk cId="4048509662" sldId="268"/>
        </pc:sldMkLst>
        <pc:spChg chg="mod ord">
          <ac:chgData name="Gargi Sarkar" userId="c26273ae3a3c2297" providerId="Windows Live" clId="Web-{577CD963-FDE2-418A-B488-8985BCCF83D0}" dt="2022-04-19T10:21:30.622" v="2617"/>
          <ac:spMkLst>
            <pc:docMk/>
            <pc:sldMk cId="4048509662" sldId="268"/>
            <ac:spMk id="2" creationId="{F55FD90B-63FD-30A9-955F-80D68B92E91D}"/>
          </ac:spMkLst>
        </pc:spChg>
        <pc:spChg chg="mod ord">
          <ac:chgData name="Gargi Sarkar" userId="c26273ae3a3c2297" providerId="Windows Live" clId="Web-{577CD963-FDE2-418A-B488-8985BCCF83D0}" dt="2022-04-19T10:28:27.297" v="2667" actId="20577"/>
          <ac:spMkLst>
            <pc:docMk/>
            <pc:sldMk cId="4048509662" sldId="268"/>
            <ac:spMk id="3" creationId="{D0EE34DC-F5F1-0041-FE8F-7EEC523102E8}"/>
          </ac:spMkLst>
        </pc:spChg>
        <pc:spChg chg="add">
          <ac:chgData name="Gargi Sarkar" userId="c26273ae3a3c2297" providerId="Windows Live" clId="Web-{577CD963-FDE2-418A-B488-8985BCCF83D0}" dt="2022-04-19T10:21:30.622" v="2617"/>
          <ac:spMkLst>
            <pc:docMk/>
            <pc:sldMk cId="4048509662" sldId="268"/>
            <ac:spMk id="8" creationId="{0B7C4858-FAA3-4226-A856-193A01910E69}"/>
          </ac:spMkLst>
        </pc:spChg>
        <pc:spChg chg="add">
          <ac:chgData name="Gargi Sarkar" userId="c26273ae3a3c2297" providerId="Windows Live" clId="Web-{577CD963-FDE2-418A-B488-8985BCCF83D0}" dt="2022-04-19T10:21:30.622" v="2617"/>
          <ac:spMkLst>
            <pc:docMk/>
            <pc:sldMk cId="4048509662" sldId="268"/>
            <ac:spMk id="10" creationId="{68C1B503-0291-4E82-A65E-72D604D9F6CF}"/>
          </ac:spMkLst>
        </pc:spChg>
        <pc:spChg chg="add">
          <ac:chgData name="Gargi Sarkar" userId="c26273ae3a3c2297" providerId="Windows Live" clId="Web-{577CD963-FDE2-418A-B488-8985BCCF83D0}" dt="2022-04-19T10:21:30.622" v="2617"/>
          <ac:spMkLst>
            <pc:docMk/>
            <pc:sldMk cId="4048509662" sldId="268"/>
            <ac:spMk id="12" creationId="{B3F836C5-9601-4982-A121-CCA49BF7BA6C}"/>
          </ac:spMkLst>
        </pc:spChg>
        <pc:spChg chg="add">
          <ac:chgData name="Gargi Sarkar" userId="c26273ae3a3c2297" providerId="Windows Live" clId="Web-{577CD963-FDE2-418A-B488-8985BCCF83D0}" dt="2022-04-19T10:21:30.622" v="2617"/>
          <ac:spMkLst>
            <pc:docMk/>
            <pc:sldMk cId="4048509662" sldId="268"/>
            <ac:spMk id="14" creationId="{46CD0D05-FF47-4ABB-841C-0600CADC354B}"/>
          </ac:spMkLst>
        </pc:spChg>
      </pc:sldChg>
      <pc:sldChg chg="addSp modSp new mod setBg modClrScheme chgLayout">
        <pc:chgData name="Gargi Sarkar" userId="c26273ae3a3c2297" providerId="Windows Live" clId="Web-{577CD963-FDE2-418A-B488-8985BCCF83D0}" dt="2022-04-19T10:22:15.076" v="2620"/>
        <pc:sldMkLst>
          <pc:docMk/>
          <pc:sldMk cId="3486384385" sldId="269"/>
        </pc:sldMkLst>
        <pc:spChg chg="mod ord">
          <ac:chgData name="Gargi Sarkar" userId="c26273ae3a3c2297" providerId="Windows Live" clId="Web-{577CD963-FDE2-418A-B488-8985BCCF83D0}" dt="2022-04-19T10:22:15.076" v="2620"/>
          <ac:spMkLst>
            <pc:docMk/>
            <pc:sldMk cId="3486384385" sldId="269"/>
            <ac:spMk id="2" creationId="{68AD3EF8-BE68-B12E-4802-84C08BDAB31A}"/>
          </ac:spMkLst>
        </pc:spChg>
        <pc:spChg chg="mod ord">
          <ac:chgData name="Gargi Sarkar" userId="c26273ae3a3c2297" providerId="Windows Live" clId="Web-{577CD963-FDE2-418A-B488-8985BCCF83D0}" dt="2022-04-19T10:22:15.076" v="2620"/>
          <ac:spMkLst>
            <pc:docMk/>
            <pc:sldMk cId="3486384385" sldId="269"/>
            <ac:spMk id="3" creationId="{128E5D80-480F-02CD-E69D-AE4448D4DCAC}"/>
          </ac:spMkLst>
        </pc:spChg>
        <pc:spChg chg="add">
          <ac:chgData name="Gargi Sarkar" userId="c26273ae3a3c2297" providerId="Windows Live" clId="Web-{577CD963-FDE2-418A-B488-8985BCCF83D0}" dt="2022-04-19T10:22:15.076" v="2620"/>
          <ac:spMkLst>
            <pc:docMk/>
            <pc:sldMk cId="3486384385" sldId="269"/>
            <ac:spMk id="8" creationId="{DC878D9A-77BE-4701-AE3D-EEFC53CD50BC}"/>
          </ac:spMkLst>
        </pc:spChg>
        <pc:spChg chg="add">
          <ac:chgData name="Gargi Sarkar" userId="c26273ae3a3c2297" providerId="Windows Live" clId="Web-{577CD963-FDE2-418A-B488-8985BCCF83D0}" dt="2022-04-19T10:22:15.076" v="2620"/>
          <ac:spMkLst>
            <pc:docMk/>
            <pc:sldMk cId="3486384385" sldId="269"/>
            <ac:spMk id="10" creationId="{F643BE08-0ED1-4B73-AC6D-B7E26A59CDAA}"/>
          </ac:spMkLst>
        </pc:spChg>
        <pc:spChg chg="add">
          <ac:chgData name="Gargi Sarkar" userId="c26273ae3a3c2297" providerId="Windows Live" clId="Web-{577CD963-FDE2-418A-B488-8985BCCF83D0}" dt="2022-04-19T10:22:15.076" v="2620"/>
          <ac:spMkLst>
            <pc:docMk/>
            <pc:sldMk cId="3486384385" sldId="269"/>
            <ac:spMk id="12" creationId="{956B2094-7FC0-45FC-BFED-3CB88CEE63F5}"/>
          </ac:spMkLst>
        </pc:spChg>
        <pc:spChg chg="add">
          <ac:chgData name="Gargi Sarkar" userId="c26273ae3a3c2297" providerId="Windows Live" clId="Web-{577CD963-FDE2-418A-B488-8985BCCF83D0}" dt="2022-04-19T10:22:15.076" v="2620"/>
          <ac:spMkLst>
            <pc:docMk/>
            <pc:sldMk cId="3486384385" sldId="269"/>
            <ac:spMk id="14" creationId="{07A4B640-BB7F-4272-A710-068DBA9F9A6E}"/>
          </ac:spMkLst>
        </pc:spChg>
      </pc:sldChg>
      <pc:sldChg chg="modSp new mod modClrScheme chgLayout">
        <pc:chgData name="Gargi Sarkar" userId="c26273ae3a3c2297" providerId="Windows Live" clId="Web-{577CD963-FDE2-418A-B488-8985BCCF83D0}" dt="2022-04-19T10:25:58.046" v="2659" actId="20577"/>
        <pc:sldMkLst>
          <pc:docMk/>
          <pc:sldMk cId="3516455231" sldId="270"/>
        </pc:sldMkLst>
        <pc:spChg chg="mod ord">
          <ac:chgData name="Gargi Sarkar" userId="c26273ae3a3c2297" providerId="Windows Live" clId="Web-{577CD963-FDE2-418A-B488-8985BCCF83D0}" dt="2022-04-19T10:25:41.749" v="2645" actId="20577"/>
          <ac:spMkLst>
            <pc:docMk/>
            <pc:sldMk cId="3516455231" sldId="270"/>
            <ac:spMk id="2" creationId="{B8B5B331-529B-ABA0-B956-0171A3A3F124}"/>
          </ac:spMkLst>
        </pc:spChg>
        <pc:spChg chg="mod ord">
          <ac:chgData name="Gargi Sarkar" userId="c26273ae3a3c2297" providerId="Windows Live" clId="Web-{577CD963-FDE2-418A-B488-8985BCCF83D0}" dt="2022-04-19T10:25:58.046" v="2659" actId="20577"/>
          <ac:spMkLst>
            <pc:docMk/>
            <pc:sldMk cId="3516455231" sldId="270"/>
            <ac:spMk id="3" creationId="{548104A0-D826-77B1-57EF-06E5FF377F5C}"/>
          </ac:spMkLst>
        </pc:spChg>
      </pc:sldChg>
      <pc:sldMasterChg chg="del delSldLayout">
        <pc:chgData name="Gargi Sarkar" userId="c26273ae3a3c2297" providerId="Windows Live" clId="Web-{577CD963-FDE2-418A-B488-8985BCCF83D0}" dt="2022-04-19T05:20:57.212" v="2"/>
        <pc:sldMasterMkLst>
          <pc:docMk/>
          <pc:sldMasterMk cId="2508158248" sldId="2147483685"/>
        </pc:sldMasterMkLst>
        <pc:sldLayoutChg chg="del">
          <pc:chgData name="Gargi Sarkar" userId="c26273ae3a3c2297" providerId="Windows Live" clId="Web-{577CD963-FDE2-418A-B488-8985BCCF83D0}" dt="2022-04-19T05:20:57.212" v="2"/>
          <pc:sldLayoutMkLst>
            <pc:docMk/>
            <pc:sldMasterMk cId="2508158248" sldId="2147483685"/>
            <pc:sldLayoutMk cId="808503052" sldId="2147483674"/>
          </pc:sldLayoutMkLst>
        </pc:sldLayoutChg>
        <pc:sldLayoutChg chg="del">
          <pc:chgData name="Gargi Sarkar" userId="c26273ae3a3c2297" providerId="Windows Live" clId="Web-{577CD963-FDE2-418A-B488-8985BCCF83D0}" dt="2022-04-19T05:20:57.212" v="2"/>
          <pc:sldLayoutMkLst>
            <pc:docMk/>
            <pc:sldMasterMk cId="2508158248" sldId="2147483685"/>
            <pc:sldLayoutMk cId="976635853" sldId="2147483675"/>
          </pc:sldLayoutMkLst>
        </pc:sldLayoutChg>
        <pc:sldLayoutChg chg="del">
          <pc:chgData name="Gargi Sarkar" userId="c26273ae3a3c2297" providerId="Windows Live" clId="Web-{577CD963-FDE2-418A-B488-8985BCCF83D0}" dt="2022-04-19T05:20:57.212" v="2"/>
          <pc:sldLayoutMkLst>
            <pc:docMk/>
            <pc:sldMasterMk cId="2508158248" sldId="2147483685"/>
            <pc:sldLayoutMk cId="3544202655" sldId="2147483676"/>
          </pc:sldLayoutMkLst>
        </pc:sldLayoutChg>
        <pc:sldLayoutChg chg="del">
          <pc:chgData name="Gargi Sarkar" userId="c26273ae3a3c2297" providerId="Windows Live" clId="Web-{577CD963-FDE2-418A-B488-8985BCCF83D0}" dt="2022-04-19T05:20:57.212" v="2"/>
          <pc:sldLayoutMkLst>
            <pc:docMk/>
            <pc:sldMasterMk cId="2508158248" sldId="2147483685"/>
            <pc:sldLayoutMk cId="2126938680" sldId="2147483677"/>
          </pc:sldLayoutMkLst>
        </pc:sldLayoutChg>
        <pc:sldLayoutChg chg="del">
          <pc:chgData name="Gargi Sarkar" userId="c26273ae3a3c2297" providerId="Windows Live" clId="Web-{577CD963-FDE2-418A-B488-8985BCCF83D0}" dt="2022-04-19T05:20:57.212" v="2"/>
          <pc:sldLayoutMkLst>
            <pc:docMk/>
            <pc:sldMasterMk cId="2508158248" sldId="2147483685"/>
            <pc:sldLayoutMk cId="4032365493" sldId="2147483678"/>
          </pc:sldLayoutMkLst>
        </pc:sldLayoutChg>
        <pc:sldLayoutChg chg="del">
          <pc:chgData name="Gargi Sarkar" userId="c26273ae3a3c2297" providerId="Windows Live" clId="Web-{577CD963-FDE2-418A-B488-8985BCCF83D0}" dt="2022-04-19T05:20:57.212" v="2"/>
          <pc:sldLayoutMkLst>
            <pc:docMk/>
            <pc:sldMasterMk cId="2508158248" sldId="2147483685"/>
            <pc:sldLayoutMk cId="3250264724" sldId="2147483679"/>
          </pc:sldLayoutMkLst>
        </pc:sldLayoutChg>
        <pc:sldLayoutChg chg="del">
          <pc:chgData name="Gargi Sarkar" userId="c26273ae3a3c2297" providerId="Windows Live" clId="Web-{577CD963-FDE2-418A-B488-8985BCCF83D0}" dt="2022-04-19T05:20:57.212" v="2"/>
          <pc:sldLayoutMkLst>
            <pc:docMk/>
            <pc:sldMasterMk cId="2508158248" sldId="2147483685"/>
            <pc:sldLayoutMk cId="2605322189" sldId="2147483680"/>
          </pc:sldLayoutMkLst>
        </pc:sldLayoutChg>
        <pc:sldLayoutChg chg="del">
          <pc:chgData name="Gargi Sarkar" userId="c26273ae3a3c2297" providerId="Windows Live" clId="Web-{577CD963-FDE2-418A-B488-8985BCCF83D0}" dt="2022-04-19T05:20:57.212" v="2"/>
          <pc:sldLayoutMkLst>
            <pc:docMk/>
            <pc:sldMasterMk cId="2508158248" sldId="2147483685"/>
            <pc:sldLayoutMk cId="2665677422" sldId="2147483681"/>
          </pc:sldLayoutMkLst>
        </pc:sldLayoutChg>
        <pc:sldLayoutChg chg="del">
          <pc:chgData name="Gargi Sarkar" userId="c26273ae3a3c2297" providerId="Windows Live" clId="Web-{577CD963-FDE2-418A-B488-8985BCCF83D0}" dt="2022-04-19T05:20:57.212" v="2"/>
          <pc:sldLayoutMkLst>
            <pc:docMk/>
            <pc:sldMasterMk cId="2508158248" sldId="2147483685"/>
            <pc:sldLayoutMk cId="572344115" sldId="2147483682"/>
          </pc:sldLayoutMkLst>
        </pc:sldLayoutChg>
        <pc:sldLayoutChg chg="del">
          <pc:chgData name="Gargi Sarkar" userId="c26273ae3a3c2297" providerId="Windows Live" clId="Web-{577CD963-FDE2-418A-B488-8985BCCF83D0}" dt="2022-04-19T05:20:57.212" v="2"/>
          <pc:sldLayoutMkLst>
            <pc:docMk/>
            <pc:sldMasterMk cId="2508158248" sldId="2147483685"/>
            <pc:sldLayoutMk cId="2309920922" sldId="2147483683"/>
          </pc:sldLayoutMkLst>
        </pc:sldLayoutChg>
        <pc:sldLayoutChg chg="del">
          <pc:chgData name="Gargi Sarkar" userId="c26273ae3a3c2297" providerId="Windows Live" clId="Web-{577CD963-FDE2-418A-B488-8985BCCF83D0}" dt="2022-04-19T05:20:57.212" v="2"/>
          <pc:sldLayoutMkLst>
            <pc:docMk/>
            <pc:sldMasterMk cId="2508158248" sldId="2147483685"/>
            <pc:sldLayoutMk cId="2702792431" sldId="2147483684"/>
          </pc:sldLayoutMkLst>
        </pc:sldLayoutChg>
      </pc:sldMasterChg>
      <pc:sldMasterChg chg="add del addSldLayout delSldLayout modSldLayout">
        <pc:chgData name="Gargi Sarkar" userId="c26273ae3a3c2297" providerId="Windows Live" clId="Web-{577CD963-FDE2-418A-B488-8985BCCF83D0}" dt="2022-04-19T05:21:15.712" v="4"/>
        <pc:sldMasterMkLst>
          <pc:docMk/>
          <pc:sldMasterMk cId="3550947903" sldId="2147483686"/>
        </pc:sldMasterMkLst>
        <pc:sldLayoutChg chg="add del mod replId">
          <pc:chgData name="Gargi Sarkar" userId="c26273ae3a3c2297" providerId="Windows Live" clId="Web-{577CD963-FDE2-418A-B488-8985BCCF83D0}" dt="2022-04-19T05:21:15.712" v="4"/>
          <pc:sldLayoutMkLst>
            <pc:docMk/>
            <pc:sldMasterMk cId="3550947903" sldId="2147483686"/>
            <pc:sldLayoutMk cId="4123814840" sldId="2147483687"/>
          </pc:sldLayoutMkLst>
        </pc:sldLayoutChg>
        <pc:sldLayoutChg chg="add del mod replId">
          <pc:chgData name="Gargi Sarkar" userId="c26273ae3a3c2297" providerId="Windows Live" clId="Web-{577CD963-FDE2-418A-B488-8985BCCF83D0}" dt="2022-04-19T05:21:15.712" v="4"/>
          <pc:sldLayoutMkLst>
            <pc:docMk/>
            <pc:sldMasterMk cId="3550947903" sldId="2147483686"/>
            <pc:sldLayoutMk cId="927515618" sldId="2147483688"/>
          </pc:sldLayoutMkLst>
        </pc:sldLayoutChg>
        <pc:sldLayoutChg chg="add del mod replId">
          <pc:chgData name="Gargi Sarkar" userId="c26273ae3a3c2297" providerId="Windows Live" clId="Web-{577CD963-FDE2-418A-B488-8985BCCF83D0}" dt="2022-04-19T05:21:15.712" v="4"/>
          <pc:sldLayoutMkLst>
            <pc:docMk/>
            <pc:sldMasterMk cId="3550947903" sldId="2147483686"/>
            <pc:sldLayoutMk cId="1296960927" sldId="2147483689"/>
          </pc:sldLayoutMkLst>
        </pc:sldLayoutChg>
        <pc:sldLayoutChg chg="add del mod replId">
          <pc:chgData name="Gargi Sarkar" userId="c26273ae3a3c2297" providerId="Windows Live" clId="Web-{577CD963-FDE2-418A-B488-8985BCCF83D0}" dt="2022-04-19T05:21:15.712" v="4"/>
          <pc:sldLayoutMkLst>
            <pc:docMk/>
            <pc:sldMasterMk cId="3550947903" sldId="2147483686"/>
            <pc:sldLayoutMk cId="1951363524" sldId="2147483690"/>
          </pc:sldLayoutMkLst>
        </pc:sldLayoutChg>
        <pc:sldLayoutChg chg="add del mod replId">
          <pc:chgData name="Gargi Sarkar" userId="c26273ae3a3c2297" providerId="Windows Live" clId="Web-{577CD963-FDE2-418A-B488-8985BCCF83D0}" dt="2022-04-19T05:21:15.712" v="4"/>
          <pc:sldLayoutMkLst>
            <pc:docMk/>
            <pc:sldMasterMk cId="3550947903" sldId="2147483686"/>
            <pc:sldLayoutMk cId="3227513609" sldId="2147483691"/>
          </pc:sldLayoutMkLst>
        </pc:sldLayoutChg>
        <pc:sldLayoutChg chg="add del mod replId">
          <pc:chgData name="Gargi Sarkar" userId="c26273ae3a3c2297" providerId="Windows Live" clId="Web-{577CD963-FDE2-418A-B488-8985BCCF83D0}" dt="2022-04-19T05:21:15.712" v="4"/>
          <pc:sldLayoutMkLst>
            <pc:docMk/>
            <pc:sldMasterMk cId="3550947903" sldId="2147483686"/>
            <pc:sldLayoutMk cId="468342099" sldId="2147483692"/>
          </pc:sldLayoutMkLst>
        </pc:sldLayoutChg>
        <pc:sldLayoutChg chg="add del mod replId">
          <pc:chgData name="Gargi Sarkar" userId="c26273ae3a3c2297" providerId="Windows Live" clId="Web-{577CD963-FDE2-418A-B488-8985BCCF83D0}" dt="2022-04-19T05:21:15.712" v="4"/>
          <pc:sldLayoutMkLst>
            <pc:docMk/>
            <pc:sldMasterMk cId="3550947903" sldId="2147483686"/>
            <pc:sldLayoutMk cId="120755927" sldId="2147483693"/>
          </pc:sldLayoutMkLst>
        </pc:sldLayoutChg>
        <pc:sldLayoutChg chg="add del mod replId">
          <pc:chgData name="Gargi Sarkar" userId="c26273ae3a3c2297" providerId="Windows Live" clId="Web-{577CD963-FDE2-418A-B488-8985BCCF83D0}" dt="2022-04-19T05:21:15.712" v="4"/>
          <pc:sldLayoutMkLst>
            <pc:docMk/>
            <pc:sldMasterMk cId="3550947903" sldId="2147483686"/>
            <pc:sldLayoutMk cId="826644794" sldId="2147483694"/>
          </pc:sldLayoutMkLst>
        </pc:sldLayoutChg>
        <pc:sldLayoutChg chg="add del mod replId">
          <pc:chgData name="Gargi Sarkar" userId="c26273ae3a3c2297" providerId="Windows Live" clId="Web-{577CD963-FDE2-418A-B488-8985BCCF83D0}" dt="2022-04-19T05:21:15.712" v="4"/>
          <pc:sldLayoutMkLst>
            <pc:docMk/>
            <pc:sldMasterMk cId="3550947903" sldId="2147483686"/>
            <pc:sldLayoutMk cId="1565155117" sldId="2147483695"/>
          </pc:sldLayoutMkLst>
        </pc:sldLayoutChg>
        <pc:sldLayoutChg chg="add del mod replId">
          <pc:chgData name="Gargi Sarkar" userId="c26273ae3a3c2297" providerId="Windows Live" clId="Web-{577CD963-FDE2-418A-B488-8985BCCF83D0}" dt="2022-04-19T05:21:15.712" v="4"/>
          <pc:sldLayoutMkLst>
            <pc:docMk/>
            <pc:sldMasterMk cId="3550947903" sldId="2147483686"/>
            <pc:sldLayoutMk cId="2913230605" sldId="2147483696"/>
          </pc:sldLayoutMkLst>
        </pc:sldLayoutChg>
        <pc:sldLayoutChg chg="add del mod replId">
          <pc:chgData name="Gargi Sarkar" userId="c26273ae3a3c2297" providerId="Windows Live" clId="Web-{577CD963-FDE2-418A-B488-8985BCCF83D0}" dt="2022-04-19T05:21:15.712" v="4"/>
          <pc:sldLayoutMkLst>
            <pc:docMk/>
            <pc:sldMasterMk cId="3550947903" sldId="2147483686"/>
            <pc:sldLayoutMk cId="1466017102" sldId="2147483697"/>
          </pc:sldLayoutMkLst>
        </pc:sldLayoutChg>
      </pc:sldMasterChg>
      <pc:sldMasterChg chg="add del addSldLayout delSldLayout modSldLayout">
        <pc:chgData name="Gargi Sarkar" userId="c26273ae3a3c2297" providerId="Windows Live" clId="Web-{577CD963-FDE2-418A-B488-8985BCCF83D0}" dt="2022-04-19T05:21:32.415" v="5"/>
        <pc:sldMasterMkLst>
          <pc:docMk/>
          <pc:sldMasterMk cId="585798600" sldId="2147483698"/>
        </pc:sldMasterMkLst>
        <pc:sldLayoutChg chg="add del mod replId">
          <pc:chgData name="Gargi Sarkar" userId="c26273ae3a3c2297" providerId="Windows Live" clId="Web-{577CD963-FDE2-418A-B488-8985BCCF83D0}" dt="2022-04-19T05:21:32.415" v="5"/>
          <pc:sldLayoutMkLst>
            <pc:docMk/>
            <pc:sldMasterMk cId="585798600" sldId="2147483698"/>
            <pc:sldLayoutMk cId="2913241156" sldId="2147483699"/>
          </pc:sldLayoutMkLst>
        </pc:sldLayoutChg>
        <pc:sldLayoutChg chg="add del mod replId">
          <pc:chgData name="Gargi Sarkar" userId="c26273ae3a3c2297" providerId="Windows Live" clId="Web-{577CD963-FDE2-418A-B488-8985BCCF83D0}" dt="2022-04-19T05:21:32.415" v="5"/>
          <pc:sldLayoutMkLst>
            <pc:docMk/>
            <pc:sldMasterMk cId="585798600" sldId="2147483698"/>
            <pc:sldLayoutMk cId="3454354192" sldId="2147483700"/>
          </pc:sldLayoutMkLst>
        </pc:sldLayoutChg>
        <pc:sldLayoutChg chg="add del mod replId">
          <pc:chgData name="Gargi Sarkar" userId="c26273ae3a3c2297" providerId="Windows Live" clId="Web-{577CD963-FDE2-418A-B488-8985BCCF83D0}" dt="2022-04-19T05:21:32.415" v="5"/>
          <pc:sldLayoutMkLst>
            <pc:docMk/>
            <pc:sldMasterMk cId="585798600" sldId="2147483698"/>
            <pc:sldLayoutMk cId="2557331283" sldId="2147483701"/>
          </pc:sldLayoutMkLst>
        </pc:sldLayoutChg>
        <pc:sldLayoutChg chg="add del mod replId">
          <pc:chgData name="Gargi Sarkar" userId="c26273ae3a3c2297" providerId="Windows Live" clId="Web-{577CD963-FDE2-418A-B488-8985BCCF83D0}" dt="2022-04-19T05:21:32.415" v="5"/>
          <pc:sldLayoutMkLst>
            <pc:docMk/>
            <pc:sldMasterMk cId="585798600" sldId="2147483698"/>
            <pc:sldLayoutMk cId="1426795615" sldId="2147483702"/>
          </pc:sldLayoutMkLst>
        </pc:sldLayoutChg>
        <pc:sldLayoutChg chg="add del mod replId">
          <pc:chgData name="Gargi Sarkar" userId="c26273ae3a3c2297" providerId="Windows Live" clId="Web-{577CD963-FDE2-418A-B488-8985BCCF83D0}" dt="2022-04-19T05:21:32.415" v="5"/>
          <pc:sldLayoutMkLst>
            <pc:docMk/>
            <pc:sldMasterMk cId="585798600" sldId="2147483698"/>
            <pc:sldLayoutMk cId="1517998253" sldId="2147483703"/>
          </pc:sldLayoutMkLst>
        </pc:sldLayoutChg>
        <pc:sldLayoutChg chg="add del mod replId">
          <pc:chgData name="Gargi Sarkar" userId="c26273ae3a3c2297" providerId="Windows Live" clId="Web-{577CD963-FDE2-418A-B488-8985BCCF83D0}" dt="2022-04-19T05:21:32.415" v="5"/>
          <pc:sldLayoutMkLst>
            <pc:docMk/>
            <pc:sldMasterMk cId="585798600" sldId="2147483698"/>
            <pc:sldLayoutMk cId="3136572349" sldId="2147483704"/>
          </pc:sldLayoutMkLst>
        </pc:sldLayoutChg>
        <pc:sldLayoutChg chg="add del mod replId">
          <pc:chgData name="Gargi Sarkar" userId="c26273ae3a3c2297" providerId="Windows Live" clId="Web-{577CD963-FDE2-418A-B488-8985BCCF83D0}" dt="2022-04-19T05:21:32.415" v="5"/>
          <pc:sldLayoutMkLst>
            <pc:docMk/>
            <pc:sldMasterMk cId="585798600" sldId="2147483698"/>
            <pc:sldLayoutMk cId="3010642190" sldId="2147483705"/>
          </pc:sldLayoutMkLst>
        </pc:sldLayoutChg>
        <pc:sldLayoutChg chg="add del mod replId">
          <pc:chgData name="Gargi Sarkar" userId="c26273ae3a3c2297" providerId="Windows Live" clId="Web-{577CD963-FDE2-418A-B488-8985BCCF83D0}" dt="2022-04-19T05:21:32.415" v="5"/>
          <pc:sldLayoutMkLst>
            <pc:docMk/>
            <pc:sldMasterMk cId="585798600" sldId="2147483698"/>
            <pc:sldLayoutMk cId="1151973380" sldId="2147483706"/>
          </pc:sldLayoutMkLst>
        </pc:sldLayoutChg>
        <pc:sldLayoutChg chg="add del mod replId">
          <pc:chgData name="Gargi Sarkar" userId="c26273ae3a3c2297" providerId="Windows Live" clId="Web-{577CD963-FDE2-418A-B488-8985BCCF83D0}" dt="2022-04-19T05:21:32.415" v="5"/>
          <pc:sldLayoutMkLst>
            <pc:docMk/>
            <pc:sldMasterMk cId="585798600" sldId="2147483698"/>
            <pc:sldLayoutMk cId="3869840242" sldId="2147483707"/>
          </pc:sldLayoutMkLst>
        </pc:sldLayoutChg>
        <pc:sldLayoutChg chg="add del mod replId">
          <pc:chgData name="Gargi Sarkar" userId="c26273ae3a3c2297" providerId="Windows Live" clId="Web-{577CD963-FDE2-418A-B488-8985BCCF83D0}" dt="2022-04-19T05:21:32.415" v="5"/>
          <pc:sldLayoutMkLst>
            <pc:docMk/>
            <pc:sldMasterMk cId="585798600" sldId="2147483698"/>
            <pc:sldLayoutMk cId="395243876" sldId="2147483708"/>
          </pc:sldLayoutMkLst>
        </pc:sldLayoutChg>
        <pc:sldLayoutChg chg="add del mod replId">
          <pc:chgData name="Gargi Sarkar" userId="c26273ae3a3c2297" providerId="Windows Live" clId="Web-{577CD963-FDE2-418A-B488-8985BCCF83D0}" dt="2022-04-19T05:21:32.415" v="5"/>
          <pc:sldLayoutMkLst>
            <pc:docMk/>
            <pc:sldMasterMk cId="585798600" sldId="2147483698"/>
            <pc:sldLayoutMk cId="1381828180" sldId="2147483709"/>
          </pc:sldLayoutMkLst>
        </pc:sldLayoutChg>
        <pc:sldLayoutChg chg="add del mod replId">
          <pc:chgData name="Gargi Sarkar" userId="c26273ae3a3c2297" providerId="Windows Live" clId="Web-{577CD963-FDE2-418A-B488-8985BCCF83D0}" dt="2022-04-19T05:21:32.415" v="5"/>
          <pc:sldLayoutMkLst>
            <pc:docMk/>
            <pc:sldMasterMk cId="585798600" sldId="2147483698"/>
            <pc:sldLayoutMk cId="3265336259" sldId="2147483710"/>
          </pc:sldLayoutMkLst>
        </pc:sldLayoutChg>
        <pc:sldLayoutChg chg="add del mod replId">
          <pc:chgData name="Gargi Sarkar" userId="c26273ae3a3c2297" providerId="Windows Live" clId="Web-{577CD963-FDE2-418A-B488-8985BCCF83D0}" dt="2022-04-19T05:21:32.415" v="5"/>
          <pc:sldLayoutMkLst>
            <pc:docMk/>
            <pc:sldMasterMk cId="585798600" sldId="2147483698"/>
            <pc:sldLayoutMk cId="370270654" sldId="2147483711"/>
          </pc:sldLayoutMkLst>
        </pc:sldLayoutChg>
        <pc:sldLayoutChg chg="add del mod replId">
          <pc:chgData name="Gargi Sarkar" userId="c26273ae3a3c2297" providerId="Windows Live" clId="Web-{577CD963-FDE2-418A-B488-8985BCCF83D0}" dt="2022-04-19T05:21:32.415" v="5"/>
          <pc:sldLayoutMkLst>
            <pc:docMk/>
            <pc:sldMasterMk cId="585798600" sldId="2147483698"/>
            <pc:sldLayoutMk cId="1933799647" sldId="2147483712"/>
          </pc:sldLayoutMkLst>
        </pc:sldLayoutChg>
        <pc:sldLayoutChg chg="add del mod replId">
          <pc:chgData name="Gargi Sarkar" userId="c26273ae3a3c2297" providerId="Windows Live" clId="Web-{577CD963-FDE2-418A-B488-8985BCCF83D0}" dt="2022-04-19T05:21:32.415" v="5"/>
          <pc:sldLayoutMkLst>
            <pc:docMk/>
            <pc:sldMasterMk cId="585798600" sldId="2147483698"/>
            <pc:sldLayoutMk cId="3062745443" sldId="2147483713"/>
          </pc:sldLayoutMkLst>
        </pc:sldLayoutChg>
        <pc:sldLayoutChg chg="add del mod replId">
          <pc:chgData name="Gargi Sarkar" userId="c26273ae3a3c2297" providerId="Windows Live" clId="Web-{577CD963-FDE2-418A-B488-8985BCCF83D0}" dt="2022-04-19T05:21:32.415" v="5"/>
          <pc:sldLayoutMkLst>
            <pc:docMk/>
            <pc:sldMasterMk cId="585798600" sldId="2147483698"/>
            <pc:sldLayoutMk cId="2762775000" sldId="2147483714"/>
          </pc:sldLayoutMkLst>
        </pc:sldLayoutChg>
        <pc:sldLayoutChg chg="add del mod replId">
          <pc:chgData name="Gargi Sarkar" userId="c26273ae3a3c2297" providerId="Windows Live" clId="Web-{577CD963-FDE2-418A-B488-8985BCCF83D0}" dt="2022-04-19T05:21:32.415" v="5"/>
          <pc:sldLayoutMkLst>
            <pc:docMk/>
            <pc:sldMasterMk cId="585798600" sldId="2147483698"/>
            <pc:sldLayoutMk cId="3788536817" sldId="2147483715"/>
          </pc:sldLayoutMkLst>
        </pc:sldLayoutChg>
      </pc:sldMasterChg>
      <pc:sldMasterChg chg="add del addSldLayout delSldLayout modSldLayout">
        <pc:chgData name="Gargi Sarkar" userId="c26273ae3a3c2297" providerId="Windows Live" clId="Web-{577CD963-FDE2-418A-B488-8985BCCF83D0}" dt="2022-04-19T05:22:50.993" v="8"/>
        <pc:sldMasterMkLst>
          <pc:docMk/>
          <pc:sldMasterMk cId="2324506520" sldId="2147483716"/>
        </pc:sldMasterMkLst>
        <pc:sldLayoutChg chg="add del mod replId">
          <pc:chgData name="Gargi Sarkar" userId="c26273ae3a3c2297" providerId="Windows Live" clId="Web-{577CD963-FDE2-418A-B488-8985BCCF83D0}" dt="2022-04-19T05:22:50.993" v="8"/>
          <pc:sldLayoutMkLst>
            <pc:docMk/>
            <pc:sldMasterMk cId="2324506520" sldId="2147483716"/>
            <pc:sldLayoutMk cId="4112861070" sldId="2147483717"/>
          </pc:sldLayoutMkLst>
        </pc:sldLayoutChg>
        <pc:sldLayoutChg chg="add del mod replId">
          <pc:chgData name="Gargi Sarkar" userId="c26273ae3a3c2297" providerId="Windows Live" clId="Web-{577CD963-FDE2-418A-B488-8985BCCF83D0}" dt="2022-04-19T05:22:50.993" v="8"/>
          <pc:sldLayoutMkLst>
            <pc:docMk/>
            <pc:sldMasterMk cId="2324506520" sldId="2147483716"/>
            <pc:sldLayoutMk cId="1966503550" sldId="2147483718"/>
          </pc:sldLayoutMkLst>
        </pc:sldLayoutChg>
        <pc:sldLayoutChg chg="add del mod replId">
          <pc:chgData name="Gargi Sarkar" userId="c26273ae3a3c2297" providerId="Windows Live" clId="Web-{577CD963-FDE2-418A-B488-8985BCCF83D0}" dt="2022-04-19T05:22:50.993" v="8"/>
          <pc:sldLayoutMkLst>
            <pc:docMk/>
            <pc:sldMasterMk cId="2324506520" sldId="2147483716"/>
            <pc:sldLayoutMk cId="2827872269" sldId="2147483719"/>
          </pc:sldLayoutMkLst>
        </pc:sldLayoutChg>
        <pc:sldLayoutChg chg="add del mod replId">
          <pc:chgData name="Gargi Sarkar" userId="c26273ae3a3c2297" providerId="Windows Live" clId="Web-{577CD963-FDE2-418A-B488-8985BCCF83D0}" dt="2022-04-19T05:22:50.993" v="8"/>
          <pc:sldLayoutMkLst>
            <pc:docMk/>
            <pc:sldMasterMk cId="2324506520" sldId="2147483716"/>
            <pc:sldLayoutMk cId="2205569872" sldId="2147483720"/>
          </pc:sldLayoutMkLst>
        </pc:sldLayoutChg>
        <pc:sldLayoutChg chg="add del mod replId">
          <pc:chgData name="Gargi Sarkar" userId="c26273ae3a3c2297" providerId="Windows Live" clId="Web-{577CD963-FDE2-418A-B488-8985BCCF83D0}" dt="2022-04-19T05:22:50.993" v="8"/>
          <pc:sldLayoutMkLst>
            <pc:docMk/>
            <pc:sldMasterMk cId="2324506520" sldId="2147483716"/>
            <pc:sldLayoutMk cId="880259836" sldId="2147483721"/>
          </pc:sldLayoutMkLst>
        </pc:sldLayoutChg>
        <pc:sldLayoutChg chg="add del mod replId">
          <pc:chgData name="Gargi Sarkar" userId="c26273ae3a3c2297" providerId="Windows Live" clId="Web-{577CD963-FDE2-418A-B488-8985BCCF83D0}" dt="2022-04-19T05:22:50.993" v="8"/>
          <pc:sldLayoutMkLst>
            <pc:docMk/>
            <pc:sldMasterMk cId="2324506520" sldId="2147483716"/>
            <pc:sldLayoutMk cId="1143152102" sldId="2147483722"/>
          </pc:sldLayoutMkLst>
        </pc:sldLayoutChg>
        <pc:sldLayoutChg chg="add del mod replId">
          <pc:chgData name="Gargi Sarkar" userId="c26273ae3a3c2297" providerId="Windows Live" clId="Web-{577CD963-FDE2-418A-B488-8985BCCF83D0}" dt="2022-04-19T05:22:50.993" v="8"/>
          <pc:sldLayoutMkLst>
            <pc:docMk/>
            <pc:sldMasterMk cId="2324506520" sldId="2147483716"/>
            <pc:sldLayoutMk cId="334505589" sldId="2147483723"/>
          </pc:sldLayoutMkLst>
        </pc:sldLayoutChg>
        <pc:sldLayoutChg chg="add del mod replId">
          <pc:chgData name="Gargi Sarkar" userId="c26273ae3a3c2297" providerId="Windows Live" clId="Web-{577CD963-FDE2-418A-B488-8985BCCF83D0}" dt="2022-04-19T05:22:50.993" v="8"/>
          <pc:sldLayoutMkLst>
            <pc:docMk/>
            <pc:sldMasterMk cId="2324506520" sldId="2147483716"/>
            <pc:sldLayoutMk cId="1850376955" sldId="2147483724"/>
          </pc:sldLayoutMkLst>
        </pc:sldLayoutChg>
        <pc:sldLayoutChg chg="add del mod replId">
          <pc:chgData name="Gargi Sarkar" userId="c26273ae3a3c2297" providerId="Windows Live" clId="Web-{577CD963-FDE2-418A-B488-8985BCCF83D0}" dt="2022-04-19T05:22:50.993" v="8"/>
          <pc:sldLayoutMkLst>
            <pc:docMk/>
            <pc:sldMasterMk cId="2324506520" sldId="2147483716"/>
            <pc:sldLayoutMk cId="2040156810" sldId="2147483725"/>
          </pc:sldLayoutMkLst>
        </pc:sldLayoutChg>
        <pc:sldLayoutChg chg="add del mod replId">
          <pc:chgData name="Gargi Sarkar" userId="c26273ae3a3c2297" providerId="Windows Live" clId="Web-{577CD963-FDE2-418A-B488-8985BCCF83D0}" dt="2022-04-19T05:22:50.993" v="8"/>
          <pc:sldLayoutMkLst>
            <pc:docMk/>
            <pc:sldMasterMk cId="2324506520" sldId="2147483716"/>
            <pc:sldLayoutMk cId="3025475976" sldId="2147483726"/>
          </pc:sldLayoutMkLst>
        </pc:sldLayoutChg>
        <pc:sldLayoutChg chg="add del mod replId">
          <pc:chgData name="Gargi Sarkar" userId="c26273ae3a3c2297" providerId="Windows Live" clId="Web-{577CD963-FDE2-418A-B488-8985BCCF83D0}" dt="2022-04-19T05:22:50.993" v="8"/>
          <pc:sldLayoutMkLst>
            <pc:docMk/>
            <pc:sldMasterMk cId="2324506520" sldId="2147483716"/>
            <pc:sldLayoutMk cId="844403498" sldId="2147483727"/>
          </pc:sldLayoutMkLst>
        </pc:sldLayoutChg>
      </pc:sldMasterChg>
      <pc:sldMasterChg chg="add del addSldLayout delSldLayout modSldLayout">
        <pc:chgData name="Gargi Sarkar" userId="c26273ae3a3c2297" providerId="Windows Live" clId="Web-{577CD963-FDE2-418A-B488-8985BCCF83D0}" dt="2022-04-19T05:23:13.914" v="9"/>
        <pc:sldMasterMkLst>
          <pc:docMk/>
          <pc:sldMasterMk cId="2296042370" sldId="2147483728"/>
        </pc:sldMasterMkLst>
        <pc:sldLayoutChg chg="add del mod replId">
          <pc:chgData name="Gargi Sarkar" userId="c26273ae3a3c2297" providerId="Windows Live" clId="Web-{577CD963-FDE2-418A-B488-8985BCCF83D0}" dt="2022-04-19T05:23:13.914" v="9"/>
          <pc:sldLayoutMkLst>
            <pc:docMk/>
            <pc:sldMasterMk cId="2296042370" sldId="2147483728"/>
            <pc:sldLayoutMk cId="1086961633" sldId="2147483729"/>
          </pc:sldLayoutMkLst>
        </pc:sldLayoutChg>
        <pc:sldLayoutChg chg="add del mod replId">
          <pc:chgData name="Gargi Sarkar" userId="c26273ae3a3c2297" providerId="Windows Live" clId="Web-{577CD963-FDE2-418A-B488-8985BCCF83D0}" dt="2022-04-19T05:23:13.914" v="9"/>
          <pc:sldLayoutMkLst>
            <pc:docMk/>
            <pc:sldMasterMk cId="2296042370" sldId="2147483728"/>
            <pc:sldLayoutMk cId="1369452896" sldId="2147483730"/>
          </pc:sldLayoutMkLst>
        </pc:sldLayoutChg>
        <pc:sldLayoutChg chg="add del mod replId">
          <pc:chgData name="Gargi Sarkar" userId="c26273ae3a3c2297" providerId="Windows Live" clId="Web-{577CD963-FDE2-418A-B488-8985BCCF83D0}" dt="2022-04-19T05:23:13.914" v="9"/>
          <pc:sldLayoutMkLst>
            <pc:docMk/>
            <pc:sldMasterMk cId="2296042370" sldId="2147483728"/>
            <pc:sldLayoutMk cId="3879652084" sldId="2147483731"/>
          </pc:sldLayoutMkLst>
        </pc:sldLayoutChg>
        <pc:sldLayoutChg chg="add del mod replId">
          <pc:chgData name="Gargi Sarkar" userId="c26273ae3a3c2297" providerId="Windows Live" clId="Web-{577CD963-FDE2-418A-B488-8985BCCF83D0}" dt="2022-04-19T05:23:13.914" v="9"/>
          <pc:sldLayoutMkLst>
            <pc:docMk/>
            <pc:sldMasterMk cId="2296042370" sldId="2147483728"/>
            <pc:sldLayoutMk cId="2477172279" sldId="2147483732"/>
          </pc:sldLayoutMkLst>
        </pc:sldLayoutChg>
        <pc:sldLayoutChg chg="add del mod replId">
          <pc:chgData name="Gargi Sarkar" userId="c26273ae3a3c2297" providerId="Windows Live" clId="Web-{577CD963-FDE2-418A-B488-8985BCCF83D0}" dt="2022-04-19T05:23:13.914" v="9"/>
          <pc:sldLayoutMkLst>
            <pc:docMk/>
            <pc:sldMasterMk cId="2296042370" sldId="2147483728"/>
            <pc:sldLayoutMk cId="3587125635" sldId="2147483733"/>
          </pc:sldLayoutMkLst>
        </pc:sldLayoutChg>
        <pc:sldLayoutChg chg="add del mod replId">
          <pc:chgData name="Gargi Sarkar" userId="c26273ae3a3c2297" providerId="Windows Live" clId="Web-{577CD963-FDE2-418A-B488-8985BCCF83D0}" dt="2022-04-19T05:23:13.914" v="9"/>
          <pc:sldLayoutMkLst>
            <pc:docMk/>
            <pc:sldMasterMk cId="2296042370" sldId="2147483728"/>
            <pc:sldLayoutMk cId="3414883074" sldId="2147483734"/>
          </pc:sldLayoutMkLst>
        </pc:sldLayoutChg>
        <pc:sldLayoutChg chg="add del mod replId">
          <pc:chgData name="Gargi Sarkar" userId="c26273ae3a3c2297" providerId="Windows Live" clId="Web-{577CD963-FDE2-418A-B488-8985BCCF83D0}" dt="2022-04-19T05:23:13.914" v="9"/>
          <pc:sldLayoutMkLst>
            <pc:docMk/>
            <pc:sldMasterMk cId="2296042370" sldId="2147483728"/>
            <pc:sldLayoutMk cId="1452826496" sldId="2147483735"/>
          </pc:sldLayoutMkLst>
        </pc:sldLayoutChg>
        <pc:sldLayoutChg chg="add del mod replId">
          <pc:chgData name="Gargi Sarkar" userId="c26273ae3a3c2297" providerId="Windows Live" clId="Web-{577CD963-FDE2-418A-B488-8985BCCF83D0}" dt="2022-04-19T05:23:13.914" v="9"/>
          <pc:sldLayoutMkLst>
            <pc:docMk/>
            <pc:sldMasterMk cId="2296042370" sldId="2147483728"/>
            <pc:sldLayoutMk cId="1373738733" sldId="2147483736"/>
          </pc:sldLayoutMkLst>
        </pc:sldLayoutChg>
        <pc:sldLayoutChg chg="add del mod replId">
          <pc:chgData name="Gargi Sarkar" userId="c26273ae3a3c2297" providerId="Windows Live" clId="Web-{577CD963-FDE2-418A-B488-8985BCCF83D0}" dt="2022-04-19T05:23:13.914" v="9"/>
          <pc:sldLayoutMkLst>
            <pc:docMk/>
            <pc:sldMasterMk cId="2296042370" sldId="2147483728"/>
            <pc:sldLayoutMk cId="3847874624" sldId="2147483737"/>
          </pc:sldLayoutMkLst>
        </pc:sldLayoutChg>
        <pc:sldLayoutChg chg="add del mod replId">
          <pc:chgData name="Gargi Sarkar" userId="c26273ae3a3c2297" providerId="Windows Live" clId="Web-{577CD963-FDE2-418A-B488-8985BCCF83D0}" dt="2022-04-19T05:23:13.914" v="9"/>
          <pc:sldLayoutMkLst>
            <pc:docMk/>
            <pc:sldMasterMk cId="2296042370" sldId="2147483728"/>
            <pc:sldLayoutMk cId="3780569583" sldId="2147483738"/>
          </pc:sldLayoutMkLst>
        </pc:sldLayoutChg>
        <pc:sldLayoutChg chg="add del mod replId">
          <pc:chgData name="Gargi Sarkar" userId="c26273ae3a3c2297" providerId="Windows Live" clId="Web-{577CD963-FDE2-418A-B488-8985BCCF83D0}" dt="2022-04-19T05:23:13.914" v="9"/>
          <pc:sldLayoutMkLst>
            <pc:docMk/>
            <pc:sldMasterMk cId="2296042370" sldId="2147483728"/>
            <pc:sldLayoutMk cId="162725239" sldId="2147483739"/>
          </pc:sldLayoutMkLst>
        </pc:sldLayoutChg>
      </pc:sldMasterChg>
      <pc:sldMasterChg chg="add del addSldLayout delSldLayout modSldLayout">
        <pc:chgData name="Gargi Sarkar" userId="c26273ae3a3c2297" providerId="Windows Live" clId="Web-{577CD963-FDE2-418A-B488-8985BCCF83D0}" dt="2022-04-19T05:24:07.742" v="11"/>
        <pc:sldMasterMkLst>
          <pc:docMk/>
          <pc:sldMasterMk cId="3596509854" sldId="2147483740"/>
        </pc:sldMasterMkLst>
        <pc:sldLayoutChg chg="add del mod replId">
          <pc:chgData name="Gargi Sarkar" userId="c26273ae3a3c2297" providerId="Windows Live" clId="Web-{577CD963-FDE2-418A-B488-8985BCCF83D0}" dt="2022-04-19T05:24:07.742" v="11"/>
          <pc:sldLayoutMkLst>
            <pc:docMk/>
            <pc:sldMasterMk cId="3596509854" sldId="2147483740"/>
            <pc:sldLayoutMk cId="2479352492" sldId="2147483741"/>
          </pc:sldLayoutMkLst>
        </pc:sldLayoutChg>
        <pc:sldLayoutChg chg="add del mod replId">
          <pc:chgData name="Gargi Sarkar" userId="c26273ae3a3c2297" providerId="Windows Live" clId="Web-{577CD963-FDE2-418A-B488-8985BCCF83D0}" dt="2022-04-19T05:24:07.742" v="11"/>
          <pc:sldLayoutMkLst>
            <pc:docMk/>
            <pc:sldMasterMk cId="3596509854" sldId="2147483740"/>
            <pc:sldLayoutMk cId="330055364" sldId="2147483742"/>
          </pc:sldLayoutMkLst>
        </pc:sldLayoutChg>
        <pc:sldLayoutChg chg="add del mod replId">
          <pc:chgData name="Gargi Sarkar" userId="c26273ae3a3c2297" providerId="Windows Live" clId="Web-{577CD963-FDE2-418A-B488-8985BCCF83D0}" dt="2022-04-19T05:24:07.742" v="11"/>
          <pc:sldLayoutMkLst>
            <pc:docMk/>
            <pc:sldMasterMk cId="3596509854" sldId="2147483740"/>
            <pc:sldLayoutMk cId="1635436860" sldId="2147483743"/>
          </pc:sldLayoutMkLst>
        </pc:sldLayoutChg>
        <pc:sldLayoutChg chg="add del mod replId">
          <pc:chgData name="Gargi Sarkar" userId="c26273ae3a3c2297" providerId="Windows Live" clId="Web-{577CD963-FDE2-418A-B488-8985BCCF83D0}" dt="2022-04-19T05:24:07.742" v="11"/>
          <pc:sldLayoutMkLst>
            <pc:docMk/>
            <pc:sldMasterMk cId="3596509854" sldId="2147483740"/>
            <pc:sldLayoutMk cId="2233333501" sldId="2147483744"/>
          </pc:sldLayoutMkLst>
        </pc:sldLayoutChg>
        <pc:sldLayoutChg chg="add del mod replId">
          <pc:chgData name="Gargi Sarkar" userId="c26273ae3a3c2297" providerId="Windows Live" clId="Web-{577CD963-FDE2-418A-B488-8985BCCF83D0}" dt="2022-04-19T05:24:07.742" v="11"/>
          <pc:sldLayoutMkLst>
            <pc:docMk/>
            <pc:sldMasterMk cId="3596509854" sldId="2147483740"/>
            <pc:sldLayoutMk cId="952948713" sldId="2147483745"/>
          </pc:sldLayoutMkLst>
        </pc:sldLayoutChg>
        <pc:sldLayoutChg chg="add del mod replId">
          <pc:chgData name="Gargi Sarkar" userId="c26273ae3a3c2297" providerId="Windows Live" clId="Web-{577CD963-FDE2-418A-B488-8985BCCF83D0}" dt="2022-04-19T05:24:07.742" v="11"/>
          <pc:sldLayoutMkLst>
            <pc:docMk/>
            <pc:sldMasterMk cId="3596509854" sldId="2147483740"/>
            <pc:sldLayoutMk cId="561334792" sldId="2147483746"/>
          </pc:sldLayoutMkLst>
        </pc:sldLayoutChg>
        <pc:sldLayoutChg chg="add del mod replId">
          <pc:chgData name="Gargi Sarkar" userId="c26273ae3a3c2297" providerId="Windows Live" clId="Web-{577CD963-FDE2-418A-B488-8985BCCF83D0}" dt="2022-04-19T05:24:07.742" v="11"/>
          <pc:sldLayoutMkLst>
            <pc:docMk/>
            <pc:sldMasterMk cId="3596509854" sldId="2147483740"/>
            <pc:sldLayoutMk cId="2182073824" sldId="2147483747"/>
          </pc:sldLayoutMkLst>
        </pc:sldLayoutChg>
        <pc:sldLayoutChg chg="add del mod replId">
          <pc:chgData name="Gargi Sarkar" userId="c26273ae3a3c2297" providerId="Windows Live" clId="Web-{577CD963-FDE2-418A-B488-8985BCCF83D0}" dt="2022-04-19T05:24:07.742" v="11"/>
          <pc:sldLayoutMkLst>
            <pc:docMk/>
            <pc:sldMasterMk cId="3596509854" sldId="2147483740"/>
            <pc:sldLayoutMk cId="2228956839" sldId="2147483748"/>
          </pc:sldLayoutMkLst>
        </pc:sldLayoutChg>
        <pc:sldLayoutChg chg="add del mod replId">
          <pc:chgData name="Gargi Sarkar" userId="c26273ae3a3c2297" providerId="Windows Live" clId="Web-{577CD963-FDE2-418A-B488-8985BCCF83D0}" dt="2022-04-19T05:24:07.742" v="11"/>
          <pc:sldLayoutMkLst>
            <pc:docMk/>
            <pc:sldMasterMk cId="3596509854" sldId="2147483740"/>
            <pc:sldLayoutMk cId="3108744464" sldId="2147483749"/>
          </pc:sldLayoutMkLst>
        </pc:sldLayoutChg>
        <pc:sldLayoutChg chg="add del mod replId">
          <pc:chgData name="Gargi Sarkar" userId="c26273ae3a3c2297" providerId="Windows Live" clId="Web-{577CD963-FDE2-418A-B488-8985BCCF83D0}" dt="2022-04-19T05:24:07.742" v="11"/>
          <pc:sldLayoutMkLst>
            <pc:docMk/>
            <pc:sldMasterMk cId="3596509854" sldId="2147483740"/>
            <pc:sldLayoutMk cId="1156988860" sldId="2147483750"/>
          </pc:sldLayoutMkLst>
        </pc:sldLayoutChg>
        <pc:sldLayoutChg chg="add del mod replId">
          <pc:chgData name="Gargi Sarkar" userId="c26273ae3a3c2297" providerId="Windows Live" clId="Web-{577CD963-FDE2-418A-B488-8985BCCF83D0}" dt="2022-04-19T05:24:07.742" v="11"/>
          <pc:sldLayoutMkLst>
            <pc:docMk/>
            <pc:sldMasterMk cId="3596509854" sldId="2147483740"/>
            <pc:sldLayoutMk cId="879688931" sldId="2147483751"/>
          </pc:sldLayoutMkLst>
        </pc:sldLayoutChg>
      </pc:sldMasterChg>
      <pc:sldMasterChg chg="add del addSldLayout delSldLayout modSldLayout">
        <pc:chgData name="Gargi Sarkar" userId="c26273ae3a3c2297" providerId="Windows Live" clId="Web-{577CD963-FDE2-418A-B488-8985BCCF83D0}" dt="2022-04-19T05:24:21.961" v="12"/>
        <pc:sldMasterMkLst>
          <pc:docMk/>
          <pc:sldMasterMk cId="956300504" sldId="2147483752"/>
        </pc:sldMasterMkLst>
        <pc:sldLayoutChg chg="add del mod replId">
          <pc:chgData name="Gargi Sarkar" userId="c26273ae3a3c2297" providerId="Windows Live" clId="Web-{577CD963-FDE2-418A-B488-8985BCCF83D0}" dt="2022-04-19T05:24:21.961" v="12"/>
          <pc:sldLayoutMkLst>
            <pc:docMk/>
            <pc:sldMasterMk cId="956300504" sldId="2147483752"/>
            <pc:sldLayoutMk cId="167744448" sldId="2147483753"/>
          </pc:sldLayoutMkLst>
        </pc:sldLayoutChg>
        <pc:sldLayoutChg chg="add del mod replId">
          <pc:chgData name="Gargi Sarkar" userId="c26273ae3a3c2297" providerId="Windows Live" clId="Web-{577CD963-FDE2-418A-B488-8985BCCF83D0}" dt="2022-04-19T05:24:21.961" v="12"/>
          <pc:sldLayoutMkLst>
            <pc:docMk/>
            <pc:sldMasterMk cId="956300504" sldId="2147483752"/>
            <pc:sldLayoutMk cId="3123231411" sldId="2147483754"/>
          </pc:sldLayoutMkLst>
        </pc:sldLayoutChg>
        <pc:sldLayoutChg chg="add del mod replId">
          <pc:chgData name="Gargi Sarkar" userId="c26273ae3a3c2297" providerId="Windows Live" clId="Web-{577CD963-FDE2-418A-B488-8985BCCF83D0}" dt="2022-04-19T05:24:21.961" v="12"/>
          <pc:sldLayoutMkLst>
            <pc:docMk/>
            <pc:sldMasterMk cId="956300504" sldId="2147483752"/>
            <pc:sldLayoutMk cId="3759893406" sldId="2147483755"/>
          </pc:sldLayoutMkLst>
        </pc:sldLayoutChg>
        <pc:sldLayoutChg chg="add del mod replId">
          <pc:chgData name="Gargi Sarkar" userId="c26273ae3a3c2297" providerId="Windows Live" clId="Web-{577CD963-FDE2-418A-B488-8985BCCF83D0}" dt="2022-04-19T05:24:21.961" v="12"/>
          <pc:sldLayoutMkLst>
            <pc:docMk/>
            <pc:sldMasterMk cId="956300504" sldId="2147483752"/>
            <pc:sldLayoutMk cId="2091178392" sldId="2147483756"/>
          </pc:sldLayoutMkLst>
        </pc:sldLayoutChg>
        <pc:sldLayoutChg chg="add del mod replId">
          <pc:chgData name="Gargi Sarkar" userId="c26273ae3a3c2297" providerId="Windows Live" clId="Web-{577CD963-FDE2-418A-B488-8985BCCF83D0}" dt="2022-04-19T05:24:21.961" v="12"/>
          <pc:sldLayoutMkLst>
            <pc:docMk/>
            <pc:sldMasterMk cId="956300504" sldId="2147483752"/>
            <pc:sldLayoutMk cId="3083164592" sldId="2147483757"/>
          </pc:sldLayoutMkLst>
        </pc:sldLayoutChg>
        <pc:sldLayoutChg chg="add del mod replId">
          <pc:chgData name="Gargi Sarkar" userId="c26273ae3a3c2297" providerId="Windows Live" clId="Web-{577CD963-FDE2-418A-B488-8985BCCF83D0}" dt="2022-04-19T05:24:21.961" v="12"/>
          <pc:sldLayoutMkLst>
            <pc:docMk/>
            <pc:sldMasterMk cId="956300504" sldId="2147483752"/>
            <pc:sldLayoutMk cId="1113851208" sldId="2147483758"/>
          </pc:sldLayoutMkLst>
        </pc:sldLayoutChg>
        <pc:sldLayoutChg chg="add del mod replId">
          <pc:chgData name="Gargi Sarkar" userId="c26273ae3a3c2297" providerId="Windows Live" clId="Web-{577CD963-FDE2-418A-B488-8985BCCF83D0}" dt="2022-04-19T05:24:21.961" v="12"/>
          <pc:sldLayoutMkLst>
            <pc:docMk/>
            <pc:sldMasterMk cId="956300504" sldId="2147483752"/>
            <pc:sldLayoutMk cId="44093235" sldId="2147483759"/>
          </pc:sldLayoutMkLst>
        </pc:sldLayoutChg>
        <pc:sldLayoutChg chg="add del mod replId">
          <pc:chgData name="Gargi Sarkar" userId="c26273ae3a3c2297" providerId="Windows Live" clId="Web-{577CD963-FDE2-418A-B488-8985BCCF83D0}" dt="2022-04-19T05:24:21.961" v="12"/>
          <pc:sldLayoutMkLst>
            <pc:docMk/>
            <pc:sldMasterMk cId="956300504" sldId="2147483752"/>
            <pc:sldLayoutMk cId="855700398" sldId="2147483760"/>
          </pc:sldLayoutMkLst>
        </pc:sldLayoutChg>
        <pc:sldLayoutChg chg="add del mod replId">
          <pc:chgData name="Gargi Sarkar" userId="c26273ae3a3c2297" providerId="Windows Live" clId="Web-{577CD963-FDE2-418A-B488-8985BCCF83D0}" dt="2022-04-19T05:24:21.961" v="12"/>
          <pc:sldLayoutMkLst>
            <pc:docMk/>
            <pc:sldMasterMk cId="956300504" sldId="2147483752"/>
            <pc:sldLayoutMk cId="155080227" sldId="2147483761"/>
          </pc:sldLayoutMkLst>
        </pc:sldLayoutChg>
        <pc:sldLayoutChg chg="add del mod replId">
          <pc:chgData name="Gargi Sarkar" userId="c26273ae3a3c2297" providerId="Windows Live" clId="Web-{577CD963-FDE2-418A-B488-8985BCCF83D0}" dt="2022-04-19T05:24:21.961" v="12"/>
          <pc:sldLayoutMkLst>
            <pc:docMk/>
            <pc:sldMasterMk cId="956300504" sldId="2147483752"/>
            <pc:sldLayoutMk cId="3299552284" sldId="2147483762"/>
          </pc:sldLayoutMkLst>
        </pc:sldLayoutChg>
        <pc:sldLayoutChg chg="add del mod replId">
          <pc:chgData name="Gargi Sarkar" userId="c26273ae3a3c2297" providerId="Windows Live" clId="Web-{577CD963-FDE2-418A-B488-8985BCCF83D0}" dt="2022-04-19T05:24:21.961" v="12"/>
          <pc:sldLayoutMkLst>
            <pc:docMk/>
            <pc:sldMasterMk cId="956300504" sldId="2147483752"/>
            <pc:sldLayoutMk cId="4120024031" sldId="2147483763"/>
          </pc:sldLayoutMkLst>
        </pc:sldLayoutChg>
        <pc:sldLayoutChg chg="add del mod replId">
          <pc:chgData name="Gargi Sarkar" userId="c26273ae3a3c2297" providerId="Windows Live" clId="Web-{577CD963-FDE2-418A-B488-8985BCCF83D0}" dt="2022-04-19T05:24:21.961" v="12"/>
          <pc:sldLayoutMkLst>
            <pc:docMk/>
            <pc:sldMasterMk cId="956300504" sldId="2147483752"/>
            <pc:sldLayoutMk cId="3361405470" sldId="2147483764"/>
          </pc:sldLayoutMkLst>
        </pc:sldLayoutChg>
        <pc:sldLayoutChg chg="add del mod replId">
          <pc:chgData name="Gargi Sarkar" userId="c26273ae3a3c2297" providerId="Windows Live" clId="Web-{577CD963-FDE2-418A-B488-8985BCCF83D0}" dt="2022-04-19T05:24:21.961" v="12"/>
          <pc:sldLayoutMkLst>
            <pc:docMk/>
            <pc:sldMasterMk cId="956300504" sldId="2147483752"/>
            <pc:sldLayoutMk cId="990817744" sldId="2147483765"/>
          </pc:sldLayoutMkLst>
        </pc:sldLayoutChg>
        <pc:sldLayoutChg chg="add del mod replId">
          <pc:chgData name="Gargi Sarkar" userId="c26273ae3a3c2297" providerId="Windows Live" clId="Web-{577CD963-FDE2-418A-B488-8985BCCF83D0}" dt="2022-04-19T05:24:21.961" v="12"/>
          <pc:sldLayoutMkLst>
            <pc:docMk/>
            <pc:sldMasterMk cId="956300504" sldId="2147483752"/>
            <pc:sldLayoutMk cId="2056437637" sldId="2147483766"/>
          </pc:sldLayoutMkLst>
        </pc:sldLayoutChg>
        <pc:sldLayoutChg chg="add del mod replId">
          <pc:chgData name="Gargi Sarkar" userId="c26273ae3a3c2297" providerId="Windows Live" clId="Web-{577CD963-FDE2-418A-B488-8985BCCF83D0}" dt="2022-04-19T05:24:21.961" v="12"/>
          <pc:sldLayoutMkLst>
            <pc:docMk/>
            <pc:sldMasterMk cId="956300504" sldId="2147483752"/>
            <pc:sldLayoutMk cId="1807052125" sldId="2147483767"/>
          </pc:sldLayoutMkLst>
        </pc:sldLayoutChg>
        <pc:sldLayoutChg chg="add del mod replId">
          <pc:chgData name="Gargi Sarkar" userId="c26273ae3a3c2297" providerId="Windows Live" clId="Web-{577CD963-FDE2-418A-B488-8985BCCF83D0}" dt="2022-04-19T05:24:21.961" v="12"/>
          <pc:sldLayoutMkLst>
            <pc:docMk/>
            <pc:sldMasterMk cId="956300504" sldId="2147483752"/>
            <pc:sldLayoutMk cId="1094458631" sldId="2147483768"/>
          </pc:sldLayoutMkLst>
        </pc:sldLayoutChg>
        <pc:sldLayoutChg chg="add del mod replId">
          <pc:chgData name="Gargi Sarkar" userId="c26273ae3a3c2297" providerId="Windows Live" clId="Web-{577CD963-FDE2-418A-B488-8985BCCF83D0}" dt="2022-04-19T05:24:21.961" v="12"/>
          <pc:sldLayoutMkLst>
            <pc:docMk/>
            <pc:sldMasterMk cId="956300504" sldId="2147483752"/>
            <pc:sldLayoutMk cId="1537041403" sldId="2147483769"/>
          </pc:sldLayoutMkLst>
        </pc:sldLayoutChg>
      </pc:sldMasterChg>
      <pc:sldMasterChg chg="add del addSldLayout delSldLayout modSldLayout">
        <pc:chgData name="Gargi Sarkar" userId="c26273ae3a3c2297" providerId="Windows Live" clId="Web-{577CD963-FDE2-418A-B488-8985BCCF83D0}" dt="2022-04-19T05:24:33.523" v="13"/>
        <pc:sldMasterMkLst>
          <pc:docMk/>
          <pc:sldMasterMk cId="64256935" sldId="2147483770"/>
        </pc:sldMasterMkLst>
        <pc:sldLayoutChg chg="add del mod replId">
          <pc:chgData name="Gargi Sarkar" userId="c26273ae3a3c2297" providerId="Windows Live" clId="Web-{577CD963-FDE2-418A-B488-8985BCCF83D0}" dt="2022-04-19T05:24:33.523" v="13"/>
          <pc:sldLayoutMkLst>
            <pc:docMk/>
            <pc:sldMasterMk cId="64256935" sldId="2147483770"/>
            <pc:sldLayoutMk cId="3895515416" sldId="2147483771"/>
          </pc:sldLayoutMkLst>
        </pc:sldLayoutChg>
        <pc:sldLayoutChg chg="add del mod replId">
          <pc:chgData name="Gargi Sarkar" userId="c26273ae3a3c2297" providerId="Windows Live" clId="Web-{577CD963-FDE2-418A-B488-8985BCCF83D0}" dt="2022-04-19T05:24:33.523" v="13"/>
          <pc:sldLayoutMkLst>
            <pc:docMk/>
            <pc:sldMasterMk cId="64256935" sldId="2147483770"/>
            <pc:sldLayoutMk cId="2415511626" sldId="2147483772"/>
          </pc:sldLayoutMkLst>
        </pc:sldLayoutChg>
        <pc:sldLayoutChg chg="add del mod replId">
          <pc:chgData name="Gargi Sarkar" userId="c26273ae3a3c2297" providerId="Windows Live" clId="Web-{577CD963-FDE2-418A-B488-8985BCCF83D0}" dt="2022-04-19T05:24:33.523" v="13"/>
          <pc:sldLayoutMkLst>
            <pc:docMk/>
            <pc:sldMasterMk cId="64256935" sldId="2147483770"/>
            <pc:sldLayoutMk cId="1645885398" sldId="2147483773"/>
          </pc:sldLayoutMkLst>
        </pc:sldLayoutChg>
        <pc:sldLayoutChg chg="add del mod replId">
          <pc:chgData name="Gargi Sarkar" userId="c26273ae3a3c2297" providerId="Windows Live" clId="Web-{577CD963-FDE2-418A-B488-8985BCCF83D0}" dt="2022-04-19T05:24:33.523" v="13"/>
          <pc:sldLayoutMkLst>
            <pc:docMk/>
            <pc:sldMasterMk cId="64256935" sldId="2147483770"/>
            <pc:sldLayoutMk cId="363029536" sldId="2147483774"/>
          </pc:sldLayoutMkLst>
        </pc:sldLayoutChg>
        <pc:sldLayoutChg chg="add del mod replId">
          <pc:chgData name="Gargi Sarkar" userId="c26273ae3a3c2297" providerId="Windows Live" clId="Web-{577CD963-FDE2-418A-B488-8985BCCF83D0}" dt="2022-04-19T05:24:33.523" v="13"/>
          <pc:sldLayoutMkLst>
            <pc:docMk/>
            <pc:sldMasterMk cId="64256935" sldId="2147483770"/>
            <pc:sldLayoutMk cId="3476586729" sldId="2147483775"/>
          </pc:sldLayoutMkLst>
        </pc:sldLayoutChg>
        <pc:sldLayoutChg chg="add del mod replId">
          <pc:chgData name="Gargi Sarkar" userId="c26273ae3a3c2297" providerId="Windows Live" clId="Web-{577CD963-FDE2-418A-B488-8985BCCF83D0}" dt="2022-04-19T05:24:33.523" v="13"/>
          <pc:sldLayoutMkLst>
            <pc:docMk/>
            <pc:sldMasterMk cId="64256935" sldId="2147483770"/>
            <pc:sldLayoutMk cId="3315305316" sldId="2147483776"/>
          </pc:sldLayoutMkLst>
        </pc:sldLayoutChg>
        <pc:sldLayoutChg chg="add del mod replId">
          <pc:chgData name="Gargi Sarkar" userId="c26273ae3a3c2297" providerId="Windows Live" clId="Web-{577CD963-FDE2-418A-B488-8985BCCF83D0}" dt="2022-04-19T05:24:33.523" v="13"/>
          <pc:sldLayoutMkLst>
            <pc:docMk/>
            <pc:sldMasterMk cId="64256935" sldId="2147483770"/>
            <pc:sldLayoutMk cId="170696859" sldId="2147483777"/>
          </pc:sldLayoutMkLst>
        </pc:sldLayoutChg>
        <pc:sldLayoutChg chg="add del mod replId">
          <pc:chgData name="Gargi Sarkar" userId="c26273ae3a3c2297" providerId="Windows Live" clId="Web-{577CD963-FDE2-418A-B488-8985BCCF83D0}" dt="2022-04-19T05:24:33.523" v="13"/>
          <pc:sldLayoutMkLst>
            <pc:docMk/>
            <pc:sldMasterMk cId="64256935" sldId="2147483770"/>
            <pc:sldLayoutMk cId="1948643705" sldId="2147483778"/>
          </pc:sldLayoutMkLst>
        </pc:sldLayoutChg>
        <pc:sldLayoutChg chg="add del mod replId">
          <pc:chgData name="Gargi Sarkar" userId="c26273ae3a3c2297" providerId="Windows Live" clId="Web-{577CD963-FDE2-418A-B488-8985BCCF83D0}" dt="2022-04-19T05:24:33.523" v="13"/>
          <pc:sldLayoutMkLst>
            <pc:docMk/>
            <pc:sldMasterMk cId="64256935" sldId="2147483770"/>
            <pc:sldLayoutMk cId="112251111" sldId="2147483779"/>
          </pc:sldLayoutMkLst>
        </pc:sldLayoutChg>
        <pc:sldLayoutChg chg="add del mod replId">
          <pc:chgData name="Gargi Sarkar" userId="c26273ae3a3c2297" providerId="Windows Live" clId="Web-{577CD963-FDE2-418A-B488-8985BCCF83D0}" dt="2022-04-19T05:24:33.523" v="13"/>
          <pc:sldLayoutMkLst>
            <pc:docMk/>
            <pc:sldMasterMk cId="64256935" sldId="2147483770"/>
            <pc:sldLayoutMk cId="1429799754" sldId="2147483780"/>
          </pc:sldLayoutMkLst>
        </pc:sldLayoutChg>
        <pc:sldLayoutChg chg="add del mod replId">
          <pc:chgData name="Gargi Sarkar" userId="c26273ae3a3c2297" providerId="Windows Live" clId="Web-{577CD963-FDE2-418A-B488-8985BCCF83D0}" dt="2022-04-19T05:24:33.523" v="13"/>
          <pc:sldLayoutMkLst>
            <pc:docMk/>
            <pc:sldMasterMk cId="64256935" sldId="2147483770"/>
            <pc:sldLayoutMk cId="1536198544" sldId="2147483781"/>
          </pc:sldLayoutMkLst>
        </pc:sldLayoutChg>
      </pc:sldMasterChg>
      <pc:sldMasterChg chg="add del addSldLayout delSldLayout modSldLayout">
        <pc:chgData name="Gargi Sarkar" userId="c26273ae3a3c2297" providerId="Windows Live" clId="Web-{577CD963-FDE2-418A-B488-8985BCCF83D0}" dt="2022-04-19T05:24:39.851" v="14"/>
        <pc:sldMasterMkLst>
          <pc:docMk/>
          <pc:sldMasterMk cId="935290454" sldId="2147483782"/>
        </pc:sldMasterMkLst>
        <pc:sldLayoutChg chg="add del mod replId">
          <pc:chgData name="Gargi Sarkar" userId="c26273ae3a3c2297" providerId="Windows Live" clId="Web-{577CD963-FDE2-418A-B488-8985BCCF83D0}" dt="2022-04-19T05:24:39.851" v="14"/>
          <pc:sldLayoutMkLst>
            <pc:docMk/>
            <pc:sldMasterMk cId="935290454" sldId="2147483782"/>
            <pc:sldLayoutMk cId="618576327" sldId="2147483783"/>
          </pc:sldLayoutMkLst>
        </pc:sldLayoutChg>
        <pc:sldLayoutChg chg="add del mod replId">
          <pc:chgData name="Gargi Sarkar" userId="c26273ae3a3c2297" providerId="Windows Live" clId="Web-{577CD963-FDE2-418A-B488-8985BCCF83D0}" dt="2022-04-19T05:24:39.851" v="14"/>
          <pc:sldLayoutMkLst>
            <pc:docMk/>
            <pc:sldMasterMk cId="935290454" sldId="2147483782"/>
            <pc:sldLayoutMk cId="784495893" sldId="2147483784"/>
          </pc:sldLayoutMkLst>
        </pc:sldLayoutChg>
        <pc:sldLayoutChg chg="add del mod replId">
          <pc:chgData name="Gargi Sarkar" userId="c26273ae3a3c2297" providerId="Windows Live" clId="Web-{577CD963-FDE2-418A-B488-8985BCCF83D0}" dt="2022-04-19T05:24:39.851" v="14"/>
          <pc:sldLayoutMkLst>
            <pc:docMk/>
            <pc:sldMasterMk cId="935290454" sldId="2147483782"/>
            <pc:sldLayoutMk cId="3183262652" sldId="2147483785"/>
          </pc:sldLayoutMkLst>
        </pc:sldLayoutChg>
        <pc:sldLayoutChg chg="add del mod replId">
          <pc:chgData name="Gargi Sarkar" userId="c26273ae3a3c2297" providerId="Windows Live" clId="Web-{577CD963-FDE2-418A-B488-8985BCCF83D0}" dt="2022-04-19T05:24:39.851" v="14"/>
          <pc:sldLayoutMkLst>
            <pc:docMk/>
            <pc:sldMasterMk cId="935290454" sldId="2147483782"/>
            <pc:sldLayoutMk cId="414806130" sldId="2147483786"/>
          </pc:sldLayoutMkLst>
        </pc:sldLayoutChg>
        <pc:sldLayoutChg chg="add del mod replId">
          <pc:chgData name="Gargi Sarkar" userId="c26273ae3a3c2297" providerId="Windows Live" clId="Web-{577CD963-FDE2-418A-B488-8985BCCF83D0}" dt="2022-04-19T05:24:39.851" v="14"/>
          <pc:sldLayoutMkLst>
            <pc:docMk/>
            <pc:sldMasterMk cId="935290454" sldId="2147483782"/>
            <pc:sldLayoutMk cId="4132030021" sldId="2147483787"/>
          </pc:sldLayoutMkLst>
        </pc:sldLayoutChg>
        <pc:sldLayoutChg chg="add del mod replId">
          <pc:chgData name="Gargi Sarkar" userId="c26273ae3a3c2297" providerId="Windows Live" clId="Web-{577CD963-FDE2-418A-B488-8985BCCF83D0}" dt="2022-04-19T05:24:39.851" v="14"/>
          <pc:sldLayoutMkLst>
            <pc:docMk/>
            <pc:sldMasterMk cId="935290454" sldId="2147483782"/>
            <pc:sldLayoutMk cId="1447769964" sldId="2147483788"/>
          </pc:sldLayoutMkLst>
        </pc:sldLayoutChg>
        <pc:sldLayoutChg chg="add del mod replId">
          <pc:chgData name="Gargi Sarkar" userId="c26273ae3a3c2297" providerId="Windows Live" clId="Web-{577CD963-FDE2-418A-B488-8985BCCF83D0}" dt="2022-04-19T05:24:39.851" v="14"/>
          <pc:sldLayoutMkLst>
            <pc:docMk/>
            <pc:sldMasterMk cId="935290454" sldId="2147483782"/>
            <pc:sldLayoutMk cId="923404945" sldId="2147483789"/>
          </pc:sldLayoutMkLst>
        </pc:sldLayoutChg>
        <pc:sldLayoutChg chg="add del mod replId">
          <pc:chgData name="Gargi Sarkar" userId="c26273ae3a3c2297" providerId="Windows Live" clId="Web-{577CD963-FDE2-418A-B488-8985BCCF83D0}" dt="2022-04-19T05:24:39.851" v="14"/>
          <pc:sldLayoutMkLst>
            <pc:docMk/>
            <pc:sldMasterMk cId="935290454" sldId="2147483782"/>
            <pc:sldLayoutMk cId="4208983543" sldId="2147483790"/>
          </pc:sldLayoutMkLst>
        </pc:sldLayoutChg>
        <pc:sldLayoutChg chg="add del mod replId">
          <pc:chgData name="Gargi Sarkar" userId="c26273ae3a3c2297" providerId="Windows Live" clId="Web-{577CD963-FDE2-418A-B488-8985BCCF83D0}" dt="2022-04-19T05:24:39.851" v="14"/>
          <pc:sldLayoutMkLst>
            <pc:docMk/>
            <pc:sldMasterMk cId="935290454" sldId="2147483782"/>
            <pc:sldLayoutMk cId="244642199" sldId="2147483791"/>
          </pc:sldLayoutMkLst>
        </pc:sldLayoutChg>
        <pc:sldLayoutChg chg="add del mod replId">
          <pc:chgData name="Gargi Sarkar" userId="c26273ae3a3c2297" providerId="Windows Live" clId="Web-{577CD963-FDE2-418A-B488-8985BCCF83D0}" dt="2022-04-19T05:24:39.851" v="14"/>
          <pc:sldLayoutMkLst>
            <pc:docMk/>
            <pc:sldMasterMk cId="935290454" sldId="2147483782"/>
            <pc:sldLayoutMk cId="927004941" sldId="2147483792"/>
          </pc:sldLayoutMkLst>
        </pc:sldLayoutChg>
        <pc:sldLayoutChg chg="add del mod replId">
          <pc:chgData name="Gargi Sarkar" userId="c26273ae3a3c2297" providerId="Windows Live" clId="Web-{577CD963-FDE2-418A-B488-8985BCCF83D0}" dt="2022-04-19T05:24:39.851" v="14"/>
          <pc:sldLayoutMkLst>
            <pc:docMk/>
            <pc:sldMasterMk cId="935290454" sldId="2147483782"/>
            <pc:sldLayoutMk cId="2078447870" sldId="2147483793"/>
          </pc:sldLayoutMkLst>
        </pc:sldLayoutChg>
      </pc:sldMasterChg>
      <pc:sldMasterChg chg="add del addSldLayout delSldLayout modSldLayout">
        <pc:chgData name="Gargi Sarkar" userId="c26273ae3a3c2297" providerId="Windows Live" clId="Web-{577CD963-FDE2-418A-B488-8985BCCF83D0}" dt="2022-04-19T05:24:43.726" v="15"/>
        <pc:sldMasterMkLst>
          <pc:docMk/>
          <pc:sldMasterMk cId="4098922694" sldId="2147483794"/>
        </pc:sldMasterMkLst>
        <pc:sldLayoutChg chg="add del mod replId">
          <pc:chgData name="Gargi Sarkar" userId="c26273ae3a3c2297" providerId="Windows Live" clId="Web-{577CD963-FDE2-418A-B488-8985BCCF83D0}" dt="2022-04-19T05:24:43.726" v="15"/>
          <pc:sldLayoutMkLst>
            <pc:docMk/>
            <pc:sldMasterMk cId="4098922694" sldId="2147483794"/>
            <pc:sldLayoutMk cId="1985678985" sldId="2147483795"/>
          </pc:sldLayoutMkLst>
        </pc:sldLayoutChg>
        <pc:sldLayoutChg chg="add del mod replId">
          <pc:chgData name="Gargi Sarkar" userId="c26273ae3a3c2297" providerId="Windows Live" clId="Web-{577CD963-FDE2-418A-B488-8985BCCF83D0}" dt="2022-04-19T05:24:43.726" v="15"/>
          <pc:sldLayoutMkLst>
            <pc:docMk/>
            <pc:sldMasterMk cId="4098922694" sldId="2147483794"/>
            <pc:sldLayoutMk cId="2819959945" sldId="2147483796"/>
          </pc:sldLayoutMkLst>
        </pc:sldLayoutChg>
        <pc:sldLayoutChg chg="add del mod replId">
          <pc:chgData name="Gargi Sarkar" userId="c26273ae3a3c2297" providerId="Windows Live" clId="Web-{577CD963-FDE2-418A-B488-8985BCCF83D0}" dt="2022-04-19T05:24:43.726" v="15"/>
          <pc:sldLayoutMkLst>
            <pc:docMk/>
            <pc:sldMasterMk cId="4098922694" sldId="2147483794"/>
            <pc:sldLayoutMk cId="515564163" sldId="2147483797"/>
          </pc:sldLayoutMkLst>
        </pc:sldLayoutChg>
        <pc:sldLayoutChg chg="add del mod replId">
          <pc:chgData name="Gargi Sarkar" userId="c26273ae3a3c2297" providerId="Windows Live" clId="Web-{577CD963-FDE2-418A-B488-8985BCCF83D0}" dt="2022-04-19T05:24:43.726" v="15"/>
          <pc:sldLayoutMkLst>
            <pc:docMk/>
            <pc:sldMasterMk cId="4098922694" sldId="2147483794"/>
            <pc:sldLayoutMk cId="1949041939" sldId="2147483798"/>
          </pc:sldLayoutMkLst>
        </pc:sldLayoutChg>
        <pc:sldLayoutChg chg="add del mod replId">
          <pc:chgData name="Gargi Sarkar" userId="c26273ae3a3c2297" providerId="Windows Live" clId="Web-{577CD963-FDE2-418A-B488-8985BCCF83D0}" dt="2022-04-19T05:24:43.726" v="15"/>
          <pc:sldLayoutMkLst>
            <pc:docMk/>
            <pc:sldMasterMk cId="4098922694" sldId="2147483794"/>
            <pc:sldLayoutMk cId="681465345" sldId="2147483799"/>
          </pc:sldLayoutMkLst>
        </pc:sldLayoutChg>
        <pc:sldLayoutChg chg="add del mod replId">
          <pc:chgData name="Gargi Sarkar" userId="c26273ae3a3c2297" providerId="Windows Live" clId="Web-{577CD963-FDE2-418A-B488-8985BCCF83D0}" dt="2022-04-19T05:24:43.726" v="15"/>
          <pc:sldLayoutMkLst>
            <pc:docMk/>
            <pc:sldMasterMk cId="4098922694" sldId="2147483794"/>
            <pc:sldLayoutMk cId="3608617148" sldId="2147483800"/>
          </pc:sldLayoutMkLst>
        </pc:sldLayoutChg>
        <pc:sldLayoutChg chg="add del mod replId">
          <pc:chgData name="Gargi Sarkar" userId="c26273ae3a3c2297" providerId="Windows Live" clId="Web-{577CD963-FDE2-418A-B488-8985BCCF83D0}" dt="2022-04-19T05:24:43.726" v="15"/>
          <pc:sldLayoutMkLst>
            <pc:docMk/>
            <pc:sldMasterMk cId="4098922694" sldId="2147483794"/>
            <pc:sldLayoutMk cId="3747971048" sldId="2147483801"/>
          </pc:sldLayoutMkLst>
        </pc:sldLayoutChg>
        <pc:sldLayoutChg chg="add del mod replId">
          <pc:chgData name="Gargi Sarkar" userId="c26273ae3a3c2297" providerId="Windows Live" clId="Web-{577CD963-FDE2-418A-B488-8985BCCF83D0}" dt="2022-04-19T05:24:43.726" v="15"/>
          <pc:sldLayoutMkLst>
            <pc:docMk/>
            <pc:sldMasterMk cId="4098922694" sldId="2147483794"/>
            <pc:sldLayoutMk cId="3632907153" sldId="2147483802"/>
          </pc:sldLayoutMkLst>
        </pc:sldLayoutChg>
        <pc:sldLayoutChg chg="add del mod replId">
          <pc:chgData name="Gargi Sarkar" userId="c26273ae3a3c2297" providerId="Windows Live" clId="Web-{577CD963-FDE2-418A-B488-8985BCCF83D0}" dt="2022-04-19T05:24:43.726" v="15"/>
          <pc:sldLayoutMkLst>
            <pc:docMk/>
            <pc:sldMasterMk cId="4098922694" sldId="2147483794"/>
            <pc:sldLayoutMk cId="4139622409" sldId="2147483803"/>
          </pc:sldLayoutMkLst>
        </pc:sldLayoutChg>
        <pc:sldLayoutChg chg="add del mod replId">
          <pc:chgData name="Gargi Sarkar" userId="c26273ae3a3c2297" providerId="Windows Live" clId="Web-{577CD963-FDE2-418A-B488-8985BCCF83D0}" dt="2022-04-19T05:24:43.726" v="15"/>
          <pc:sldLayoutMkLst>
            <pc:docMk/>
            <pc:sldMasterMk cId="4098922694" sldId="2147483794"/>
            <pc:sldLayoutMk cId="3332893393" sldId="2147483804"/>
          </pc:sldLayoutMkLst>
        </pc:sldLayoutChg>
        <pc:sldLayoutChg chg="add del mod replId">
          <pc:chgData name="Gargi Sarkar" userId="c26273ae3a3c2297" providerId="Windows Live" clId="Web-{577CD963-FDE2-418A-B488-8985BCCF83D0}" dt="2022-04-19T05:24:43.726" v="15"/>
          <pc:sldLayoutMkLst>
            <pc:docMk/>
            <pc:sldMasterMk cId="4098922694" sldId="2147483794"/>
            <pc:sldLayoutMk cId="1517549512" sldId="2147483805"/>
          </pc:sldLayoutMkLst>
        </pc:sldLayoutChg>
      </pc:sldMasterChg>
      <pc:sldMasterChg chg="add del addSldLayout delSldLayout modSldLayout">
        <pc:chgData name="Gargi Sarkar" userId="c26273ae3a3c2297" providerId="Windows Live" clId="Web-{577CD963-FDE2-418A-B488-8985BCCF83D0}" dt="2022-04-19T06:42:04.732" v="847"/>
        <pc:sldMasterMkLst>
          <pc:docMk/>
          <pc:sldMasterMk cId="3366034860" sldId="2147483806"/>
        </pc:sldMasterMkLst>
        <pc:sldLayoutChg chg="add del mod replId">
          <pc:chgData name="Gargi Sarkar" userId="c26273ae3a3c2297" providerId="Windows Live" clId="Web-{577CD963-FDE2-418A-B488-8985BCCF83D0}" dt="2022-04-19T06:42:04.732" v="847"/>
          <pc:sldLayoutMkLst>
            <pc:docMk/>
            <pc:sldMasterMk cId="3366034860" sldId="2147483806"/>
            <pc:sldLayoutMk cId="3375178818" sldId="2147483807"/>
          </pc:sldLayoutMkLst>
        </pc:sldLayoutChg>
        <pc:sldLayoutChg chg="add del mod replId">
          <pc:chgData name="Gargi Sarkar" userId="c26273ae3a3c2297" providerId="Windows Live" clId="Web-{577CD963-FDE2-418A-B488-8985BCCF83D0}" dt="2022-04-19T06:42:04.732" v="847"/>
          <pc:sldLayoutMkLst>
            <pc:docMk/>
            <pc:sldMasterMk cId="3366034860" sldId="2147483806"/>
            <pc:sldLayoutMk cId="1727661472" sldId="2147483808"/>
          </pc:sldLayoutMkLst>
        </pc:sldLayoutChg>
        <pc:sldLayoutChg chg="add del mod replId">
          <pc:chgData name="Gargi Sarkar" userId="c26273ae3a3c2297" providerId="Windows Live" clId="Web-{577CD963-FDE2-418A-B488-8985BCCF83D0}" dt="2022-04-19T06:42:04.732" v="847"/>
          <pc:sldLayoutMkLst>
            <pc:docMk/>
            <pc:sldMasterMk cId="3366034860" sldId="2147483806"/>
            <pc:sldLayoutMk cId="3560245502" sldId="2147483809"/>
          </pc:sldLayoutMkLst>
        </pc:sldLayoutChg>
        <pc:sldLayoutChg chg="add del mod replId">
          <pc:chgData name="Gargi Sarkar" userId="c26273ae3a3c2297" providerId="Windows Live" clId="Web-{577CD963-FDE2-418A-B488-8985BCCF83D0}" dt="2022-04-19T06:42:04.732" v="847"/>
          <pc:sldLayoutMkLst>
            <pc:docMk/>
            <pc:sldMasterMk cId="3366034860" sldId="2147483806"/>
            <pc:sldLayoutMk cId="910979570" sldId="2147483810"/>
          </pc:sldLayoutMkLst>
        </pc:sldLayoutChg>
        <pc:sldLayoutChg chg="add del mod replId">
          <pc:chgData name="Gargi Sarkar" userId="c26273ae3a3c2297" providerId="Windows Live" clId="Web-{577CD963-FDE2-418A-B488-8985BCCF83D0}" dt="2022-04-19T06:42:04.732" v="847"/>
          <pc:sldLayoutMkLst>
            <pc:docMk/>
            <pc:sldMasterMk cId="3366034860" sldId="2147483806"/>
            <pc:sldLayoutMk cId="1413501233" sldId="2147483811"/>
          </pc:sldLayoutMkLst>
        </pc:sldLayoutChg>
        <pc:sldLayoutChg chg="add del mod replId">
          <pc:chgData name="Gargi Sarkar" userId="c26273ae3a3c2297" providerId="Windows Live" clId="Web-{577CD963-FDE2-418A-B488-8985BCCF83D0}" dt="2022-04-19T06:42:04.732" v="847"/>
          <pc:sldLayoutMkLst>
            <pc:docMk/>
            <pc:sldMasterMk cId="3366034860" sldId="2147483806"/>
            <pc:sldLayoutMk cId="242635191" sldId="2147483812"/>
          </pc:sldLayoutMkLst>
        </pc:sldLayoutChg>
        <pc:sldLayoutChg chg="add del mod replId">
          <pc:chgData name="Gargi Sarkar" userId="c26273ae3a3c2297" providerId="Windows Live" clId="Web-{577CD963-FDE2-418A-B488-8985BCCF83D0}" dt="2022-04-19T06:42:04.732" v="847"/>
          <pc:sldLayoutMkLst>
            <pc:docMk/>
            <pc:sldMasterMk cId="3366034860" sldId="2147483806"/>
            <pc:sldLayoutMk cId="2736142518" sldId="2147483813"/>
          </pc:sldLayoutMkLst>
        </pc:sldLayoutChg>
        <pc:sldLayoutChg chg="add del mod replId">
          <pc:chgData name="Gargi Sarkar" userId="c26273ae3a3c2297" providerId="Windows Live" clId="Web-{577CD963-FDE2-418A-B488-8985BCCF83D0}" dt="2022-04-19T06:42:04.732" v="847"/>
          <pc:sldLayoutMkLst>
            <pc:docMk/>
            <pc:sldMasterMk cId="3366034860" sldId="2147483806"/>
            <pc:sldLayoutMk cId="3971383317" sldId="2147483814"/>
          </pc:sldLayoutMkLst>
        </pc:sldLayoutChg>
        <pc:sldLayoutChg chg="add del mod replId">
          <pc:chgData name="Gargi Sarkar" userId="c26273ae3a3c2297" providerId="Windows Live" clId="Web-{577CD963-FDE2-418A-B488-8985BCCF83D0}" dt="2022-04-19T06:42:04.732" v="847"/>
          <pc:sldLayoutMkLst>
            <pc:docMk/>
            <pc:sldMasterMk cId="3366034860" sldId="2147483806"/>
            <pc:sldLayoutMk cId="3988767991" sldId="2147483815"/>
          </pc:sldLayoutMkLst>
        </pc:sldLayoutChg>
        <pc:sldLayoutChg chg="add del mod replId">
          <pc:chgData name="Gargi Sarkar" userId="c26273ae3a3c2297" providerId="Windows Live" clId="Web-{577CD963-FDE2-418A-B488-8985BCCF83D0}" dt="2022-04-19T06:42:04.732" v="847"/>
          <pc:sldLayoutMkLst>
            <pc:docMk/>
            <pc:sldMasterMk cId="3366034860" sldId="2147483806"/>
            <pc:sldLayoutMk cId="2635118717" sldId="2147483816"/>
          </pc:sldLayoutMkLst>
        </pc:sldLayoutChg>
        <pc:sldLayoutChg chg="add del mod replId">
          <pc:chgData name="Gargi Sarkar" userId="c26273ae3a3c2297" providerId="Windows Live" clId="Web-{577CD963-FDE2-418A-B488-8985BCCF83D0}" dt="2022-04-19T06:42:04.732" v="847"/>
          <pc:sldLayoutMkLst>
            <pc:docMk/>
            <pc:sldMasterMk cId="3366034860" sldId="2147483806"/>
            <pc:sldLayoutMk cId="1900386818" sldId="2147483817"/>
          </pc:sldLayoutMkLst>
        </pc:sldLayoutChg>
      </pc:sldMasterChg>
      <pc:sldMasterChg chg="add del addSldLayout delSldLayout modSldLayout">
        <pc:chgData name="Gargi Sarkar" userId="c26273ae3a3c2297" providerId="Windows Live" clId="Web-{577CD963-FDE2-418A-B488-8985BCCF83D0}" dt="2022-04-19T06:42:41.138" v="848"/>
        <pc:sldMasterMkLst>
          <pc:docMk/>
          <pc:sldMasterMk cId="2494630093" sldId="2147483818"/>
        </pc:sldMasterMkLst>
        <pc:sldLayoutChg chg="add del mod replId">
          <pc:chgData name="Gargi Sarkar" userId="c26273ae3a3c2297" providerId="Windows Live" clId="Web-{577CD963-FDE2-418A-B488-8985BCCF83D0}" dt="2022-04-19T06:42:41.138" v="848"/>
          <pc:sldLayoutMkLst>
            <pc:docMk/>
            <pc:sldMasterMk cId="2494630093" sldId="2147483818"/>
            <pc:sldLayoutMk cId="2518751473" sldId="2147483819"/>
          </pc:sldLayoutMkLst>
        </pc:sldLayoutChg>
        <pc:sldLayoutChg chg="add del mod replId">
          <pc:chgData name="Gargi Sarkar" userId="c26273ae3a3c2297" providerId="Windows Live" clId="Web-{577CD963-FDE2-418A-B488-8985BCCF83D0}" dt="2022-04-19T06:42:41.138" v="848"/>
          <pc:sldLayoutMkLst>
            <pc:docMk/>
            <pc:sldMasterMk cId="2494630093" sldId="2147483818"/>
            <pc:sldLayoutMk cId="672675296" sldId="2147483820"/>
          </pc:sldLayoutMkLst>
        </pc:sldLayoutChg>
        <pc:sldLayoutChg chg="add del mod replId">
          <pc:chgData name="Gargi Sarkar" userId="c26273ae3a3c2297" providerId="Windows Live" clId="Web-{577CD963-FDE2-418A-B488-8985BCCF83D0}" dt="2022-04-19T06:42:41.138" v="848"/>
          <pc:sldLayoutMkLst>
            <pc:docMk/>
            <pc:sldMasterMk cId="2494630093" sldId="2147483818"/>
            <pc:sldLayoutMk cId="3355618984" sldId="2147483821"/>
          </pc:sldLayoutMkLst>
        </pc:sldLayoutChg>
        <pc:sldLayoutChg chg="add del mod replId">
          <pc:chgData name="Gargi Sarkar" userId="c26273ae3a3c2297" providerId="Windows Live" clId="Web-{577CD963-FDE2-418A-B488-8985BCCF83D0}" dt="2022-04-19T06:42:41.138" v="848"/>
          <pc:sldLayoutMkLst>
            <pc:docMk/>
            <pc:sldMasterMk cId="2494630093" sldId="2147483818"/>
            <pc:sldLayoutMk cId="341174397" sldId="2147483822"/>
          </pc:sldLayoutMkLst>
        </pc:sldLayoutChg>
        <pc:sldLayoutChg chg="add del mod replId">
          <pc:chgData name="Gargi Sarkar" userId="c26273ae3a3c2297" providerId="Windows Live" clId="Web-{577CD963-FDE2-418A-B488-8985BCCF83D0}" dt="2022-04-19T06:42:41.138" v="848"/>
          <pc:sldLayoutMkLst>
            <pc:docMk/>
            <pc:sldMasterMk cId="2494630093" sldId="2147483818"/>
            <pc:sldLayoutMk cId="4044818914" sldId="2147483823"/>
          </pc:sldLayoutMkLst>
        </pc:sldLayoutChg>
        <pc:sldLayoutChg chg="add del mod replId">
          <pc:chgData name="Gargi Sarkar" userId="c26273ae3a3c2297" providerId="Windows Live" clId="Web-{577CD963-FDE2-418A-B488-8985BCCF83D0}" dt="2022-04-19T06:42:41.138" v="848"/>
          <pc:sldLayoutMkLst>
            <pc:docMk/>
            <pc:sldMasterMk cId="2494630093" sldId="2147483818"/>
            <pc:sldLayoutMk cId="3831480157" sldId="2147483824"/>
          </pc:sldLayoutMkLst>
        </pc:sldLayoutChg>
        <pc:sldLayoutChg chg="add del mod replId">
          <pc:chgData name="Gargi Sarkar" userId="c26273ae3a3c2297" providerId="Windows Live" clId="Web-{577CD963-FDE2-418A-B488-8985BCCF83D0}" dt="2022-04-19T06:42:41.138" v="848"/>
          <pc:sldLayoutMkLst>
            <pc:docMk/>
            <pc:sldMasterMk cId="2494630093" sldId="2147483818"/>
            <pc:sldLayoutMk cId="946911547" sldId="2147483825"/>
          </pc:sldLayoutMkLst>
        </pc:sldLayoutChg>
        <pc:sldLayoutChg chg="add del mod replId">
          <pc:chgData name="Gargi Sarkar" userId="c26273ae3a3c2297" providerId="Windows Live" clId="Web-{577CD963-FDE2-418A-B488-8985BCCF83D0}" dt="2022-04-19T06:42:41.138" v="848"/>
          <pc:sldLayoutMkLst>
            <pc:docMk/>
            <pc:sldMasterMk cId="2494630093" sldId="2147483818"/>
            <pc:sldLayoutMk cId="3547334849" sldId="2147483826"/>
          </pc:sldLayoutMkLst>
        </pc:sldLayoutChg>
        <pc:sldLayoutChg chg="add del mod replId">
          <pc:chgData name="Gargi Sarkar" userId="c26273ae3a3c2297" providerId="Windows Live" clId="Web-{577CD963-FDE2-418A-B488-8985BCCF83D0}" dt="2022-04-19T06:42:41.138" v="848"/>
          <pc:sldLayoutMkLst>
            <pc:docMk/>
            <pc:sldMasterMk cId="2494630093" sldId="2147483818"/>
            <pc:sldLayoutMk cId="78005259" sldId="2147483827"/>
          </pc:sldLayoutMkLst>
        </pc:sldLayoutChg>
        <pc:sldLayoutChg chg="add del mod replId">
          <pc:chgData name="Gargi Sarkar" userId="c26273ae3a3c2297" providerId="Windows Live" clId="Web-{577CD963-FDE2-418A-B488-8985BCCF83D0}" dt="2022-04-19T06:42:41.138" v="848"/>
          <pc:sldLayoutMkLst>
            <pc:docMk/>
            <pc:sldMasterMk cId="2494630093" sldId="2147483818"/>
            <pc:sldLayoutMk cId="2041674630" sldId="2147483828"/>
          </pc:sldLayoutMkLst>
        </pc:sldLayoutChg>
        <pc:sldLayoutChg chg="add del mod replId">
          <pc:chgData name="Gargi Sarkar" userId="c26273ae3a3c2297" providerId="Windows Live" clId="Web-{577CD963-FDE2-418A-B488-8985BCCF83D0}" dt="2022-04-19T06:42:41.138" v="848"/>
          <pc:sldLayoutMkLst>
            <pc:docMk/>
            <pc:sldMasterMk cId="2494630093" sldId="2147483818"/>
            <pc:sldLayoutMk cId="949809218" sldId="2147483829"/>
          </pc:sldLayoutMkLst>
        </pc:sldLayoutChg>
        <pc:sldLayoutChg chg="add del mod replId">
          <pc:chgData name="Gargi Sarkar" userId="c26273ae3a3c2297" providerId="Windows Live" clId="Web-{577CD963-FDE2-418A-B488-8985BCCF83D0}" dt="2022-04-19T06:42:41.138" v="848"/>
          <pc:sldLayoutMkLst>
            <pc:docMk/>
            <pc:sldMasterMk cId="2494630093" sldId="2147483818"/>
            <pc:sldLayoutMk cId="2442430753" sldId="2147483830"/>
          </pc:sldLayoutMkLst>
        </pc:sldLayoutChg>
        <pc:sldLayoutChg chg="add del mod replId">
          <pc:chgData name="Gargi Sarkar" userId="c26273ae3a3c2297" providerId="Windows Live" clId="Web-{577CD963-FDE2-418A-B488-8985BCCF83D0}" dt="2022-04-19T06:42:41.138" v="848"/>
          <pc:sldLayoutMkLst>
            <pc:docMk/>
            <pc:sldMasterMk cId="2494630093" sldId="2147483818"/>
            <pc:sldLayoutMk cId="3118763986" sldId="2147483831"/>
          </pc:sldLayoutMkLst>
        </pc:sldLayoutChg>
        <pc:sldLayoutChg chg="add del mod replId">
          <pc:chgData name="Gargi Sarkar" userId="c26273ae3a3c2297" providerId="Windows Live" clId="Web-{577CD963-FDE2-418A-B488-8985BCCF83D0}" dt="2022-04-19T06:42:41.138" v="848"/>
          <pc:sldLayoutMkLst>
            <pc:docMk/>
            <pc:sldMasterMk cId="2494630093" sldId="2147483818"/>
            <pc:sldLayoutMk cId="2871764971" sldId="2147483832"/>
          </pc:sldLayoutMkLst>
        </pc:sldLayoutChg>
        <pc:sldLayoutChg chg="add del mod replId">
          <pc:chgData name="Gargi Sarkar" userId="c26273ae3a3c2297" providerId="Windows Live" clId="Web-{577CD963-FDE2-418A-B488-8985BCCF83D0}" dt="2022-04-19T06:42:41.138" v="848"/>
          <pc:sldLayoutMkLst>
            <pc:docMk/>
            <pc:sldMasterMk cId="2494630093" sldId="2147483818"/>
            <pc:sldLayoutMk cId="282257078" sldId="2147483833"/>
          </pc:sldLayoutMkLst>
        </pc:sldLayoutChg>
        <pc:sldLayoutChg chg="add del mod replId">
          <pc:chgData name="Gargi Sarkar" userId="c26273ae3a3c2297" providerId="Windows Live" clId="Web-{577CD963-FDE2-418A-B488-8985BCCF83D0}" dt="2022-04-19T06:42:41.138" v="848"/>
          <pc:sldLayoutMkLst>
            <pc:docMk/>
            <pc:sldMasterMk cId="2494630093" sldId="2147483818"/>
            <pc:sldLayoutMk cId="3589818432" sldId="2147483834"/>
          </pc:sldLayoutMkLst>
        </pc:sldLayoutChg>
        <pc:sldLayoutChg chg="add del mod replId">
          <pc:chgData name="Gargi Sarkar" userId="c26273ae3a3c2297" providerId="Windows Live" clId="Web-{577CD963-FDE2-418A-B488-8985BCCF83D0}" dt="2022-04-19T06:42:41.138" v="848"/>
          <pc:sldLayoutMkLst>
            <pc:docMk/>
            <pc:sldMasterMk cId="2494630093" sldId="2147483818"/>
            <pc:sldLayoutMk cId="2042034537" sldId="2147483835"/>
          </pc:sldLayoutMkLst>
        </pc:sldLayoutChg>
      </pc:sldMasterChg>
      <pc:sldMasterChg chg="add del addSldLayout delSldLayout modSldLayout">
        <pc:chgData name="Gargi Sarkar" userId="c26273ae3a3c2297" providerId="Windows Live" clId="Web-{577CD963-FDE2-418A-B488-8985BCCF83D0}" dt="2022-04-19T09:37:17.997" v="2216"/>
        <pc:sldMasterMkLst>
          <pc:docMk/>
          <pc:sldMasterMk cId="1470526323" sldId="2147483836"/>
        </pc:sldMasterMkLst>
        <pc:sldLayoutChg chg="add del mod replId">
          <pc:chgData name="Gargi Sarkar" userId="c26273ae3a3c2297" providerId="Windows Live" clId="Web-{577CD963-FDE2-418A-B488-8985BCCF83D0}" dt="2022-04-19T09:37:17.997" v="2216"/>
          <pc:sldLayoutMkLst>
            <pc:docMk/>
            <pc:sldMasterMk cId="1470526323" sldId="2147483836"/>
            <pc:sldLayoutMk cId="2324032627" sldId="2147483837"/>
          </pc:sldLayoutMkLst>
        </pc:sldLayoutChg>
        <pc:sldLayoutChg chg="add del mod replId">
          <pc:chgData name="Gargi Sarkar" userId="c26273ae3a3c2297" providerId="Windows Live" clId="Web-{577CD963-FDE2-418A-B488-8985BCCF83D0}" dt="2022-04-19T09:37:17.997" v="2216"/>
          <pc:sldLayoutMkLst>
            <pc:docMk/>
            <pc:sldMasterMk cId="1470526323" sldId="2147483836"/>
            <pc:sldLayoutMk cId="2144780974" sldId="2147483838"/>
          </pc:sldLayoutMkLst>
        </pc:sldLayoutChg>
        <pc:sldLayoutChg chg="add del mod replId">
          <pc:chgData name="Gargi Sarkar" userId="c26273ae3a3c2297" providerId="Windows Live" clId="Web-{577CD963-FDE2-418A-B488-8985BCCF83D0}" dt="2022-04-19T09:37:17.997" v="2216"/>
          <pc:sldLayoutMkLst>
            <pc:docMk/>
            <pc:sldMasterMk cId="1470526323" sldId="2147483836"/>
            <pc:sldLayoutMk cId="758089018" sldId="2147483839"/>
          </pc:sldLayoutMkLst>
        </pc:sldLayoutChg>
        <pc:sldLayoutChg chg="add del mod replId">
          <pc:chgData name="Gargi Sarkar" userId="c26273ae3a3c2297" providerId="Windows Live" clId="Web-{577CD963-FDE2-418A-B488-8985BCCF83D0}" dt="2022-04-19T09:37:17.997" v="2216"/>
          <pc:sldLayoutMkLst>
            <pc:docMk/>
            <pc:sldMasterMk cId="1470526323" sldId="2147483836"/>
            <pc:sldLayoutMk cId="3400593930" sldId="2147483840"/>
          </pc:sldLayoutMkLst>
        </pc:sldLayoutChg>
        <pc:sldLayoutChg chg="add del mod replId">
          <pc:chgData name="Gargi Sarkar" userId="c26273ae3a3c2297" providerId="Windows Live" clId="Web-{577CD963-FDE2-418A-B488-8985BCCF83D0}" dt="2022-04-19T09:37:17.997" v="2216"/>
          <pc:sldLayoutMkLst>
            <pc:docMk/>
            <pc:sldMasterMk cId="1470526323" sldId="2147483836"/>
            <pc:sldLayoutMk cId="4159870078" sldId="2147483841"/>
          </pc:sldLayoutMkLst>
        </pc:sldLayoutChg>
        <pc:sldLayoutChg chg="add del mod replId">
          <pc:chgData name="Gargi Sarkar" userId="c26273ae3a3c2297" providerId="Windows Live" clId="Web-{577CD963-FDE2-418A-B488-8985BCCF83D0}" dt="2022-04-19T09:37:17.997" v="2216"/>
          <pc:sldLayoutMkLst>
            <pc:docMk/>
            <pc:sldMasterMk cId="1470526323" sldId="2147483836"/>
            <pc:sldLayoutMk cId="3904063026" sldId="2147483842"/>
          </pc:sldLayoutMkLst>
        </pc:sldLayoutChg>
        <pc:sldLayoutChg chg="add del mod replId">
          <pc:chgData name="Gargi Sarkar" userId="c26273ae3a3c2297" providerId="Windows Live" clId="Web-{577CD963-FDE2-418A-B488-8985BCCF83D0}" dt="2022-04-19T09:37:17.997" v="2216"/>
          <pc:sldLayoutMkLst>
            <pc:docMk/>
            <pc:sldMasterMk cId="1470526323" sldId="2147483836"/>
            <pc:sldLayoutMk cId="555175046" sldId="2147483843"/>
          </pc:sldLayoutMkLst>
        </pc:sldLayoutChg>
        <pc:sldLayoutChg chg="add del mod replId">
          <pc:chgData name="Gargi Sarkar" userId="c26273ae3a3c2297" providerId="Windows Live" clId="Web-{577CD963-FDE2-418A-B488-8985BCCF83D0}" dt="2022-04-19T09:37:17.997" v="2216"/>
          <pc:sldLayoutMkLst>
            <pc:docMk/>
            <pc:sldMasterMk cId="1470526323" sldId="2147483836"/>
            <pc:sldLayoutMk cId="54932296" sldId="2147483844"/>
          </pc:sldLayoutMkLst>
        </pc:sldLayoutChg>
        <pc:sldLayoutChg chg="add del mod replId">
          <pc:chgData name="Gargi Sarkar" userId="c26273ae3a3c2297" providerId="Windows Live" clId="Web-{577CD963-FDE2-418A-B488-8985BCCF83D0}" dt="2022-04-19T09:37:17.997" v="2216"/>
          <pc:sldLayoutMkLst>
            <pc:docMk/>
            <pc:sldMasterMk cId="1470526323" sldId="2147483836"/>
            <pc:sldLayoutMk cId="3139045083" sldId="2147483845"/>
          </pc:sldLayoutMkLst>
        </pc:sldLayoutChg>
        <pc:sldLayoutChg chg="add del mod replId">
          <pc:chgData name="Gargi Sarkar" userId="c26273ae3a3c2297" providerId="Windows Live" clId="Web-{577CD963-FDE2-418A-B488-8985BCCF83D0}" dt="2022-04-19T09:37:17.997" v="2216"/>
          <pc:sldLayoutMkLst>
            <pc:docMk/>
            <pc:sldMasterMk cId="1470526323" sldId="2147483836"/>
            <pc:sldLayoutMk cId="1732953393" sldId="2147483846"/>
          </pc:sldLayoutMkLst>
        </pc:sldLayoutChg>
        <pc:sldLayoutChg chg="add del mod replId">
          <pc:chgData name="Gargi Sarkar" userId="c26273ae3a3c2297" providerId="Windows Live" clId="Web-{577CD963-FDE2-418A-B488-8985BCCF83D0}" dt="2022-04-19T09:37:17.997" v="2216"/>
          <pc:sldLayoutMkLst>
            <pc:docMk/>
            <pc:sldMasterMk cId="1470526323" sldId="2147483836"/>
            <pc:sldLayoutMk cId="3941540675" sldId="2147483847"/>
          </pc:sldLayoutMkLst>
        </pc:sldLayoutChg>
      </pc:sldMasterChg>
      <pc:sldMasterChg chg="add del addSldLayout delSldLayout modSldLayout">
        <pc:chgData name="Gargi Sarkar" userId="c26273ae3a3c2297" providerId="Windows Live" clId="Web-{577CD963-FDE2-418A-B488-8985BCCF83D0}" dt="2022-04-19T09:37:39.732" v="2217"/>
        <pc:sldMasterMkLst>
          <pc:docMk/>
          <pc:sldMasterMk cId="4210363812" sldId="2147483848"/>
        </pc:sldMasterMkLst>
        <pc:sldLayoutChg chg="add del mod replId">
          <pc:chgData name="Gargi Sarkar" userId="c26273ae3a3c2297" providerId="Windows Live" clId="Web-{577CD963-FDE2-418A-B488-8985BCCF83D0}" dt="2022-04-19T09:37:39.732" v="2217"/>
          <pc:sldLayoutMkLst>
            <pc:docMk/>
            <pc:sldMasterMk cId="4210363812" sldId="2147483848"/>
            <pc:sldLayoutMk cId="3911473145" sldId="2147483849"/>
          </pc:sldLayoutMkLst>
        </pc:sldLayoutChg>
        <pc:sldLayoutChg chg="add del mod replId">
          <pc:chgData name="Gargi Sarkar" userId="c26273ae3a3c2297" providerId="Windows Live" clId="Web-{577CD963-FDE2-418A-B488-8985BCCF83D0}" dt="2022-04-19T09:37:39.732" v="2217"/>
          <pc:sldLayoutMkLst>
            <pc:docMk/>
            <pc:sldMasterMk cId="4210363812" sldId="2147483848"/>
            <pc:sldLayoutMk cId="1896604597" sldId="2147483850"/>
          </pc:sldLayoutMkLst>
        </pc:sldLayoutChg>
        <pc:sldLayoutChg chg="add del mod replId">
          <pc:chgData name="Gargi Sarkar" userId="c26273ae3a3c2297" providerId="Windows Live" clId="Web-{577CD963-FDE2-418A-B488-8985BCCF83D0}" dt="2022-04-19T09:37:39.732" v="2217"/>
          <pc:sldLayoutMkLst>
            <pc:docMk/>
            <pc:sldMasterMk cId="4210363812" sldId="2147483848"/>
            <pc:sldLayoutMk cId="1030738217" sldId="2147483851"/>
          </pc:sldLayoutMkLst>
        </pc:sldLayoutChg>
        <pc:sldLayoutChg chg="add del mod replId">
          <pc:chgData name="Gargi Sarkar" userId="c26273ae3a3c2297" providerId="Windows Live" clId="Web-{577CD963-FDE2-418A-B488-8985BCCF83D0}" dt="2022-04-19T09:37:39.732" v="2217"/>
          <pc:sldLayoutMkLst>
            <pc:docMk/>
            <pc:sldMasterMk cId="4210363812" sldId="2147483848"/>
            <pc:sldLayoutMk cId="1736632422" sldId="2147483852"/>
          </pc:sldLayoutMkLst>
        </pc:sldLayoutChg>
        <pc:sldLayoutChg chg="add del mod replId">
          <pc:chgData name="Gargi Sarkar" userId="c26273ae3a3c2297" providerId="Windows Live" clId="Web-{577CD963-FDE2-418A-B488-8985BCCF83D0}" dt="2022-04-19T09:37:39.732" v="2217"/>
          <pc:sldLayoutMkLst>
            <pc:docMk/>
            <pc:sldMasterMk cId="4210363812" sldId="2147483848"/>
            <pc:sldLayoutMk cId="150083652" sldId="2147483853"/>
          </pc:sldLayoutMkLst>
        </pc:sldLayoutChg>
        <pc:sldLayoutChg chg="add del mod replId">
          <pc:chgData name="Gargi Sarkar" userId="c26273ae3a3c2297" providerId="Windows Live" clId="Web-{577CD963-FDE2-418A-B488-8985BCCF83D0}" dt="2022-04-19T09:37:39.732" v="2217"/>
          <pc:sldLayoutMkLst>
            <pc:docMk/>
            <pc:sldMasterMk cId="4210363812" sldId="2147483848"/>
            <pc:sldLayoutMk cId="788543807" sldId="2147483854"/>
          </pc:sldLayoutMkLst>
        </pc:sldLayoutChg>
        <pc:sldLayoutChg chg="add del mod replId">
          <pc:chgData name="Gargi Sarkar" userId="c26273ae3a3c2297" providerId="Windows Live" clId="Web-{577CD963-FDE2-418A-B488-8985BCCF83D0}" dt="2022-04-19T09:37:39.732" v="2217"/>
          <pc:sldLayoutMkLst>
            <pc:docMk/>
            <pc:sldMasterMk cId="4210363812" sldId="2147483848"/>
            <pc:sldLayoutMk cId="3141137338" sldId="2147483855"/>
          </pc:sldLayoutMkLst>
        </pc:sldLayoutChg>
        <pc:sldLayoutChg chg="add del mod replId">
          <pc:chgData name="Gargi Sarkar" userId="c26273ae3a3c2297" providerId="Windows Live" clId="Web-{577CD963-FDE2-418A-B488-8985BCCF83D0}" dt="2022-04-19T09:37:39.732" v="2217"/>
          <pc:sldLayoutMkLst>
            <pc:docMk/>
            <pc:sldMasterMk cId="4210363812" sldId="2147483848"/>
            <pc:sldLayoutMk cId="3244485751" sldId="2147483856"/>
          </pc:sldLayoutMkLst>
        </pc:sldLayoutChg>
        <pc:sldLayoutChg chg="add del mod replId">
          <pc:chgData name="Gargi Sarkar" userId="c26273ae3a3c2297" providerId="Windows Live" clId="Web-{577CD963-FDE2-418A-B488-8985BCCF83D0}" dt="2022-04-19T09:37:39.732" v="2217"/>
          <pc:sldLayoutMkLst>
            <pc:docMk/>
            <pc:sldMasterMk cId="4210363812" sldId="2147483848"/>
            <pc:sldLayoutMk cId="1677922776" sldId="2147483857"/>
          </pc:sldLayoutMkLst>
        </pc:sldLayoutChg>
        <pc:sldLayoutChg chg="add del mod replId">
          <pc:chgData name="Gargi Sarkar" userId="c26273ae3a3c2297" providerId="Windows Live" clId="Web-{577CD963-FDE2-418A-B488-8985BCCF83D0}" dt="2022-04-19T09:37:39.732" v="2217"/>
          <pc:sldLayoutMkLst>
            <pc:docMk/>
            <pc:sldMasterMk cId="4210363812" sldId="2147483848"/>
            <pc:sldLayoutMk cId="4272355382" sldId="2147483858"/>
          </pc:sldLayoutMkLst>
        </pc:sldLayoutChg>
        <pc:sldLayoutChg chg="add del mod replId">
          <pc:chgData name="Gargi Sarkar" userId="c26273ae3a3c2297" providerId="Windows Live" clId="Web-{577CD963-FDE2-418A-B488-8985BCCF83D0}" dt="2022-04-19T09:37:39.732" v="2217"/>
          <pc:sldLayoutMkLst>
            <pc:docMk/>
            <pc:sldMasterMk cId="4210363812" sldId="2147483848"/>
            <pc:sldLayoutMk cId="689791008" sldId="2147483859"/>
          </pc:sldLayoutMkLst>
        </pc:sldLayoutChg>
        <pc:sldLayoutChg chg="add del mod replId">
          <pc:chgData name="Gargi Sarkar" userId="c26273ae3a3c2297" providerId="Windows Live" clId="Web-{577CD963-FDE2-418A-B488-8985BCCF83D0}" dt="2022-04-19T09:37:39.732" v="2217"/>
          <pc:sldLayoutMkLst>
            <pc:docMk/>
            <pc:sldMasterMk cId="4210363812" sldId="2147483848"/>
            <pc:sldLayoutMk cId="4102727444" sldId="2147483860"/>
          </pc:sldLayoutMkLst>
        </pc:sldLayoutChg>
        <pc:sldLayoutChg chg="add del mod replId">
          <pc:chgData name="Gargi Sarkar" userId="c26273ae3a3c2297" providerId="Windows Live" clId="Web-{577CD963-FDE2-418A-B488-8985BCCF83D0}" dt="2022-04-19T09:37:39.732" v="2217"/>
          <pc:sldLayoutMkLst>
            <pc:docMk/>
            <pc:sldMasterMk cId="4210363812" sldId="2147483848"/>
            <pc:sldLayoutMk cId="3918844079" sldId="2147483861"/>
          </pc:sldLayoutMkLst>
        </pc:sldLayoutChg>
        <pc:sldLayoutChg chg="add del mod replId">
          <pc:chgData name="Gargi Sarkar" userId="c26273ae3a3c2297" providerId="Windows Live" clId="Web-{577CD963-FDE2-418A-B488-8985BCCF83D0}" dt="2022-04-19T09:37:39.732" v="2217"/>
          <pc:sldLayoutMkLst>
            <pc:docMk/>
            <pc:sldMasterMk cId="4210363812" sldId="2147483848"/>
            <pc:sldLayoutMk cId="1899128475" sldId="2147483862"/>
          </pc:sldLayoutMkLst>
        </pc:sldLayoutChg>
        <pc:sldLayoutChg chg="add del mod replId">
          <pc:chgData name="Gargi Sarkar" userId="c26273ae3a3c2297" providerId="Windows Live" clId="Web-{577CD963-FDE2-418A-B488-8985BCCF83D0}" dt="2022-04-19T09:37:39.732" v="2217"/>
          <pc:sldLayoutMkLst>
            <pc:docMk/>
            <pc:sldMasterMk cId="4210363812" sldId="2147483848"/>
            <pc:sldLayoutMk cId="3526804238" sldId="2147483863"/>
          </pc:sldLayoutMkLst>
        </pc:sldLayoutChg>
        <pc:sldLayoutChg chg="add del mod replId">
          <pc:chgData name="Gargi Sarkar" userId="c26273ae3a3c2297" providerId="Windows Live" clId="Web-{577CD963-FDE2-418A-B488-8985BCCF83D0}" dt="2022-04-19T09:37:39.732" v="2217"/>
          <pc:sldLayoutMkLst>
            <pc:docMk/>
            <pc:sldMasterMk cId="4210363812" sldId="2147483848"/>
            <pc:sldLayoutMk cId="2627012300" sldId="2147483864"/>
          </pc:sldLayoutMkLst>
        </pc:sldLayoutChg>
      </pc:sldMasterChg>
      <pc:sldMasterChg chg="add del addSldLayout delSldLayout modSldLayout">
        <pc:chgData name="Gargi Sarkar" userId="c26273ae3a3c2297" providerId="Windows Live" clId="Web-{577CD963-FDE2-418A-B488-8985BCCF83D0}" dt="2022-04-19T09:38:18.263" v="2218"/>
        <pc:sldMasterMkLst>
          <pc:docMk/>
          <pc:sldMasterMk cId="682694763" sldId="2147483865"/>
        </pc:sldMasterMkLst>
        <pc:sldLayoutChg chg="add del mod replId">
          <pc:chgData name="Gargi Sarkar" userId="c26273ae3a3c2297" providerId="Windows Live" clId="Web-{577CD963-FDE2-418A-B488-8985BCCF83D0}" dt="2022-04-19T09:38:18.263" v="2218"/>
          <pc:sldLayoutMkLst>
            <pc:docMk/>
            <pc:sldMasterMk cId="682694763" sldId="2147483865"/>
            <pc:sldLayoutMk cId="294857038" sldId="2147483866"/>
          </pc:sldLayoutMkLst>
        </pc:sldLayoutChg>
        <pc:sldLayoutChg chg="add del mod replId">
          <pc:chgData name="Gargi Sarkar" userId="c26273ae3a3c2297" providerId="Windows Live" clId="Web-{577CD963-FDE2-418A-B488-8985BCCF83D0}" dt="2022-04-19T09:38:18.263" v="2218"/>
          <pc:sldLayoutMkLst>
            <pc:docMk/>
            <pc:sldMasterMk cId="682694763" sldId="2147483865"/>
            <pc:sldLayoutMk cId="3178252422" sldId="2147483867"/>
          </pc:sldLayoutMkLst>
        </pc:sldLayoutChg>
        <pc:sldLayoutChg chg="add del mod replId">
          <pc:chgData name="Gargi Sarkar" userId="c26273ae3a3c2297" providerId="Windows Live" clId="Web-{577CD963-FDE2-418A-B488-8985BCCF83D0}" dt="2022-04-19T09:38:18.263" v="2218"/>
          <pc:sldLayoutMkLst>
            <pc:docMk/>
            <pc:sldMasterMk cId="682694763" sldId="2147483865"/>
            <pc:sldLayoutMk cId="1752355711" sldId="2147483868"/>
          </pc:sldLayoutMkLst>
        </pc:sldLayoutChg>
        <pc:sldLayoutChg chg="add del mod replId">
          <pc:chgData name="Gargi Sarkar" userId="c26273ae3a3c2297" providerId="Windows Live" clId="Web-{577CD963-FDE2-418A-B488-8985BCCF83D0}" dt="2022-04-19T09:38:18.263" v="2218"/>
          <pc:sldLayoutMkLst>
            <pc:docMk/>
            <pc:sldMasterMk cId="682694763" sldId="2147483865"/>
            <pc:sldLayoutMk cId="741110794" sldId="2147483869"/>
          </pc:sldLayoutMkLst>
        </pc:sldLayoutChg>
        <pc:sldLayoutChg chg="add del mod replId">
          <pc:chgData name="Gargi Sarkar" userId="c26273ae3a3c2297" providerId="Windows Live" clId="Web-{577CD963-FDE2-418A-B488-8985BCCF83D0}" dt="2022-04-19T09:38:18.263" v="2218"/>
          <pc:sldLayoutMkLst>
            <pc:docMk/>
            <pc:sldMasterMk cId="682694763" sldId="2147483865"/>
            <pc:sldLayoutMk cId="3388340251" sldId="2147483870"/>
          </pc:sldLayoutMkLst>
        </pc:sldLayoutChg>
        <pc:sldLayoutChg chg="add del mod replId">
          <pc:chgData name="Gargi Sarkar" userId="c26273ae3a3c2297" providerId="Windows Live" clId="Web-{577CD963-FDE2-418A-B488-8985BCCF83D0}" dt="2022-04-19T09:38:18.263" v="2218"/>
          <pc:sldLayoutMkLst>
            <pc:docMk/>
            <pc:sldMasterMk cId="682694763" sldId="2147483865"/>
            <pc:sldLayoutMk cId="126951637" sldId="2147483871"/>
          </pc:sldLayoutMkLst>
        </pc:sldLayoutChg>
        <pc:sldLayoutChg chg="add del mod replId">
          <pc:chgData name="Gargi Sarkar" userId="c26273ae3a3c2297" providerId="Windows Live" clId="Web-{577CD963-FDE2-418A-B488-8985BCCF83D0}" dt="2022-04-19T09:38:18.263" v="2218"/>
          <pc:sldLayoutMkLst>
            <pc:docMk/>
            <pc:sldMasterMk cId="682694763" sldId="2147483865"/>
            <pc:sldLayoutMk cId="1641056474" sldId="2147483872"/>
          </pc:sldLayoutMkLst>
        </pc:sldLayoutChg>
        <pc:sldLayoutChg chg="add del mod replId">
          <pc:chgData name="Gargi Sarkar" userId="c26273ae3a3c2297" providerId="Windows Live" clId="Web-{577CD963-FDE2-418A-B488-8985BCCF83D0}" dt="2022-04-19T09:38:18.263" v="2218"/>
          <pc:sldLayoutMkLst>
            <pc:docMk/>
            <pc:sldMasterMk cId="682694763" sldId="2147483865"/>
            <pc:sldLayoutMk cId="3684913201" sldId="2147483873"/>
          </pc:sldLayoutMkLst>
        </pc:sldLayoutChg>
        <pc:sldLayoutChg chg="add del mod replId">
          <pc:chgData name="Gargi Sarkar" userId="c26273ae3a3c2297" providerId="Windows Live" clId="Web-{577CD963-FDE2-418A-B488-8985BCCF83D0}" dt="2022-04-19T09:38:18.263" v="2218"/>
          <pc:sldLayoutMkLst>
            <pc:docMk/>
            <pc:sldMasterMk cId="682694763" sldId="2147483865"/>
            <pc:sldLayoutMk cId="2292264846" sldId="2147483874"/>
          </pc:sldLayoutMkLst>
        </pc:sldLayoutChg>
        <pc:sldLayoutChg chg="add del mod replId">
          <pc:chgData name="Gargi Sarkar" userId="c26273ae3a3c2297" providerId="Windows Live" clId="Web-{577CD963-FDE2-418A-B488-8985BCCF83D0}" dt="2022-04-19T09:38:18.263" v="2218"/>
          <pc:sldLayoutMkLst>
            <pc:docMk/>
            <pc:sldMasterMk cId="682694763" sldId="2147483865"/>
            <pc:sldLayoutMk cId="3709836200" sldId="2147483875"/>
          </pc:sldLayoutMkLst>
        </pc:sldLayoutChg>
        <pc:sldLayoutChg chg="add del mod replId">
          <pc:chgData name="Gargi Sarkar" userId="c26273ae3a3c2297" providerId="Windows Live" clId="Web-{577CD963-FDE2-418A-B488-8985BCCF83D0}" dt="2022-04-19T09:38:18.263" v="2218"/>
          <pc:sldLayoutMkLst>
            <pc:docMk/>
            <pc:sldMasterMk cId="682694763" sldId="2147483865"/>
            <pc:sldLayoutMk cId="372534596" sldId="2147483876"/>
          </pc:sldLayoutMkLst>
        </pc:sldLayoutChg>
        <pc:sldLayoutChg chg="add del mod replId">
          <pc:chgData name="Gargi Sarkar" userId="c26273ae3a3c2297" providerId="Windows Live" clId="Web-{577CD963-FDE2-418A-B488-8985BCCF83D0}" dt="2022-04-19T09:38:18.263" v="2218"/>
          <pc:sldLayoutMkLst>
            <pc:docMk/>
            <pc:sldMasterMk cId="682694763" sldId="2147483865"/>
            <pc:sldLayoutMk cId="3982399705" sldId="2147483877"/>
          </pc:sldLayoutMkLst>
        </pc:sldLayoutChg>
        <pc:sldLayoutChg chg="add del mod replId">
          <pc:chgData name="Gargi Sarkar" userId="c26273ae3a3c2297" providerId="Windows Live" clId="Web-{577CD963-FDE2-418A-B488-8985BCCF83D0}" dt="2022-04-19T09:38:18.263" v="2218"/>
          <pc:sldLayoutMkLst>
            <pc:docMk/>
            <pc:sldMasterMk cId="682694763" sldId="2147483865"/>
            <pc:sldLayoutMk cId="1464405411" sldId="2147483878"/>
          </pc:sldLayoutMkLst>
        </pc:sldLayoutChg>
        <pc:sldLayoutChg chg="add del mod replId">
          <pc:chgData name="Gargi Sarkar" userId="c26273ae3a3c2297" providerId="Windows Live" clId="Web-{577CD963-FDE2-418A-B488-8985BCCF83D0}" dt="2022-04-19T09:38:18.263" v="2218"/>
          <pc:sldLayoutMkLst>
            <pc:docMk/>
            <pc:sldMasterMk cId="682694763" sldId="2147483865"/>
            <pc:sldLayoutMk cId="3344231086" sldId="2147483879"/>
          </pc:sldLayoutMkLst>
        </pc:sldLayoutChg>
        <pc:sldLayoutChg chg="add del mod replId">
          <pc:chgData name="Gargi Sarkar" userId="c26273ae3a3c2297" providerId="Windows Live" clId="Web-{577CD963-FDE2-418A-B488-8985BCCF83D0}" dt="2022-04-19T09:38:18.263" v="2218"/>
          <pc:sldLayoutMkLst>
            <pc:docMk/>
            <pc:sldMasterMk cId="682694763" sldId="2147483865"/>
            <pc:sldLayoutMk cId="827671626" sldId="2147483880"/>
          </pc:sldLayoutMkLst>
        </pc:sldLayoutChg>
        <pc:sldLayoutChg chg="add del mod replId">
          <pc:chgData name="Gargi Sarkar" userId="c26273ae3a3c2297" providerId="Windows Live" clId="Web-{577CD963-FDE2-418A-B488-8985BCCF83D0}" dt="2022-04-19T09:38:18.263" v="2218"/>
          <pc:sldLayoutMkLst>
            <pc:docMk/>
            <pc:sldMasterMk cId="682694763" sldId="2147483865"/>
            <pc:sldLayoutMk cId="2716471251" sldId="2147483881"/>
          </pc:sldLayoutMkLst>
        </pc:sldLayoutChg>
      </pc:sldMasterChg>
      <pc:sldMasterChg chg="add del addSldLayout delSldLayout modSldLayout">
        <pc:chgData name="Gargi Sarkar" userId="c26273ae3a3c2297" providerId="Windows Live" clId="Web-{577CD963-FDE2-418A-B488-8985BCCF83D0}" dt="2022-04-19T09:38:34.123" v="2219"/>
        <pc:sldMasterMkLst>
          <pc:docMk/>
          <pc:sldMasterMk cId="2603364909" sldId="2147483882"/>
        </pc:sldMasterMkLst>
        <pc:sldLayoutChg chg="add del mod replId">
          <pc:chgData name="Gargi Sarkar" userId="c26273ae3a3c2297" providerId="Windows Live" clId="Web-{577CD963-FDE2-418A-B488-8985BCCF83D0}" dt="2022-04-19T09:38:34.123" v="2219"/>
          <pc:sldLayoutMkLst>
            <pc:docMk/>
            <pc:sldMasterMk cId="2603364909" sldId="2147483882"/>
            <pc:sldLayoutMk cId="2098622585" sldId="2147483883"/>
          </pc:sldLayoutMkLst>
        </pc:sldLayoutChg>
        <pc:sldLayoutChg chg="add del mod replId">
          <pc:chgData name="Gargi Sarkar" userId="c26273ae3a3c2297" providerId="Windows Live" clId="Web-{577CD963-FDE2-418A-B488-8985BCCF83D0}" dt="2022-04-19T09:38:34.123" v="2219"/>
          <pc:sldLayoutMkLst>
            <pc:docMk/>
            <pc:sldMasterMk cId="2603364909" sldId="2147483882"/>
            <pc:sldLayoutMk cId="740911996" sldId="2147483884"/>
          </pc:sldLayoutMkLst>
        </pc:sldLayoutChg>
        <pc:sldLayoutChg chg="add del mod replId">
          <pc:chgData name="Gargi Sarkar" userId="c26273ae3a3c2297" providerId="Windows Live" clId="Web-{577CD963-FDE2-418A-B488-8985BCCF83D0}" dt="2022-04-19T09:38:34.123" v="2219"/>
          <pc:sldLayoutMkLst>
            <pc:docMk/>
            <pc:sldMasterMk cId="2603364909" sldId="2147483882"/>
            <pc:sldLayoutMk cId="2199283453" sldId="2147483885"/>
          </pc:sldLayoutMkLst>
        </pc:sldLayoutChg>
        <pc:sldLayoutChg chg="add del mod replId">
          <pc:chgData name="Gargi Sarkar" userId="c26273ae3a3c2297" providerId="Windows Live" clId="Web-{577CD963-FDE2-418A-B488-8985BCCF83D0}" dt="2022-04-19T09:38:34.123" v="2219"/>
          <pc:sldLayoutMkLst>
            <pc:docMk/>
            <pc:sldMasterMk cId="2603364909" sldId="2147483882"/>
            <pc:sldLayoutMk cId="2072826744" sldId="2147483886"/>
          </pc:sldLayoutMkLst>
        </pc:sldLayoutChg>
        <pc:sldLayoutChg chg="add del mod replId">
          <pc:chgData name="Gargi Sarkar" userId="c26273ae3a3c2297" providerId="Windows Live" clId="Web-{577CD963-FDE2-418A-B488-8985BCCF83D0}" dt="2022-04-19T09:38:34.123" v="2219"/>
          <pc:sldLayoutMkLst>
            <pc:docMk/>
            <pc:sldMasterMk cId="2603364909" sldId="2147483882"/>
            <pc:sldLayoutMk cId="570392232" sldId="2147483887"/>
          </pc:sldLayoutMkLst>
        </pc:sldLayoutChg>
        <pc:sldLayoutChg chg="add del mod replId">
          <pc:chgData name="Gargi Sarkar" userId="c26273ae3a3c2297" providerId="Windows Live" clId="Web-{577CD963-FDE2-418A-B488-8985BCCF83D0}" dt="2022-04-19T09:38:34.123" v="2219"/>
          <pc:sldLayoutMkLst>
            <pc:docMk/>
            <pc:sldMasterMk cId="2603364909" sldId="2147483882"/>
            <pc:sldLayoutMk cId="3255540242" sldId="2147483888"/>
          </pc:sldLayoutMkLst>
        </pc:sldLayoutChg>
        <pc:sldLayoutChg chg="add del mod replId">
          <pc:chgData name="Gargi Sarkar" userId="c26273ae3a3c2297" providerId="Windows Live" clId="Web-{577CD963-FDE2-418A-B488-8985BCCF83D0}" dt="2022-04-19T09:38:34.123" v="2219"/>
          <pc:sldLayoutMkLst>
            <pc:docMk/>
            <pc:sldMasterMk cId="2603364909" sldId="2147483882"/>
            <pc:sldLayoutMk cId="3601424141" sldId="2147483889"/>
          </pc:sldLayoutMkLst>
        </pc:sldLayoutChg>
        <pc:sldLayoutChg chg="add del mod replId">
          <pc:chgData name="Gargi Sarkar" userId="c26273ae3a3c2297" providerId="Windows Live" clId="Web-{577CD963-FDE2-418A-B488-8985BCCF83D0}" dt="2022-04-19T09:38:34.123" v="2219"/>
          <pc:sldLayoutMkLst>
            <pc:docMk/>
            <pc:sldMasterMk cId="2603364909" sldId="2147483882"/>
            <pc:sldLayoutMk cId="1925708511" sldId="2147483890"/>
          </pc:sldLayoutMkLst>
        </pc:sldLayoutChg>
        <pc:sldLayoutChg chg="add del mod replId">
          <pc:chgData name="Gargi Sarkar" userId="c26273ae3a3c2297" providerId="Windows Live" clId="Web-{577CD963-FDE2-418A-B488-8985BCCF83D0}" dt="2022-04-19T09:38:34.123" v="2219"/>
          <pc:sldLayoutMkLst>
            <pc:docMk/>
            <pc:sldMasterMk cId="2603364909" sldId="2147483882"/>
            <pc:sldLayoutMk cId="2995526498" sldId="2147483891"/>
          </pc:sldLayoutMkLst>
        </pc:sldLayoutChg>
        <pc:sldLayoutChg chg="add del mod replId">
          <pc:chgData name="Gargi Sarkar" userId="c26273ae3a3c2297" providerId="Windows Live" clId="Web-{577CD963-FDE2-418A-B488-8985BCCF83D0}" dt="2022-04-19T09:38:34.123" v="2219"/>
          <pc:sldLayoutMkLst>
            <pc:docMk/>
            <pc:sldMasterMk cId="2603364909" sldId="2147483882"/>
            <pc:sldLayoutMk cId="499844500" sldId="2147483892"/>
          </pc:sldLayoutMkLst>
        </pc:sldLayoutChg>
        <pc:sldLayoutChg chg="add del mod replId">
          <pc:chgData name="Gargi Sarkar" userId="c26273ae3a3c2297" providerId="Windows Live" clId="Web-{577CD963-FDE2-418A-B488-8985BCCF83D0}" dt="2022-04-19T09:38:34.123" v="2219"/>
          <pc:sldLayoutMkLst>
            <pc:docMk/>
            <pc:sldMasterMk cId="2603364909" sldId="2147483882"/>
            <pc:sldLayoutMk cId="3082625760" sldId="2147483893"/>
          </pc:sldLayoutMkLst>
        </pc:sldLayoutChg>
        <pc:sldLayoutChg chg="add del mod replId">
          <pc:chgData name="Gargi Sarkar" userId="c26273ae3a3c2297" providerId="Windows Live" clId="Web-{577CD963-FDE2-418A-B488-8985BCCF83D0}" dt="2022-04-19T09:38:34.123" v="2219"/>
          <pc:sldLayoutMkLst>
            <pc:docMk/>
            <pc:sldMasterMk cId="2603364909" sldId="2147483882"/>
            <pc:sldLayoutMk cId="2580486025" sldId="2147483894"/>
          </pc:sldLayoutMkLst>
        </pc:sldLayoutChg>
        <pc:sldLayoutChg chg="add del mod replId">
          <pc:chgData name="Gargi Sarkar" userId="c26273ae3a3c2297" providerId="Windows Live" clId="Web-{577CD963-FDE2-418A-B488-8985BCCF83D0}" dt="2022-04-19T09:38:34.123" v="2219"/>
          <pc:sldLayoutMkLst>
            <pc:docMk/>
            <pc:sldMasterMk cId="2603364909" sldId="2147483882"/>
            <pc:sldLayoutMk cId="854919015" sldId="2147483895"/>
          </pc:sldLayoutMkLst>
        </pc:sldLayoutChg>
        <pc:sldLayoutChg chg="add del mod replId">
          <pc:chgData name="Gargi Sarkar" userId="c26273ae3a3c2297" providerId="Windows Live" clId="Web-{577CD963-FDE2-418A-B488-8985BCCF83D0}" dt="2022-04-19T09:38:34.123" v="2219"/>
          <pc:sldLayoutMkLst>
            <pc:docMk/>
            <pc:sldMasterMk cId="2603364909" sldId="2147483882"/>
            <pc:sldLayoutMk cId="787348524" sldId="2147483896"/>
          </pc:sldLayoutMkLst>
        </pc:sldLayoutChg>
        <pc:sldLayoutChg chg="add del mod replId">
          <pc:chgData name="Gargi Sarkar" userId="c26273ae3a3c2297" providerId="Windows Live" clId="Web-{577CD963-FDE2-418A-B488-8985BCCF83D0}" dt="2022-04-19T09:38:34.123" v="2219"/>
          <pc:sldLayoutMkLst>
            <pc:docMk/>
            <pc:sldMasterMk cId="2603364909" sldId="2147483882"/>
            <pc:sldLayoutMk cId="4052347423" sldId="2147483897"/>
          </pc:sldLayoutMkLst>
        </pc:sldLayoutChg>
        <pc:sldLayoutChg chg="add del mod replId">
          <pc:chgData name="Gargi Sarkar" userId="c26273ae3a3c2297" providerId="Windows Live" clId="Web-{577CD963-FDE2-418A-B488-8985BCCF83D0}" dt="2022-04-19T09:38:34.123" v="2219"/>
          <pc:sldLayoutMkLst>
            <pc:docMk/>
            <pc:sldMasterMk cId="2603364909" sldId="2147483882"/>
            <pc:sldLayoutMk cId="1376097968" sldId="2147483898"/>
          </pc:sldLayoutMkLst>
        </pc:sldLayoutChg>
        <pc:sldLayoutChg chg="add del mod replId">
          <pc:chgData name="Gargi Sarkar" userId="c26273ae3a3c2297" providerId="Windows Live" clId="Web-{577CD963-FDE2-418A-B488-8985BCCF83D0}" dt="2022-04-19T09:38:34.123" v="2219"/>
          <pc:sldLayoutMkLst>
            <pc:docMk/>
            <pc:sldMasterMk cId="2603364909" sldId="2147483882"/>
            <pc:sldLayoutMk cId="3009526799" sldId="2147483899"/>
          </pc:sldLayoutMkLst>
        </pc:sldLayoutChg>
      </pc:sldMasterChg>
      <pc:sldMasterChg chg="add del addSldLayout delSldLayout modSldLayout">
        <pc:chgData name="Gargi Sarkar" userId="c26273ae3a3c2297" providerId="Windows Live" clId="Web-{577CD963-FDE2-418A-B488-8985BCCF83D0}" dt="2022-04-19T09:38:38.873" v="2220"/>
        <pc:sldMasterMkLst>
          <pc:docMk/>
          <pc:sldMasterMk cId="2162134566" sldId="2147483900"/>
        </pc:sldMasterMkLst>
        <pc:sldLayoutChg chg="add del mod replId">
          <pc:chgData name="Gargi Sarkar" userId="c26273ae3a3c2297" providerId="Windows Live" clId="Web-{577CD963-FDE2-418A-B488-8985BCCF83D0}" dt="2022-04-19T09:38:38.873" v="2220"/>
          <pc:sldLayoutMkLst>
            <pc:docMk/>
            <pc:sldMasterMk cId="2162134566" sldId="2147483900"/>
            <pc:sldLayoutMk cId="2430093610" sldId="2147483901"/>
          </pc:sldLayoutMkLst>
        </pc:sldLayoutChg>
        <pc:sldLayoutChg chg="add del mod replId">
          <pc:chgData name="Gargi Sarkar" userId="c26273ae3a3c2297" providerId="Windows Live" clId="Web-{577CD963-FDE2-418A-B488-8985BCCF83D0}" dt="2022-04-19T09:38:38.873" v="2220"/>
          <pc:sldLayoutMkLst>
            <pc:docMk/>
            <pc:sldMasterMk cId="2162134566" sldId="2147483900"/>
            <pc:sldLayoutMk cId="2475471959" sldId="2147483902"/>
          </pc:sldLayoutMkLst>
        </pc:sldLayoutChg>
        <pc:sldLayoutChg chg="add del mod replId">
          <pc:chgData name="Gargi Sarkar" userId="c26273ae3a3c2297" providerId="Windows Live" clId="Web-{577CD963-FDE2-418A-B488-8985BCCF83D0}" dt="2022-04-19T09:38:38.873" v="2220"/>
          <pc:sldLayoutMkLst>
            <pc:docMk/>
            <pc:sldMasterMk cId="2162134566" sldId="2147483900"/>
            <pc:sldLayoutMk cId="309454262" sldId="2147483903"/>
          </pc:sldLayoutMkLst>
        </pc:sldLayoutChg>
        <pc:sldLayoutChg chg="add del mod replId">
          <pc:chgData name="Gargi Sarkar" userId="c26273ae3a3c2297" providerId="Windows Live" clId="Web-{577CD963-FDE2-418A-B488-8985BCCF83D0}" dt="2022-04-19T09:38:38.873" v="2220"/>
          <pc:sldLayoutMkLst>
            <pc:docMk/>
            <pc:sldMasterMk cId="2162134566" sldId="2147483900"/>
            <pc:sldLayoutMk cId="1653136081" sldId="2147483904"/>
          </pc:sldLayoutMkLst>
        </pc:sldLayoutChg>
        <pc:sldLayoutChg chg="add del mod replId">
          <pc:chgData name="Gargi Sarkar" userId="c26273ae3a3c2297" providerId="Windows Live" clId="Web-{577CD963-FDE2-418A-B488-8985BCCF83D0}" dt="2022-04-19T09:38:38.873" v="2220"/>
          <pc:sldLayoutMkLst>
            <pc:docMk/>
            <pc:sldMasterMk cId="2162134566" sldId="2147483900"/>
            <pc:sldLayoutMk cId="4111188982" sldId="2147483905"/>
          </pc:sldLayoutMkLst>
        </pc:sldLayoutChg>
        <pc:sldLayoutChg chg="add del mod replId">
          <pc:chgData name="Gargi Sarkar" userId="c26273ae3a3c2297" providerId="Windows Live" clId="Web-{577CD963-FDE2-418A-B488-8985BCCF83D0}" dt="2022-04-19T09:38:38.873" v="2220"/>
          <pc:sldLayoutMkLst>
            <pc:docMk/>
            <pc:sldMasterMk cId="2162134566" sldId="2147483900"/>
            <pc:sldLayoutMk cId="3079507982" sldId="2147483906"/>
          </pc:sldLayoutMkLst>
        </pc:sldLayoutChg>
        <pc:sldLayoutChg chg="add del mod replId">
          <pc:chgData name="Gargi Sarkar" userId="c26273ae3a3c2297" providerId="Windows Live" clId="Web-{577CD963-FDE2-418A-B488-8985BCCF83D0}" dt="2022-04-19T09:38:38.873" v="2220"/>
          <pc:sldLayoutMkLst>
            <pc:docMk/>
            <pc:sldMasterMk cId="2162134566" sldId="2147483900"/>
            <pc:sldLayoutMk cId="1964333451" sldId="2147483907"/>
          </pc:sldLayoutMkLst>
        </pc:sldLayoutChg>
        <pc:sldLayoutChg chg="add del mod replId">
          <pc:chgData name="Gargi Sarkar" userId="c26273ae3a3c2297" providerId="Windows Live" clId="Web-{577CD963-FDE2-418A-B488-8985BCCF83D0}" dt="2022-04-19T09:38:38.873" v="2220"/>
          <pc:sldLayoutMkLst>
            <pc:docMk/>
            <pc:sldMasterMk cId="2162134566" sldId="2147483900"/>
            <pc:sldLayoutMk cId="571669340" sldId="2147483908"/>
          </pc:sldLayoutMkLst>
        </pc:sldLayoutChg>
        <pc:sldLayoutChg chg="add del mod replId">
          <pc:chgData name="Gargi Sarkar" userId="c26273ae3a3c2297" providerId="Windows Live" clId="Web-{577CD963-FDE2-418A-B488-8985BCCF83D0}" dt="2022-04-19T09:38:38.873" v="2220"/>
          <pc:sldLayoutMkLst>
            <pc:docMk/>
            <pc:sldMasterMk cId="2162134566" sldId="2147483900"/>
            <pc:sldLayoutMk cId="1324620139" sldId="2147483909"/>
          </pc:sldLayoutMkLst>
        </pc:sldLayoutChg>
        <pc:sldLayoutChg chg="add del mod replId">
          <pc:chgData name="Gargi Sarkar" userId="c26273ae3a3c2297" providerId="Windows Live" clId="Web-{577CD963-FDE2-418A-B488-8985BCCF83D0}" dt="2022-04-19T09:38:38.873" v="2220"/>
          <pc:sldLayoutMkLst>
            <pc:docMk/>
            <pc:sldMasterMk cId="2162134566" sldId="2147483900"/>
            <pc:sldLayoutMk cId="3893122957" sldId="2147483910"/>
          </pc:sldLayoutMkLst>
        </pc:sldLayoutChg>
        <pc:sldLayoutChg chg="add del mod replId">
          <pc:chgData name="Gargi Sarkar" userId="c26273ae3a3c2297" providerId="Windows Live" clId="Web-{577CD963-FDE2-418A-B488-8985BCCF83D0}" dt="2022-04-19T09:38:38.873" v="2220"/>
          <pc:sldLayoutMkLst>
            <pc:docMk/>
            <pc:sldMasterMk cId="2162134566" sldId="2147483900"/>
            <pc:sldLayoutMk cId="2166604555" sldId="2147483911"/>
          </pc:sldLayoutMkLst>
        </pc:sldLayoutChg>
      </pc:sldMasterChg>
      <pc:sldMasterChg chg="add del addSldLayout delSldLayout modSldLayout">
        <pc:chgData name="Gargi Sarkar" userId="c26273ae3a3c2297" providerId="Windows Live" clId="Web-{577CD963-FDE2-418A-B488-8985BCCF83D0}" dt="2022-04-19T09:41:24.311" v="2229"/>
        <pc:sldMasterMkLst>
          <pc:docMk/>
          <pc:sldMasterMk cId="2721906316" sldId="2147483912"/>
        </pc:sldMasterMkLst>
        <pc:sldLayoutChg chg="add del mod replId">
          <pc:chgData name="Gargi Sarkar" userId="c26273ae3a3c2297" providerId="Windows Live" clId="Web-{577CD963-FDE2-418A-B488-8985BCCF83D0}" dt="2022-04-19T09:41:24.311" v="2229"/>
          <pc:sldLayoutMkLst>
            <pc:docMk/>
            <pc:sldMasterMk cId="2721906316" sldId="2147483912"/>
            <pc:sldLayoutMk cId="3363354180" sldId="2147483913"/>
          </pc:sldLayoutMkLst>
        </pc:sldLayoutChg>
        <pc:sldLayoutChg chg="add del mod replId">
          <pc:chgData name="Gargi Sarkar" userId="c26273ae3a3c2297" providerId="Windows Live" clId="Web-{577CD963-FDE2-418A-B488-8985BCCF83D0}" dt="2022-04-19T09:41:24.311" v="2229"/>
          <pc:sldLayoutMkLst>
            <pc:docMk/>
            <pc:sldMasterMk cId="2721906316" sldId="2147483912"/>
            <pc:sldLayoutMk cId="313449509" sldId="2147483914"/>
          </pc:sldLayoutMkLst>
        </pc:sldLayoutChg>
        <pc:sldLayoutChg chg="add del mod replId">
          <pc:chgData name="Gargi Sarkar" userId="c26273ae3a3c2297" providerId="Windows Live" clId="Web-{577CD963-FDE2-418A-B488-8985BCCF83D0}" dt="2022-04-19T09:41:24.311" v="2229"/>
          <pc:sldLayoutMkLst>
            <pc:docMk/>
            <pc:sldMasterMk cId="2721906316" sldId="2147483912"/>
            <pc:sldLayoutMk cId="2163362277" sldId="2147483915"/>
          </pc:sldLayoutMkLst>
        </pc:sldLayoutChg>
        <pc:sldLayoutChg chg="add del mod replId">
          <pc:chgData name="Gargi Sarkar" userId="c26273ae3a3c2297" providerId="Windows Live" clId="Web-{577CD963-FDE2-418A-B488-8985BCCF83D0}" dt="2022-04-19T09:41:24.311" v="2229"/>
          <pc:sldLayoutMkLst>
            <pc:docMk/>
            <pc:sldMasterMk cId="2721906316" sldId="2147483912"/>
            <pc:sldLayoutMk cId="480056529" sldId="2147483916"/>
          </pc:sldLayoutMkLst>
        </pc:sldLayoutChg>
        <pc:sldLayoutChg chg="add del mod replId">
          <pc:chgData name="Gargi Sarkar" userId="c26273ae3a3c2297" providerId="Windows Live" clId="Web-{577CD963-FDE2-418A-B488-8985BCCF83D0}" dt="2022-04-19T09:41:24.311" v="2229"/>
          <pc:sldLayoutMkLst>
            <pc:docMk/>
            <pc:sldMasterMk cId="2721906316" sldId="2147483912"/>
            <pc:sldLayoutMk cId="2727083756" sldId="2147483917"/>
          </pc:sldLayoutMkLst>
        </pc:sldLayoutChg>
        <pc:sldLayoutChg chg="add del mod replId">
          <pc:chgData name="Gargi Sarkar" userId="c26273ae3a3c2297" providerId="Windows Live" clId="Web-{577CD963-FDE2-418A-B488-8985BCCF83D0}" dt="2022-04-19T09:41:24.311" v="2229"/>
          <pc:sldLayoutMkLst>
            <pc:docMk/>
            <pc:sldMasterMk cId="2721906316" sldId="2147483912"/>
            <pc:sldLayoutMk cId="1258280041" sldId="2147483918"/>
          </pc:sldLayoutMkLst>
        </pc:sldLayoutChg>
        <pc:sldLayoutChg chg="add del mod replId">
          <pc:chgData name="Gargi Sarkar" userId="c26273ae3a3c2297" providerId="Windows Live" clId="Web-{577CD963-FDE2-418A-B488-8985BCCF83D0}" dt="2022-04-19T09:41:24.311" v="2229"/>
          <pc:sldLayoutMkLst>
            <pc:docMk/>
            <pc:sldMasterMk cId="2721906316" sldId="2147483912"/>
            <pc:sldLayoutMk cId="3631950761" sldId="2147483919"/>
          </pc:sldLayoutMkLst>
        </pc:sldLayoutChg>
        <pc:sldLayoutChg chg="add del mod replId">
          <pc:chgData name="Gargi Sarkar" userId="c26273ae3a3c2297" providerId="Windows Live" clId="Web-{577CD963-FDE2-418A-B488-8985BCCF83D0}" dt="2022-04-19T09:41:24.311" v="2229"/>
          <pc:sldLayoutMkLst>
            <pc:docMk/>
            <pc:sldMasterMk cId="2721906316" sldId="2147483912"/>
            <pc:sldLayoutMk cId="3777319150" sldId="2147483920"/>
          </pc:sldLayoutMkLst>
        </pc:sldLayoutChg>
        <pc:sldLayoutChg chg="add del mod replId">
          <pc:chgData name="Gargi Sarkar" userId="c26273ae3a3c2297" providerId="Windows Live" clId="Web-{577CD963-FDE2-418A-B488-8985BCCF83D0}" dt="2022-04-19T09:41:24.311" v="2229"/>
          <pc:sldLayoutMkLst>
            <pc:docMk/>
            <pc:sldMasterMk cId="2721906316" sldId="2147483912"/>
            <pc:sldLayoutMk cId="4119663070" sldId="2147483921"/>
          </pc:sldLayoutMkLst>
        </pc:sldLayoutChg>
        <pc:sldLayoutChg chg="add del mod replId">
          <pc:chgData name="Gargi Sarkar" userId="c26273ae3a3c2297" providerId="Windows Live" clId="Web-{577CD963-FDE2-418A-B488-8985BCCF83D0}" dt="2022-04-19T09:41:24.311" v="2229"/>
          <pc:sldLayoutMkLst>
            <pc:docMk/>
            <pc:sldMasterMk cId="2721906316" sldId="2147483912"/>
            <pc:sldLayoutMk cId="5969990" sldId="2147483922"/>
          </pc:sldLayoutMkLst>
        </pc:sldLayoutChg>
        <pc:sldLayoutChg chg="add del mod replId">
          <pc:chgData name="Gargi Sarkar" userId="c26273ae3a3c2297" providerId="Windows Live" clId="Web-{577CD963-FDE2-418A-B488-8985BCCF83D0}" dt="2022-04-19T09:41:24.311" v="2229"/>
          <pc:sldLayoutMkLst>
            <pc:docMk/>
            <pc:sldMasterMk cId="2721906316" sldId="2147483912"/>
            <pc:sldLayoutMk cId="3488948684" sldId="2147483923"/>
          </pc:sldLayoutMkLst>
        </pc:sldLayoutChg>
      </pc:sldMasterChg>
      <pc:sldMasterChg chg="add del addSldLayout delSldLayout modSldLayout">
        <pc:chgData name="Gargi Sarkar" userId="c26273ae3a3c2297" providerId="Windows Live" clId="Web-{577CD963-FDE2-418A-B488-8985BCCF83D0}" dt="2022-04-19T09:41:36.343" v="2230"/>
        <pc:sldMasterMkLst>
          <pc:docMk/>
          <pc:sldMasterMk cId="899414193" sldId="2147483924"/>
        </pc:sldMasterMkLst>
        <pc:sldLayoutChg chg="add del mod replId">
          <pc:chgData name="Gargi Sarkar" userId="c26273ae3a3c2297" providerId="Windows Live" clId="Web-{577CD963-FDE2-418A-B488-8985BCCF83D0}" dt="2022-04-19T09:41:36.343" v="2230"/>
          <pc:sldLayoutMkLst>
            <pc:docMk/>
            <pc:sldMasterMk cId="899414193" sldId="2147483924"/>
            <pc:sldLayoutMk cId="3456914251" sldId="2147483925"/>
          </pc:sldLayoutMkLst>
        </pc:sldLayoutChg>
        <pc:sldLayoutChg chg="add del mod replId">
          <pc:chgData name="Gargi Sarkar" userId="c26273ae3a3c2297" providerId="Windows Live" clId="Web-{577CD963-FDE2-418A-B488-8985BCCF83D0}" dt="2022-04-19T09:41:36.343" v="2230"/>
          <pc:sldLayoutMkLst>
            <pc:docMk/>
            <pc:sldMasterMk cId="899414193" sldId="2147483924"/>
            <pc:sldLayoutMk cId="1180626223" sldId="2147483926"/>
          </pc:sldLayoutMkLst>
        </pc:sldLayoutChg>
        <pc:sldLayoutChg chg="add del mod replId">
          <pc:chgData name="Gargi Sarkar" userId="c26273ae3a3c2297" providerId="Windows Live" clId="Web-{577CD963-FDE2-418A-B488-8985BCCF83D0}" dt="2022-04-19T09:41:36.343" v="2230"/>
          <pc:sldLayoutMkLst>
            <pc:docMk/>
            <pc:sldMasterMk cId="899414193" sldId="2147483924"/>
            <pc:sldLayoutMk cId="2917682709" sldId="2147483927"/>
          </pc:sldLayoutMkLst>
        </pc:sldLayoutChg>
        <pc:sldLayoutChg chg="add del mod replId">
          <pc:chgData name="Gargi Sarkar" userId="c26273ae3a3c2297" providerId="Windows Live" clId="Web-{577CD963-FDE2-418A-B488-8985BCCF83D0}" dt="2022-04-19T09:41:36.343" v="2230"/>
          <pc:sldLayoutMkLst>
            <pc:docMk/>
            <pc:sldMasterMk cId="899414193" sldId="2147483924"/>
            <pc:sldLayoutMk cId="2033637041" sldId="2147483928"/>
          </pc:sldLayoutMkLst>
        </pc:sldLayoutChg>
        <pc:sldLayoutChg chg="add del mod replId">
          <pc:chgData name="Gargi Sarkar" userId="c26273ae3a3c2297" providerId="Windows Live" clId="Web-{577CD963-FDE2-418A-B488-8985BCCF83D0}" dt="2022-04-19T09:41:36.343" v="2230"/>
          <pc:sldLayoutMkLst>
            <pc:docMk/>
            <pc:sldMasterMk cId="899414193" sldId="2147483924"/>
            <pc:sldLayoutMk cId="3880918916" sldId="2147483929"/>
          </pc:sldLayoutMkLst>
        </pc:sldLayoutChg>
        <pc:sldLayoutChg chg="add del mod replId">
          <pc:chgData name="Gargi Sarkar" userId="c26273ae3a3c2297" providerId="Windows Live" clId="Web-{577CD963-FDE2-418A-B488-8985BCCF83D0}" dt="2022-04-19T09:41:36.343" v="2230"/>
          <pc:sldLayoutMkLst>
            <pc:docMk/>
            <pc:sldMasterMk cId="899414193" sldId="2147483924"/>
            <pc:sldLayoutMk cId="4294188805" sldId="2147483930"/>
          </pc:sldLayoutMkLst>
        </pc:sldLayoutChg>
        <pc:sldLayoutChg chg="add del mod replId">
          <pc:chgData name="Gargi Sarkar" userId="c26273ae3a3c2297" providerId="Windows Live" clId="Web-{577CD963-FDE2-418A-B488-8985BCCF83D0}" dt="2022-04-19T09:41:36.343" v="2230"/>
          <pc:sldLayoutMkLst>
            <pc:docMk/>
            <pc:sldMasterMk cId="899414193" sldId="2147483924"/>
            <pc:sldLayoutMk cId="3785441605" sldId="2147483931"/>
          </pc:sldLayoutMkLst>
        </pc:sldLayoutChg>
        <pc:sldLayoutChg chg="add del mod replId">
          <pc:chgData name="Gargi Sarkar" userId="c26273ae3a3c2297" providerId="Windows Live" clId="Web-{577CD963-FDE2-418A-B488-8985BCCF83D0}" dt="2022-04-19T09:41:36.343" v="2230"/>
          <pc:sldLayoutMkLst>
            <pc:docMk/>
            <pc:sldMasterMk cId="899414193" sldId="2147483924"/>
            <pc:sldLayoutMk cId="563719967" sldId="2147483932"/>
          </pc:sldLayoutMkLst>
        </pc:sldLayoutChg>
        <pc:sldLayoutChg chg="add del mod replId">
          <pc:chgData name="Gargi Sarkar" userId="c26273ae3a3c2297" providerId="Windows Live" clId="Web-{577CD963-FDE2-418A-B488-8985BCCF83D0}" dt="2022-04-19T09:41:36.343" v="2230"/>
          <pc:sldLayoutMkLst>
            <pc:docMk/>
            <pc:sldMasterMk cId="899414193" sldId="2147483924"/>
            <pc:sldLayoutMk cId="2928452134" sldId="2147483933"/>
          </pc:sldLayoutMkLst>
        </pc:sldLayoutChg>
        <pc:sldLayoutChg chg="add del mod replId">
          <pc:chgData name="Gargi Sarkar" userId="c26273ae3a3c2297" providerId="Windows Live" clId="Web-{577CD963-FDE2-418A-B488-8985BCCF83D0}" dt="2022-04-19T09:41:36.343" v="2230"/>
          <pc:sldLayoutMkLst>
            <pc:docMk/>
            <pc:sldMasterMk cId="899414193" sldId="2147483924"/>
            <pc:sldLayoutMk cId="928985408" sldId="2147483934"/>
          </pc:sldLayoutMkLst>
        </pc:sldLayoutChg>
        <pc:sldLayoutChg chg="add del mod replId">
          <pc:chgData name="Gargi Sarkar" userId="c26273ae3a3c2297" providerId="Windows Live" clId="Web-{577CD963-FDE2-418A-B488-8985BCCF83D0}" dt="2022-04-19T09:41:36.343" v="2230"/>
          <pc:sldLayoutMkLst>
            <pc:docMk/>
            <pc:sldMasterMk cId="899414193" sldId="2147483924"/>
            <pc:sldLayoutMk cId="2444836854" sldId="2147483935"/>
          </pc:sldLayoutMkLst>
        </pc:sldLayoutChg>
      </pc:sldMasterChg>
      <pc:sldMasterChg chg="add del addSldLayout delSldLayout modSldLayout">
        <pc:chgData name="Gargi Sarkar" userId="c26273ae3a3c2297" providerId="Windows Live" clId="Web-{577CD963-FDE2-418A-B488-8985BCCF83D0}" dt="2022-04-19T09:42:02.702" v="2231"/>
        <pc:sldMasterMkLst>
          <pc:docMk/>
          <pc:sldMasterMk cId="1385471344" sldId="2147483936"/>
        </pc:sldMasterMkLst>
        <pc:sldLayoutChg chg="add del mod replId">
          <pc:chgData name="Gargi Sarkar" userId="c26273ae3a3c2297" providerId="Windows Live" clId="Web-{577CD963-FDE2-418A-B488-8985BCCF83D0}" dt="2022-04-19T09:42:02.702" v="2231"/>
          <pc:sldLayoutMkLst>
            <pc:docMk/>
            <pc:sldMasterMk cId="1385471344" sldId="2147483936"/>
            <pc:sldLayoutMk cId="1833187401" sldId="2147483937"/>
          </pc:sldLayoutMkLst>
        </pc:sldLayoutChg>
        <pc:sldLayoutChg chg="add del mod replId">
          <pc:chgData name="Gargi Sarkar" userId="c26273ae3a3c2297" providerId="Windows Live" clId="Web-{577CD963-FDE2-418A-B488-8985BCCF83D0}" dt="2022-04-19T09:42:02.702" v="2231"/>
          <pc:sldLayoutMkLst>
            <pc:docMk/>
            <pc:sldMasterMk cId="1385471344" sldId="2147483936"/>
            <pc:sldLayoutMk cId="807400338" sldId="2147483938"/>
          </pc:sldLayoutMkLst>
        </pc:sldLayoutChg>
        <pc:sldLayoutChg chg="add del mod replId">
          <pc:chgData name="Gargi Sarkar" userId="c26273ae3a3c2297" providerId="Windows Live" clId="Web-{577CD963-FDE2-418A-B488-8985BCCF83D0}" dt="2022-04-19T09:42:02.702" v="2231"/>
          <pc:sldLayoutMkLst>
            <pc:docMk/>
            <pc:sldMasterMk cId="1385471344" sldId="2147483936"/>
            <pc:sldLayoutMk cId="1308836359" sldId="2147483939"/>
          </pc:sldLayoutMkLst>
        </pc:sldLayoutChg>
        <pc:sldLayoutChg chg="add del mod replId">
          <pc:chgData name="Gargi Sarkar" userId="c26273ae3a3c2297" providerId="Windows Live" clId="Web-{577CD963-FDE2-418A-B488-8985BCCF83D0}" dt="2022-04-19T09:42:02.702" v="2231"/>
          <pc:sldLayoutMkLst>
            <pc:docMk/>
            <pc:sldMasterMk cId="1385471344" sldId="2147483936"/>
            <pc:sldLayoutMk cId="2890561468" sldId="2147483940"/>
          </pc:sldLayoutMkLst>
        </pc:sldLayoutChg>
        <pc:sldLayoutChg chg="add del mod replId">
          <pc:chgData name="Gargi Sarkar" userId="c26273ae3a3c2297" providerId="Windows Live" clId="Web-{577CD963-FDE2-418A-B488-8985BCCF83D0}" dt="2022-04-19T09:42:02.702" v="2231"/>
          <pc:sldLayoutMkLst>
            <pc:docMk/>
            <pc:sldMasterMk cId="1385471344" sldId="2147483936"/>
            <pc:sldLayoutMk cId="1687192962" sldId="2147483941"/>
          </pc:sldLayoutMkLst>
        </pc:sldLayoutChg>
        <pc:sldLayoutChg chg="add del mod replId">
          <pc:chgData name="Gargi Sarkar" userId="c26273ae3a3c2297" providerId="Windows Live" clId="Web-{577CD963-FDE2-418A-B488-8985BCCF83D0}" dt="2022-04-19T09:42:02.702" v="2231"/>
          <pc:sldLayoutMkLst>
            <pc:docMk/>
            <pc:sldMasterMk cId="1385471344" sldId="2147483936"/>
            <pc:sldLayoutMk cId="2150422956" sldId="2147483942"/>
          </pc:sldLayoutMkLst>
        </pc:sldLayoutChg>
        <pc:sldLayoutChg chg="add del mod replId">
          <pc:chgData name="Gargi Sarkar" userId="c26273ae3a3c2297" providerId="Windows Live" clId="Web-{577CD963-FDE2-418A-B488-8985BCCF83D0}" dt="2022-04-19T09:42:02.702" v="2231"/>
          <pc:sldLayoutMkLst>
            <pc:docMk/>
            <pc:sldMasterMk cId="1385471344" sldId="2147483936"/>
            <pc:sldLayoutMk cId="1984109797" sldId="2147483943"/>
          </pc:sldLayoutMkLst>
        </pc:sldLayoutChg>
        <pc:sldLayoutChg chg="add del mod replId">
          <pc:chgData name="Gargi Sarkar" userId="c26273ae3a3c2297" providerId="Windows Live" clId="Web-{577CD963-FDE2-418A-B488-8985BCCF83D0}" dt="2022-04-19T09:42:02.702" v="2231"/>
          <pc:sldLayoutMkLst>
            <pc:docMk/>
            <pc:sldMasterMk cId="1385471344" sldId="2147483936"/>
            <pc:sldLayoutMk cId="3396583950" sldId="2147483944"/>
          </pc:sldLayoutMkLst>
        </pc:sldLayoutChg>
        <pc:sldLayoutChg chg="add del mod replId">
          <pc:chgData name="Gargi Sarkar" userId="c26273ae3a3c2297" providerId="Windows Live" clId="Web-{577CD963-FDE2-418A-B488-8985BCCF83D0}" dt="2022-04-19T09:42:02.702" v="2231"/>
          <pc:sldLayoutMkLst>
            <pc:docMk/>
            <pc:sldMasterMk cId="1385471344" sldId="2147483936"/>
            <pc:sldLayoutMk cId="2576697017" sldId="2147483945"/>
          </pc:sldLayoutMkLst>
        </pc:sldLayoutChg>
        <pc:sldLayoutChg chg="add del mod replId">
          <pc:chgData name="Gargi Sarkar" userId="c26273ae3a3c2297" providerId="Windows Live" clId="Web-{577CD963-FDE2-418A-B488-8985BCCF83D0}" dt="2022-04-19T09:42:02.702" v="2231"/>
          <pc:sldLayoutMkLst>
            <pc:docMk/>
            <pc:sldMasterMk cId="1385471344" sldId="2147483936"/>
            <pc:sldLayoutMk cId="4071663208" sldId="2147483946"/>
          </pc:sldLayoutMkLst>
        </pc:sldLayoutChg>
        <pc:sldLayoutChg chg="add del mod replId">
          <pc:chgData name="Gargi Sarkar" userId="c26273ae3a3c2297" providerId="Windows Live" clId="Web-{577CD963-FDE2-418A-B488-8985BCCF83D0}" dt="2022-04-19T09:42:02.702" v="2231"/>
          <pc:sldLayoutMkLst>
            <pc:docMk/>
            <pc:sldMasterMk cId="1385471344" sldId="2147483936"/>
            <pc:sldLayoutMk cId="3026434811" sldId="2147483947"/>
          </pc:sldLayoutMkLst>
        </pc:sldLayoutChg>
      </pc:sldMasterChg>
      <pc:sldMasterChg chg="add del addSldLayout delSldLayout modSldLayout">
        <pc:chgData name="Gargi Sarkar" userId="c26273ae3a3c2297" providerId="Windows Live" clId="Web-{577CD963-FDE2-418A-B488-8985BCCF83D0}" dt="2022-04-19T09:42:40.015" v="2232"/>
        <pc:sldMasterMkLst>
          <pc:docMk/>
          <pc:sldMasterMk cId="1572041554" sldId="2147483948"/>
        </pc:sldMasterMkLst>
        <pc:sldLayoutChg chg="add del mod replId">
          <pc:chgData name="Gargi Sarkar" userId="c26273ae3a3c2297" providerId="Windows Live" clId="Web-{577CD963-FDE2-418A-B488-8985BCCF83D0}" dt="2022-04-19T09:42:40.015" v="2232"/>
          <pc:sldLayoutMkLst>
            <pc:docMk/>
            <pc:sldMasterMk cId="1572041554" sldId="2147483948"/>
            <pc:sldLayoutMk cId="3844517400" sldId="2147483949"/>
          </pc:sldLayoutMkLst>
        </pc:sldLayoutChg>
        <pc:sldLayoutChg chg="add del mod replId">
          <pc:chgData name="Gargi Sarkar" userId="c26273ae3a3c2297" providerId="Windows Live" clId="Web-{577CD963-FDE2-418A-B488-8985BCCF83D0}" dt="2022-04-19T09:42:40.015" v="2232"/>
          <pc:sldLayoutMkLst>
            <pc:docMk/>
            <pc:sldMasterMk cId="1572041554" sldId="2147483948"/>
            <pc:sldLayoutMk cId="1709461069" sldId="2147483950"/>
          </pc:sldLayoutMkLst>
        </pc:sldLayoutChg>
        <pc:sldLayoutChg chg="add del mod replId">
          <pc:chgData name="Gargi Sarkar" userId="c26273ae3a3c2297" providerId="Windows Live" clId="Web-{577CD963-FDE2-418A-B488-8985BCCF83D0}" dt="2022-04-19T09:42:40.015" v="2232"/>
          <pc:sldLayoutMkLst>
            <pc:docMk/>
            <pc:sldMasterMk cId="1572041554" sldId="2147483948"/>
            <pc:sldLayoutMk cId="2184414337" sldId="2147483951"/>
          </pc:sldLayoutMkLst>
        </pc:sldLayoutChg>
        <pc:sldLayoutChg chg="add del mod replId">
          <pc:chgData name="Gargi Sarkar" userId="c26273ae3a3c2297" providerId="Windows Live" clId="Web-{577CD963-FDE2-418A-B488-8985BCCF83D0}" dt="2022-04-19T09:42:40.015" v="2232"/>
          <pc:sldLayoutMkLst>
            <pc:docMk/>
            <pc:sldMasterMk cId="1572041554" sldId="2147483948"/>
            <pc:sldLayoutMk cId="3590294576" sldId="2147483952"/>
          </pc:sldLayoutMkLst>
        </pc:sldLayoutChg>
        <pc:sldLayoutChg chg="add del mod replId">
          <pc:chgData name="Gargi Sarkar" userId="c26273ae3a3c2297" providerId="Windows Live" clId="Web-{577CD963-FDE2-418A-B488-8985BCCF83D0}" dt="2022-04-19T09:42:40.015" v="2232"/>
          <pc:sldLayoutMkLst>
            <pc:docMk/>
            <pc:sldMasterMk cId="1572041554" sldId="2147483948"/>
            <pc:sldLayoutMk cId="3931632463" sldId="2147483953"/>
          </pc:sldLayoutMkLst>
        </pc:sldLayoutChg>
        <pc:sldLayoutChg chg="add del mod replId">
          <pc:chgData name="Gargi Sarkar" userId="c26273ae3a3c2297" providerId="Windows Live" clId="Web-{577CD963-FDE2-418A-B488-8985BCCF83D0}" dt="2022-04-19T09:42:40.015" v="2232"/>
          <pc:sldLayoutMkLst>
            <pc:docMk/>
            <pc:sldMasterMk cId="1572041554" sldId="2147483948"/>
            <pc:sldLayoutMk cId="982199743" sldId="2147483954"/>
          </pc:sldLayoutMkLst>
        </pc:sldLayoutChg>
        <pc:sldLayoutChg chg="add del mod replId">
          <pc:chgData name="Gargi Sarkar" userId="c26273ae3a3c2297" providerId="Windows Live" clId="Web-{577CD963-FDE2-418A-B488-8985BCCF83D0}" dt="2022-04-19T09:42:40.015" v="2232"/>
          <pc:sldLayoutMkLst>
            <pc:docMk/>
            <pc:sldMasterMk cId="1572041554" sldId="2147483948"/>
            <pc:sldLayoutMk cId="1588419511" sldId="2147483955"/>
          </pc:sldLayoutMkLst>
        </pc:sldLayoutChg>
        <pc:sldLayoutChg chg="add del mod replId">
          <pc:chgData name="Gargi Sarkar" userId="c26273ae3a3c2297" providerId="Windows Live" clId="Web-{577CD963-FDE2-418A-B488-8985BCCF83D0}" dt="2022-04-19T09:42:40.015" v="2232"/>
          <pc:sldLayoutMkLst>
            <pc:docMk/>
            <pc:sldMasterMk cId="1572041554" sldId="2147483948"/>
            <pc:sldLayoutMk cId="521395265" sldId="2147483956"/>
          </pc:sldLayoutMkLst>
        </pc:sldLayoutChg>
        <pc:sldLayoutChg chg="add del mod replId">
          <pc:chgData name="Gargi Sarkar" userId="c26273ae3a3c2297" providerId="Windows Live" clId="Web-{577CD963-FDE2-418A-B488-8985BCCF83D0}" dt="2022-04-19T09:42:40.015" v="2232"/>
          <pc:sldLayoutMkLst>
            <pc:docMk/>
            <pc:sldMasterMk cId="1572041554" sldId="2147483948"/>
            <pc:sldLayoutMk cId="976288685" sldId="2147483957"/>
          </pc:sldLayoutMkLst>
        </pc:sldLayoutChg>
        <pc:sldLayoutChg chg="add del mod replId">
          <pc:chgData name="Gargi Sarkar" userId="c26273ae3a3c2297" providerId="Windows Live" clId="Web-{577CD963-FDE2-418A-B488-8985BCCF83D0}" dt="2022-04-19T09:42:40.015" v="2232"/>
          <pc:sldLayoutMkLst>
            <pc:docMk/>
            <pc:sldMasterMk cId="1572041554" sldId="2147483948"/>
            <pc:sldLayoutMk cId="239752283" sldId="2147483958"/>
          </pc:sldLayoutMkLst>
        </pc:sldLayoutChg>
        <pc:sldLayoutChg chg="add del mod replId">
          <pc:chgData name="Gargi Sarkar" userId="c26273ae3a3c2297" providerId="Windows Live" clId="Web-{577CD963-FDE2-418A-B488-8985BCCF83D0}" dt="2022-04-19T09:42:40.015" v="2232"/>
          <pc:sldLayoutMkLst>
            <pc:docMk/>
            <pc:sldMasterMk cId="1572041554" sldId="2147483948"/>
            <pc:sldLayoutMk cId="3853403167" sldId="2147483959"/>
          </pc:sldLayoutMkLst>
        </pc:sldLayoutChg>
        <pc:sldLayoutChg chg="add del mod replId">
          <pc:chgData name="Gargi Sarkar" userId="c26273ae3a3c2297" providerId="Windows Live" clId="Web-{577CD963-FDE2-418A-B488-8985BCCF83D0}" dt="2022-04-19T09:42:40.015" v="2232"/>
          <pc:sldLayoutMkLst>
            <pc:docMk/>
            <pc:sldMasterMk cId="1572041554" sldId="2147483948"/>
            <pc:sldLayoutMk cId="2331569384" sldId="2147483960"/>
          </pc:sldLayoutMkLst>
        </pc:sldLayoutChg>
        <pc:sldLayoutChg chg="add del mod replId">
          <pc:chgData name="Gargi Sarkar" userId="c26273ae3a3c2297" providerId="Windows Live" clId="Web-{577CD963-FDE2-418A-B488-8985BCCF83D0}" dt="2022-04-19T09:42:40.015" v="2232"/>
          <pc:sldLayoutMkLst>
            <pc:docMk/>
            <pc:sldMasterMk cId="1572041554" sldId="2147483948"/>
            <pc:sldLayoutMk cId="1220178500" sldId="2147483961"/>
          </pc:sldLayoutMkLst>
        </pc:sldLayoutChg>
        <pc:sldLayoutChg chg="add del mod replId">
          <pc:chgData name="Gargi Sarkar" userId="c26273ae3a3c2297" providerId="Windows Live" clId="Web-{577CD963-FDE2-418A-B488-8985BCCF83D0}" dt="2022-04-19T09:42:40.015" v="2232"/>
          <pc:sldLayoutMkLst>
            <pc:docMk/>
            <pc:sldMasterMk cId="1572041554" sldId="2147483948"/>
            <pc:sldLayoutMk cId="499917363" sldId="2147483962"/>
          </pc:sldLayoutMkLst>
        </pc:sldLayoutChg>
        <pc:sldLayoutChg chg="add del mod replId">
          <pc:chgData name="Gargi Sarkar" userId="c26273ae3a3c2297" providerId="Windows Live" clId="Web-{577CD963-FDE2-418A-B488-8985BCCF83D0}" dt="2022-04-19T09:42:40.015" v="2232"/>
          <pc:sldLayoutMkLst>
            <pc:docMk/>
            <pc:sldMasterMk cId="1572041554" sldId="2147483948"/>
            <pc:sldLayoutMk cId="214376922" sldId="2147483963"/>
          </pc:sldLayoutMkLst>
        </pc:sldLayoutChg>
        <pc:sldLayoutChg chg="add del mod replId">
          <pc:chgData name="Gargi Sarkar" userId="c26273ae3a3c2297" providerId="Windows Live" clId="Web-{577CD963-FDE2-418A-B488-8985BCCF83D0}" dt="2022-04-19T09:42:40.015" v="2232"/>
          <pc:sldLayoutMkLst>
            <pc:docMk/>
            <pc:sldMasterMk cId="1572041554" sldId="2147483948"/>
            <pc:sldLayoutMk cId="4022485222" sldId="2147483964"/>
          </pc:sldLayoutMkLst>
        </pc:sldLayoutChg>
        <pc:sldLayoutChg chg="add del mod replId">
          <pc:chgData name="Gargi Sarkar" userId="c26273ae3a3c2297" providerId="Windows Live" clId="Web-{577CD963-FDE2-418A-B488-8985BCCF83D0}" dt="2022-04-19T09:42:40.015" v="2232"/>
          <pc:sldLayoutMkLst>
            <pc:docMk/>
            <pc:sldMasterMk cId="1572041554" sldId="2147483948"/>
            <pc:sldLayoutMk cId="4077135281" sldId="2147483965"/>
          </pc:sldLayoutMkLst>
        </pc:sldLayoutChg>
      </pc:sldMasterChg>
      <pc:sldMasterChg chg="add del addSldLayout delSldLayout modSldLayout">
        <pc:chgData name="Gargi Sarkar" userId="c26273ae3a3c2297" providerId="Windows Live" clId="Web-{577CD963-FDE2-418A-B488-8985BCCF83D0}" dt="2022-04-19T10:18:31.793" v="2611"/>
        <pc:sldMasterMkLst>
          <pc:docMk/>
          <pc:sldMasterMk cId="1945740642" sldId="2147483966"/>
        </pc:sldMasterMkLst>
        <pc:sldLayoutChg chg="add del mod replId">
          <pc:chgData name="Gargi Sarkar" userId="c26273ae3a3c2297" providerId="Windows Live" clId="Web-{577CD963-FDE2-418A-B488-8985BCCF83D0}" dt="2022-04-19T10:18:31.793" v="2611"/>
          <pc:sldLayoutMkLst>
            <pc:docMk/>
            <pc:sldMasterMk cId="1945740642" sldId="2147483966"/>
            <pc:sldLayoutMk cId="2519445051" sldId="2147483967"/>
          </pc:sldLayoutMkLst>
        </pc:sldLayoutChg>
        <pc:sldLayoutChg chg="add del mod replId">
          <pc:chgData name="Gargi Sarkar" userId="c26273ae3a3c2297" providerId="Windows Live" clId="Web-{577CD963-FDE2-418A-B488-8985BCCF83D0}" dt="2022-04-19T10:18:31.793" v="2611"/>
          <pc:sldLayoutMkLst>
            <pc:docMk/>
            <pc:sldMasterMk cId="1945740642" sldId="2147483966"/>
            <pc:sldLayoutMk cId="3172047011" sldId="2147483968"/>
          </pc:sldLayoutMkLst>
        </pc:sldLayoutChg>
        <pc:sldLayoutChg chg="add del mod replId">
          <pc:chgData name="Gargi Sarkar" userId="c26273ae3a3c2297" providerId="Windows Live" clId="Web-{577CD963-FDE2-418A-B488-8985BCCF83D0}" dt="2022-04-19T10:18:31.793" v="2611"/>
          <pc:sldLayoutMkLst>
            <pc:docMk/>
            <pc:sldMasterMk cId="1945740642" sldId="2147483966"/>
            <pc:sldLayoutMk cId="216814545" sldId="2147483969"/>
          </pc:sldLayoutMkLst>
        </pc:sldLayoutChg>
        <pc:sldLayoutChg chg="add del mod replId">
          <pc:chgData name="Gargi Sarkar" userId="c26273ae3a3c2297" providerId="Windows Live" clId="Web-{577CD963-FDE2-418A-B488-8985BCCF83D0}" dt="2022-04-19T10:18:31.793" v="2611"/>
          <pc:sldLayoutMkLst>
            <pc:docMk/>
            <pc:sldMasterMk cId="1945740642" sldId="2147483966"/>
            <pc:sldLayoutMk cId="896427225" sldId="2147483970"/>
          </pc:sldLayoutMkLst>
        </pc:sldLayoutChg>
        <pc:sldLayoutChg chg="add del mod replId">
          <pc:chgData name="Gargi Sarkar" userId="c26273ae3a3c2297" providerId="Windows Live" clId="Web-{577CD963-FDE2-418A-B488-8985BCCF83D0}" dt="2022-04-19T10:18:31.793" v="2611"/>
          <pc:sldLayoutMkLst>
            <pc:docMk/>
            <pc:sldMasterMk cId="1945740642" sldId="2147483966"/>
            <pc:sldLayoutMk cId="3352498375" sldId="2147483971"/>
          </pc:sldLayoutMkLst>
        </pc:sldLayoutChg>
        <pc:sldLayoutChg chg="add del mod replId">
          <pc:chgData name="Gargi Sarkar" userId="c26273ae3a3c2297" providerId="Windows Live" clId="Web-{577CD963-FDE2-418A-B488-8985BCCF83D0}" dt="2022-04-19T10:18:31.793" v="2611"/>
          <pc:sldLayoutMkLst>
            <pc:docMk/>
            <pc:sldMasterMk cId="1945740642" sldId="2147483966"/>
            <pc:sldLayoutMk cId="2350568541" sldId="2147483972"/>
          </pc:sldLayoutMkLst>
        </pc:sldLayoutChg>
        <pc:sldLayoutChg chg="add del mod replId">
          <pc:chgData name="Gargi Sarkar" userId="c26273ae3a3c2297" providerId="Windows Live" clId="Web-{577CD963-FDE2-418A-B488-8985BCCF83D0}" dt="2022-04-19T10:18:31.793" v="2611"/>
          <pc:sldLayoutMkLst>
            <pc:docMk/>
            <pc:sldMasterMk cId="1945740642" sldId="2147483966"/>
            <pc:sldLayoutMk cId="4078726296" sldId="2147483973"/>
          </pc:sldLayoutMkLst>
        </pc:sldLayoutChg>
        <pc:sldLayoutChg chg="add del mod replId">
          <pc:chgData name="Gargi Sarkar" userId="c26273ae3a3c2297" providerId="Windows Live" clId="Web-{577CD963-FDE2-418A-B488-8985BCCF83D0}" dt="2022-04-19T10:18:31.793" v="2611"/>
          <pc:sldLayoutMkLst>
            <pc:docMk/>
            <pc:sldMasterMk cId="1945740642" sldId="2147483966"/>
            <pc:sldLayoutMk cId="1508959826" sldId="2147483974"/>
          </pc:sldLayoutMkLst>
        </pc:sldLayoutChg>
        <pc:sldLayoutChg chg="add del mod replId">
          <pc:chgData name="Gargi Sarkar" userId="c26273ae3a3c2297" providerId="Windows Live" clId="Web-{577CD963-FDE2-418A-B488-8985BCCF83D0}" dt="2022-04-19T10:18:31.793" v="2611"/>
          <pc:sldLayoutMkLst>
            <pc:docMk/>
            <pc:sldMasterMk cId="1945740642" sldId="2147483966"/>
            <pc:sldLayoutMk cId="1833608887" sldId="2147483975"/>
          </pc:sldLayoutMkLst>
        </pc:sldLayoutChg>
        <pc:sldLayoutChg chg="add del mod replId">
          <pc:chgData name="Gargi Sarkar" userId="c26273ae3a3c2297" providerId="Windows Live" clId="Web-{577CD963-FDE2-418A-B488-8985BCCF83D0}" dt="2022-04-19T10:18:31.793" v="2611"/>
          <pc:sldLayoutMkLst>
            <pc:docMk/>
            <pc:sldMasterMk cId="1945740642" sldId="2147483966"/>
            <pc:sldLayoutMk cId="1255666135" sldId="2147483976"/>
          </pc:sldLayoutMkLst>
        </pc:sldLayoutChg>
        <pc:sldLayoutChg chg="add del mod replId">
          <pc:chgData name="Gargi Sarkar" userId="c26273ae3a3c2297" providerId="Windows Live" clId="Web-{577CD963-FDE2-418A-B488-8985BCCF83D0}" dt="2022-04-19T10:18:31.793" v="2611"/>
          <pc:sldLayoutMkLst>
            <pc:docMk/>
            <pc:sldMasterMk cId="1945740642" sldId="2147483966"/>
            <pc:sldLayoutMk cId="3862922273" sldId="2147483977"/>
          </pc:sldLayoutMkLst>
        </pc:sldLayoutChg>
        <pc:sldLayoutChg chg="add del mod replId">
          <pc:chgData name="Gargi Sarkar" userId="c26273ae3a3c2297" providerId="Windows Live" clId="Web-{577CD963-FDE2-418A-B488-8985BCCF83D0}" dt="2022-04-19T10:18:31.793" v="2611"/>
          <pc:sldLayoutMkLst>
            <pc:docMk/>
            <pc:sldMasterMk cId="1945740642" sldId="2147483966"/>
            <pc:sldLayoutMk cId="2527859115" sldId="2147483978"/>
          </pc:sldLayoutMkLst>
        </pc:sldLayoutChg>
        <pc:sldLayoutChg chg="add del mod replId">
          <pc:chgData name="Gargi Sarkar" userId="c26273ae3a3c2297" providerId="Windows Live" clId="Web-{577CD963-FDE2-418A-B488-8985BCCF83D0}" dt="2022-04-19T10:18:31.793" v="2611"/>
          <pc:sldLayoutMkLst>
            <pc:docMk/>
            <pc:sldMasterMk cId="1945740642" sldId="2147483966"/>
            <pc:sldLayoutMk cId="2930825739" sldId="2147483979"/>
          </pc:sldLayoutMkLst>
        </pc:sldLayoutChg>
        <pc:sldLayoutChg chg="add del mod replId">
          <pc:chgData name="Gargi Sarkar" userId="c26273ae3a3c2297" providerId="Windows Live" clId="Web-{577CD963-FDE2-418A-B488-8985BCCF83D0}" dt="2022-04-19T10:18:31.793" v="2611"/>
          <pc:sldLayoutMkLst>
            <pc:docMk/>
            <pc:sldMasterMk cId="1945740642" sldId="2147483966"/>
            <pc:sldLayoutMk cId="1326326144" sldId="2147483980"/>
          </pc:sldLayoutMkLst>
        </pc:sldLayoutChg>
        <pc:sldLayoutChg chg="add del mod replId">
          <pc:chgData name="Gargi Sarkar" userId="c26273ae3a3c2297" providerId="Windows Live" clId="Web-{577CD963-FDE2-418A-B488-8985BCCF83D0}" dt="2022-04-19T10:18:31.793" v="2611"/>
          <pc:sldLayoutMkLst>
            <pc:docMk/>
            <pc:sldMasterMk cId="1945740642" sldId="2147483966"/>
            <pc:sldLayoutMk cId="2656683360" sldId="2147483981"/>
          </pc:sldLayoutMkLst>
        </pc:sldLayoutChg>
        <pc:sldLayoutChg chg="add del mod replId">
          <pc:chgData name="Gargi Sarkar" userId="c26273ae3a3c2297" providerId="Windows Live" clId="Web-{577CD963-FDE2-418A-B488-8985BCCF83D0}" dt="2022-04-19T10:18:31.793" v="2611"/>
          <pc:sldLayoutMkLst>
            <pc:docMk/>
            <pc:sldMasterMk cId="1945740642" sldId="2147483966"/>
            <pc:sldLayoutMk cId="2436720097" sldId="2147483982"/>
          </pc:sldLayoutMkLst>
        </pc:sldLayoutChg>
        <pc:sldLayoutChg chg="add del mod replId">
          <pc:chgData name="Gargi Sarkar" userId="c26273ae3a3c2297" providerId="Windows Live" clId="Web-{577CD963-FDE2-418A-B488-8985BCCF83D0}" dt="2022-04-19T10:18:31.793" v="2611"/>
          <pc:sldLayoutMkLst>
            <pc:docMk/>
            <pc:sldMasterMk cId="1945740642" sldId="2147483966"/>
            <pc:sldLayoutMk cId="3810317334" sldId="2147483983"/>
          </pc:sldLayoutMkLst>
        </pc:sldLayoutChg>
      </pc:sldMasterChg>
      <pc:sldMasterChg chg="add del addSldLayout delSldLayout modSldLayout">
        <pc:chgData name="Gargi Sarkar" userId="c26273ae3a3c2297" providerId="Windows Live" clId="Web-{577CD963-FDE2-418A-B488-8985BCCF83D0}" dt="2022-04-19T10:19:53.356" v="2613"/>
        <pc:sldMasterMkLst>
          <pc:docMk/>
          <pc:sldMasterMk cId="1304963791" sldId="2147483984"/>
        </pc:sldMasterMkLst>
        <pc:sldLayoutChg chg="add del mod replId">
          <pc:chgData name="Gargi Sarkar" userId="c26273ae3a3c2297" providerId="Windows Live" clId="Web-{577CD963-FDE2-418A-B488-8985BCCF83D0}" dt="2022-04-19T10:19:53.356" v="2613"/>
          <pc:sldLayoutMkLst>
            <pc:docMk/>
            <pc:sldMasterMk cId="1304963791" sldId="2147483984"/>
            <pc:sldLayoutMk cId="970188944" sldId="2147483985"/>
          </pc:sldLayoutMkLst>
        </pc:sldLayoutChg>
        <pc:sldLayoutChg chg="add del mod replId">
          <pc:chgData name="Gargi Sarkar" userId="c26273ae3a3c2297" providerId="Windows Live" clId="Web-{577CD963-FDE2-418A-B488-8985BCCF83D0}" dt="2022-04-19T10:19:53.356" v="2613"/>
          <pc:sldLayoutMkLst>
            <pc:docMk/>
            <pc:sldMasterMk cId="1304963791" sldId="2147483984"/>
            <pc:sldLayoutMk cId="2640810747" sldId="2147483986"/>
          </pc:sldLayoutMkLst>
        </pc:sldLayoutChg>
        <pc:sldLayoutChg chg="add del mod replId">
          <pc:chgData name="Gargi Sarkar" userId="c26273ae3a3c2297" providerId="Windows Live" clId="Web-{577CD963-FDE2-418A-B488-8985BCCF83D0}" dt="2022-04-19T10:19:53.356" v="2613"/>
          <pc:sldLayoutMkLst>
            <pc:docMk/>
            <pc:sldMasterMk cId="1304963791" sldId="2147483984"/>
            <pc:sldLayoutMk cId="2732631232" sldId="2147483987"/>
          </pc:sldLayoutMkLst>
        </pc:sldLayoutChg>
        <pc:sldLayoutChg chg="add del mod replId">
          <pc:chgData name="Gargi Sarkar" userId="c26273ae3a3c2297" providerId="Windows Live" clId="Web-{577CD963-FDE2-418A-B488-8985BCCF83D0}" dt="2022-04-19T10:19:53.356" v="2613"/>
          <pc:sldLayoutMkLst>
            <pc:docMk/>
            <pc:sldMasterMk cId="1304963791" sldId="2147483984"/>
            <pc:sldLayoutMk cId="2289153956" sldId="2147483988"/>
          </pc:sldLayoutMkLst>
        </pc:sldLayoutChg>
        <pc:sldLayoutChg chg="add del mod replId">
          <pc:chgData name="Gargi Sarkar" userId="c26273ae3a3c2297" providerId="Windows Live" clId="Web-{577CD963-FDE2-418A-B488-8985BCCF83D0}" dt="2022-04-19T10:19:53.356" v="2613"/>
          <pc:sldLayoutMkLst>
            <pc:docMk/>
            <pc:sldMasterMk cId="1304963791" sldId="2147483984"/>
            <pc:sldLayoutMk cId="1961055031" sldId="2147483989"/>
          </pc:sldLayoutMkLst>
        </pc:sldLayoutChg>
        <pc:sldLayoutChg chg="add del mod replId">
          <pc:chgData name="Gargi Sarkar" userId="c26273ae3a3c2297" providerId="Windows Live" clId="Web-{577CD963-FDE2-418A-B488-8985BCCF83D0}" dt="2022-04-19T10:19:53.356" v="2613"/>
          <pc:sldLayoutMkLst>
            <pc:docMk/>
            <pc:sldMasterMk cId="1304963791" sldId="2147483984"/>
            <pc:sldLayoutMk cId="2984016417" sldId="2147483990"/>
          </pc:sldLayoutMkLst>
        </pc:sldLayoutChg>
        <pc:sldLayoutChg chg="add del mod replId">
          <pc:chgData name="Gargi Sarkar" userId="c26273ae3a3c2297" providerId="Windows Live" clId="Web-{577CD963-FDE2-418A-B488-8985BCCF83D0}" dt="2022-04-19T10:19:53.356" v="2613"/>
          <pc:sldLayoutMkLst>
            <pc:docMk/>
            <pc:sldMasterMk cId="1304963791" sldId="2147483984"/>
            <pc:sldLayoutMk cId="622958714" sldId="2147483991"/>
          </pc:sldLayoutMkLst>
        </pc:sldLayoutChg>
        <pc:sldLayoutChg chg="add del mod replId">
          <pc:chgData name="Gargi Sarkar" userId="c26273ae3a3c2297" providerId="Windows Live" clId="Web-{577CD963-FDE2-418A-B488-8985BCCF83D0}" dt="2022-04-19T10:19:53.356" v="2613"/>
          <pc:sldLayoutMkLst>
            <pc:docMk/>
            <pc:sldMasterMk cId="1304963791" sldId="2147483984"/>
            <pc:sldLayoutMk cId="3380145426" sldId="2147483992"/>
          </pc:sldLayoutMkLst>
        </pc:sldLayoutChg>
        <pc:sldLayoutChg chg="add del mod replId">
          <pc:chgData name="Gargi Sarkar" userId="c26273ae3a3c2297" providerId="Windows Live" clId="Web-{577CD963-FDE2-418A-B488-8985BCCF83D0}" dt="2022-04-19T10:19:53.356" v="2613"/>
          <pc:sldLayoutMkLst>
            <pc:docMk/>
            <pc:sldMasterMk cId="1304963791" sldId="2147483984"/>
            <pc:sldLayoutMk cId="3774207473" sldId="2147483993"/>
          </pc:sldLayoutMkLst>
        </pc:sldLayoutChg>
        <pc:sldLayoutChg chg="add del mod replId">
          <pc:chgData name="Gargi Sarkar" userId="c26273ae3a3c2297" providerId="Windows Live" clId="Web-{577CD963-FDE2-418A-B488-8985BCCF83D0}" dt="2022-04-19T10:19:53.356" v="2613"/>
          <pc:sldLayoutMkLst>
            <pc:docMk/>
            <pc:sldMasterMk cId="1304963791" sldId="2147483984"/>
            <pc:sldLayoutMk cId="933540076" sldId="2147483994"/>
          </pc:sldLayoutMkLst>
        </pc:sldLayoutChg>
        <pc:sldLayoutChg chg="add del mod replId">
          <pc:chgData name="Gargi Sarkar" userId="c26273ae3a3c2297" providerId="Windows Live" clId="Web-{577CD963-FDE2-418A-B488-8985BCCF83D0}" dt="2022-04-19T10:19:53.356" v="2613"/>
          <pc:sldLayoutMkLst>
            <pc:docMk/>
            <pc:sldMasterMk cId="1304963791" sldId="2147483984"/>
            <pc:sldLayoutMk cId="3951048420" sldId="2147483995"/>
          </pc:sldLayoutMkLst>
        </pc:sldLayoutChg>
      </pc:sldMasterChg>
      <pc:sldMasterChg chg="add del addSldLayout delSldLayout modSldLayout">
        <pc:chgData name="Gargi Sarkar" userId="c26273ae3a3c2297" providerId="Windows Live" clId="Web-{577CD963-FDE2-418A-B488-8985BCCF83D0}" dt="2022-04-19T10:20:14.887" v="2614"/>
        <pc:sldMasterMkLst>
          <pc:docMk/>
          <pc:sldMasterMk cId="1775098671" sldId="2147483996"/>
        </pc:sldMasterMkLst>
        <pc:sldLayoutChg chg="add del mod replId">
          <pc:chgData name="Gargi Sarkar" userId="c26273ae3a3c2297" providerId="Windows Live" clId="Web-{577CD963-FDE2-418A-B488-8985BCCF83D0}" dt="2022-04-19T10:20:14.887" v="2614"/>
          <pc:sldLayoutMkLst>
            <pc:docMk/>
            <pc:sldMasterMk cId="1775098671" sldId="2147483996"/>
            <pc:sldLayoutMk cId="3325070900" sldId="2147483997"/>
          </pc:sldLayoutMkLst>
        </pc:sldLayoutChg>
        <pc:sldLayoutChg chg="add del mod replId">
          <pc:chgData name="Gargi Sarkar" userId="c26273ae3a3c2297" providerId="Windows Live" clId="Web-{577CD963-FDE2-418A-B488-8985BCCF83D0}" dt="2022-04-19T10:20:14.887" v="2614"/>
          <pc:sldLayoutMkLst>
            <pc:docMk/>
            <pc:sldMasterMk cId="1775098671" sldId="2147483996"/>
            <pc:sldLayoutMk cId="4213765039" sldId="2147483998"/>
          </pc:sldLayoutMkLst>
        </pc:sldLayoutChg>
        <pc:sldLayoutChg chg="add del mod replId">
          <pc:chgData name="Gargi Sarkar" userId="c26273ae3a3c2297" providerId="Windows Live" clId="Web-{577CD963-FDE2-418A-B488-8985BCCF83D0}" dt="2022-04-19T10:20:14.887" v="2614"/>
          <pc:sldLayoutMkLst>
            <pc:docMk/>
            <pc:sldMasterMk cId="1775098671" sldId="2147483996"/>
            <pc:sldLayoutMk cId="1500867543" sldId="2147483999"/>
          </pc:sldLayoutMkLst>
        </pc:sldLayoutChg>
        <pc:sldLayoutChg chg="add del mod replId">
          <pc:chgData name="Gargi Sarkar" userId="c26273ae3a3c2297" providerId="Windows Live" clId="Web-{577CD963-FDE2-418A-B488-8985BCCF83D0}" dt="2022-04-19T10:20:14.887" v="2614"/>
          <pc:sldLayoutMkLst>
            <pc:docMk/>
            <pc:sldMasterMk cId="1775098671" sldId="2147483996"/>
            <pc:sldLayoutMk cId="3277103162" sldId="2147484000"/>
          </pc:sldLayoutMkLst>
        </pc:sldLayoutChg>
        <pc:sldLayoutChg chg="add del mod replId">
          <pc:chgData name="Gargi Sarkar" userId="c26273ae3a3c2297" providerId="Windows Live" clId="Web-{577CD963-FDE2-418A-B488-8985BCCF83D0}" dt="2022-04-19T10:20:14.887" v="2614"/>
          <pc:sldLayoutMkLst>
            <pc:docMk/>
            <pc:sldMasterMk cId="1775098671" sldId="2147483996"/>
            <pc:sldLayoutMk cId="1442304182" sldId="2147484001"/>
          </pc:sldLayoutMkLst>
        </pc:sldLayoutChg>
        <pc:sldLayoutChg chg="add del mod replId">
          <pc:chgData name="Gargi Sarkar" userId="c26273ae3a3c2297" providerId="Windows Live" clId="Web-{577CD963-FDE2-418A-B488-8985BCCF83D0}" dt="2022-04-19T10:20:14.887" v="2614"/>
          <pc:sldLayoutMkLst>
            <pc:docMk/>
            <pc:sldMasterMk cId="1775098671" sldId="2147483996"/>
            <pc:sldLayoutMk cId="696342861" sldId="2147484002"/>
          </pc:sldLayoutMkLst>
        </pc:sldLayoutChg>
        <pc:sldLayoutChg chg="add del mod replId">
          <pc:chgData name="Gargi Sarkar" userId="c26273ae3a3c2297" providerId="Windows Live" clId="Web-{577CD963-FDE2-418A-B488-8985BCCF83D0}" dt="2022-04-19T10:20:14.887" v="2614"/>
          <pc:sldLayoutMkLst>
            <pc:docMk/>
            <pc:sldMasterMk cId="1775098671" sldId="2147483996"/>
            <pc:sldLayoutMk cId="624182402" sldId="2147484003"/>
          </pc:sldLayoutMkLst>
        </pc:sldLayoutChg>
        <pc:sldLayoutChg chg="add del mod replId">
          <pc:chgData name="Gargi Sarkar" userId="c26273ae3a3c2297" providerId="Windows Live" clId="Web-{577CD963-FDE2-418A-B488-8985BCCF83D0}" dt="2022-04-19T10:20:14.887" v="2614"/>
          <pc:sldLayoutMkLst>
            <pc:docMk/>
            <pc:sldMasterMk cId="1775098671" sldId="2147483996"/>
            <pc:sldLayoutMk cId="2367428183" sldId="2147484004"/>
          </pc:sldLayoutMkLst>
        </pc:sldLayoutChg>
        <pc:sldLayoutChg chg="add del mod replId">
          <pc:chgData name="Gargi Sarkar" userId="c26273ae3a3c2297" providerId="Windows Live" clId="Web-{577CD963-FDE2-418A-B488-8985BCCF83D0}" dt="2022-04-19T10:20:14.887" v="2614"/>
          <pc:sldLayoutMkLst>
            <pc:docMk/>
            <pc:sldMasterMk cId="1775098671" sldId="2147483996"/>
            <pc:sldLayoutMk cId="2110431701" sldId="2147484005"/>
          </pc:sldLayoutMkLst>
        </pc:sldLayoutChg>
        <pc:sldLayoutChg chg="add del mod replId">
          <pc:chgData name="Gargi Sarkar" userId="c26273ae3a3c2297" providerId="Windows Live" clId="Web-{577CD963-FDE2-418A-B488-8985BCCF83D0}" dt="2022-04-19T10:20:14.887" v="2614"/>
          <pc:sldLayoutMkLst>
            <pc:docMk/>
            <pc:sldMasterMk cId="1775098671" sldId="2147483996"/>
            <pc:sldLayoutMk cId="4151804806" sldId="2147484006"/>
          </pc:sldLayoutMkLst>
        </pc:sldLayoutChg>
        <pc:sldLayoutChg chg="add del mod replId">
          <pc:chgData name="Gargi Sarkar" userId="c26273ae3a3c2297" providerId="Windows Live" clId="Web-{577CD963-FDE2-418A-B488-8985BCCF83D0}" dt="2022-04-19T10:20:14.887" v="2614"/>
          <pc:sldLayoutMkLst>
            <pc:docMk/>
            <pc:sldMasterMk cId="1775098671" sldId="2147483996"/>
            <pc:sldLayoutMk cId="2064004345" sldId="2147484007"/>
          </pc:sldLayoutMkLst>
        </pc:sldLayoutChg>
        <pc:sldLayoutChg chg="add del mod replId">
          <pc:chgData name="Gargi Sarkar" userId="c26273ae3a3c2297" providerId="Windows Live" clId="Web-{577CD963-FDE2-418A-B488-8985BCCF83D0}" dt="2022-04-19T10:20:14.887" v="2614"/>
          <pc:sldLayoutMkLst>
            <pc:docMk/>
            <pc:sldMasterMk cId="1775098671" sldId="2147483996"/>
            <pc:sldLayoutMk cId="613837682" sldId="2147484008"/>
          </pc:sldLayoutMkLst>
        </pc:sldLayoutChg>
        <pc:sldLayoutChg chg="add del mod replId">
          <pc:chgData name="Gargi Sarkar" userId="c26273ae3a3c2297" providerId="Windows Live" clId="Web-{577CD963-FDE2-418A-B488-8985BCCF83D0}" dt="2022-04-19T10:20:14.887" v="2614"/>
          <pc:sldLayoutMkLst>
            <pc:docMk/>
            <pc:sldMasterMk cId="1775098671" sldId="2147483996"/>
            <pc:sldLayoutMk cId="4109404098" sldId="2147484009"/>
          </pc:sldLayoutMkLst>
        </pc:sldLayoutChg>
        <pc:sldLayoutChg chg="add del mod replId">
          <pc:chgData name="Gargi Sarkar" userId="c26273ae3a3c2297" providerId="Windows Live" clId="Web-{577CD963-FDE2-418A-B488-8985BCCF83D0}" dt="2022-04-19T10:20:14.887" v="2614"/>
          <pc:sldLayoutMkLst>
            <pc:docMk/>
            <pc:sldMasterMk cId="1775098671" sldId="2147483996"/>
            <pc:sldLayoutMk cId="3459679375" sldId="2147484010"/>
          </pc:sldLayoutMkLst>
        </pc:sldLayoutChg>
        <pc:sldLayoutChg chg="add del mod replId">
          <pc:chgData name="Gargi Sarkar" userId="c26273ae3a3c2297" providerId="Windows Live" clId="Web-{577CD963-FDE2-418A-B488-8985BCCF83D0}" dt="2022-04-19T10:20:14.887" v="2614"/>
          <pc:sldLayoutMkLst>
            <pc:docMk/>
            <pc:sldMasterMk cId="1775098671" sldId="2147483996"/>
            <pc:sldLayoutMk cId="921569431" sldId="2147484011"/>
          </pc:sldLayoutMkLst>
        </pc:sldLayoutChg>
        <pc:sldLayoutChg chg="add del mod replId">
          <pc:chgData name="Gargi Sarkar" userId="c26273ae3a3c2297" providerId="Windows Live" clId="Web-{577CD963-FDE2-418A-B488-8985BCCF83D0}" dt="2022-04-19T10:20:14.887" v="2614"/>
          <pc:sldLayoutMkLst>
            <pc:docMk/>
            <pc:sldMasterMk cId="1775098671" sldId="2147483996"/>
            <pc:sldLayoutMk cId="1216883699" sldId="2147484012"/>
          </pc:sldLayoutMkLst>
        </pc:sldLayoutChg>
        <pc:sldLayoutChg chg="add del mod replId">
          <pc:chgData name="Gargi Sarkar" userId="c26273ae3a3c2297" providerId="Windows Live" clId="Web-{577CD963-FDE2-418A-B488-8985BCCF83D0}" dt="2022-04-19T10:20:14.887" v="2614"/>
          <pc:sldLayoutMkLst>
            <pc:docMk/>
            <pc:sldMasterMk cId="1775098671" sldId="2147483996"/>
            <pc:sldLayoutMk cId="1367456358" sldId="2147484013"/>
          </pc:sldLayoutMkLst>
        </pc:sldLayoutChg>
      </pc:sldMasterChg>
      <pc:sldMasterChg chg="add del addSldLayout delSldLayout modSldLayout">
        <pc:chgData name="Gargi Sarkar" userId="c26273ae3a3c2297" providerId="Windows Live" clId="Web-{577CD963-FDE2-418A-B488-8985BCCF83D0}" dt="2022-04-19T10:21:20.950" v="2616"/>
        <pc:sldMasterMkLst>
          <pc:docMk/>
          <pc:sldMasterMk cId="1055494971" sldId="2147484014"/>
        </pc:sldMasterMkLst>
        <pc:sldLayoutChg chg="add del mod replId">
          <pc:chgData name="Gargi Sarkar" userId="c26273ae3a3c2297" providerId="Windows Live" clId="Web-{577CD963-FDE2-418A-B488-8985BCCF83D0}" dt="2022-04-19T10:21:20.950" v="2616"/>
          <pc:sldLayoutMkLst>
            <pc:docMk/>
            <pc:sldMasterMk cId="1055494971" sldId="2147484014"/>
            <pc:sldLayoutMk cId="860046530" sldId="2147484015"/>
          </pc:sldLayoutMkLst>
        </pc:sldLayoutChg>
        <pc:sldLayoutChg chg="add del mod replId">
          <pc:chgData name="Gargi Sarkar" userId="c26273ae3a3c2297" providerId="Windows Live" clId="Web-{577CD963-FDE2-418A-B488-8985BCCF83D0}" dt="2022-04-19T10:21:20.950" v="2616"/>
          <pc:sldLayoutMkLst>
            <pc:docMk/>
            <pc:sldMasterMk cId="1055494971" sldId="2147484014"/>
            <pc:sldLayoutMk cId="1712299286" sldId="2147484016"/>
          </pc:sldLayoutMkLst>
        </pc:sldLayoutChg>
        <pc:sldLayoutChg chg="add del mod replId">
          <pc:chgData name="Gargi Sarkar" userId="c26273ae3a3c2297" providerId="Windows Live" clId="Web-{577CD963-FDE2-418A-B488-8985BCCF83D0}" dt="2022-04-19T10:21:20.950" v="2616"/>
          <pc:sldLayoutMkLst>
            <pc:docMk/>
            <pc:sldMasterMk cId="1055494971" sldId="2147484014"/>
            <pc:sldLayoutMk cId="1143412546" sldId="2147484017"/>
          </pc:sldLayoutMkLst>
        </pc:sldLayoutChg>
        <pc:sldLayoutChg chg="add del mod replId">
          <pc:chgData name="Gargi Sarkar" userId="c26273ae3a3c2297" providerId="Windows Live" clId="Web-{577CD963-FDE2-418A-B488-8985BCCF83D0}" dt="2022-04-19T10:21:20.950" v="2616"/>
          <pc:sldLayoutMkLst>
            <pc:docMk/>
            <pc:sldMasterMk cId="1055494971" sldId="2147484014"/>
            <pc:sldLayoutMk cId="1407457034" sldId="2147484018"/>
          </pc:sldLayoutMkLst>
        </pc:sldLayoutChg>
        <pc:sldLayoutChg chg="add del mod replId">
          <pc:chgData name="Gargi Sarkar" userId="c26273ae3a3c2297" providerId="Windows Live" clId="Web-{577CD963-FDE2-418A-B488-8985BCCF83D0}" dt="2022-04-19T10:21:20.950" v="2616"/>
          <pc:sldLayoutMkLst>
            <pc:docMk/>
            <pc:sldMasterMk cId="1055494971" sldId="2147484014"/>
            <pc:sldLayoutMk cId="1209443898" sldId="2147484019"/>
          </pc:sldLayoutMkLst>
        </pc:sldLayoutChg>
        <pc:sldLayoutChg chg="add del mod replId">
          <pc:chgData name="Gargi Sarkar" userId="c26273ae3a3c2297" providerId="Windows Live" clId="Web-{577CD963-FDE2-418A-B488-8985BCCF83D0}" dt="2022-04-19T10:21:20.950" v="2616"/>
          <pc:sldLayoutMkLst>
            <pc:docMk/>
            <pc:sldMasterMk cId="1055494971" sldId="2147484014"/>
            <pc:sldLayoutMk cId="3369527179" sldId="2147484020"/>
          </pc:sldLayoutMkLst>
        </pc:sldLayoutChg>
        <pc:sldLayoutChg chg="add del mod replId">
          <pc:chgData name="Gargi Sarkar" userId="c26273ae3a3c2297" providerId="Windows Live" clId="Web-{577CD963-FDE2-418A-B488-8985BCCF83D0}" dt="2022-04-19T10:21:20.950" v="2616"/>
          <pc:sldLayoutMkLst>
            <pc:docMk/>
            <pc:sldMasterMk cId="1055494971" sldId="2147484014"/>
            <pc:sldLayoutMk cId="3941054781" sldId="2147484021"/>
          </pc:sldLayoutMkLst>
        </pc:sldLayoutChg>
        <pc:sldLayoutChg chg="add del mod replId">
          <pc:chgData name="Gargi Sarkar" userId="c26273ae3a3c2297" providerId="Windows Live" clId="Web-{577CD963-FDE2-418A-B488-8985BCCF83D0}" dt="2022-04-19T10:21:20.950" v="2616"/>
          <pc:sldLayoutMkLst>
            <pc:docMk/>
            <pc:sldMasterMk cId="1055494971" sldId="2147484014"/>
            <pc:sldLayoutMk cId="3545780013" sldId="2147484022"/>
          </pc:sldLayoutMkLst>
        </pc:sldLayoutChg>
        <pc:sldLayoutChg chg="add del mod replId">
          <pc:chgData name="Gargi Sarkar" userId="c26273ae3a3c2297" providerId="Windows Live" clId="Web-{577CD963-FDE2-418A-B488-8985BCCF83D0}" dt="2022-04-19T10:21:20.950" v="2616"/>
          <pc:sldLayoutMkLst>
            <pc:docMk/>
            <pc:sldMasterMk cId="1055494971" sldId="2147484014"/>
            <pc:sldLayoutMk cId="596682326" sldId="2147484023"/>
          </pc:sldLayoutMkLst>
        </pc:sldLayoutChg>
        <pc:sldLayoutChg chg="add del mod replId">
          <pc:chgData name="Gargi Sarkar" userId="c26273ae3a3c2297" providerId="Windows Live" clId="Web-{577CD963-FDE2-418A-B488-8985BCCF83D0}" dt="2022-04-19T10:21:20.950" v="2616"/>
          <pc:sldLayoutMkLst>
            <pc:docMk/>
            <pc:sldMasterMk cId="1055494971" sldId="2147484014"/>
            <pc:sldLayoutMk cId="2333113361" sldId="2147484024"/>
          </pc:sldLayoutMkLst>
        </pc:sldLayoutChg>
        <pc:sldLayoutChg chg="add del mod replId">
          <pc:chgData name="Gargi Sarkar" userId="c26273ae3a3c2297" providerId="Windows Live" clId="Web-{577CD963-FDE2-418A-B488-8985BCCF83D0}" dt="2022-04-19T10:21:20.950" v="2616"/>
          <pc:sldLayoutMkLst>
            <pc:docMk/>
            <pc:sldMasterMk cId="1055494971" sldId="2147484014"/>
            <pc:sldLayoutMk cId="1601234689" sldId="2147484025"/>
          </pc:sldLayoutMkLst>
        </pc:sldLayoutChg>
      </pc:sldMasterChg>
      <pc:sldMasterChg chg="add addSldLayout modSldLayout">
        <pc:chgData name="Gargi Sarkar" userId="c26273ae3a3c2297" providerId="Windows Live" clId="Web-{577CD963-FDE2-418A-B488-8985BCCF83D0}" dt="2022-04-19T10:21:20.950" v="2616"/>
        <pc:sldMasterMkLst>
          <pc:docMk/>
          <pc:sldMasterMk cId="1383874451" sldId="2147484026"/>
        </pc:sldMasterMkLst>
        <pc:sldLayoutChg chg="add mod replId">
          <pc:chgData name="Gargi Sarkar" userId="c26273ae3a3c2297" providerId="Windows Live" clId="Web-{577CD963-FDE2-418A-B488-8985BCCF83D0}" dt="2022-04-19T10:21:20.950" v="2616"/>
          <pc:sldLayoutMkLst>
            <pc:docMk/>
            <pc:sldMasterMk cId="1383874451" sldId="2147484026"/>
            <pc:sldLayoutMk cId="3457486638" sldId="2147484027"/>
          </pc:sldLayoutMkLst>
        </pc:sldLayoutChg>
        <pc:sldLayoutChg chg="add mod replId">
          <pc:chgData name="Gargi Sarkar" userId="c26273ae3a3c2297" providerId="Windows Live" clId="Web-{577CD963-FDE2-418A-B488-8985BCCF83D0}" dt="2022-04-19T10:21:20.950" v="2616"/>
          <pc:sldLayoutMkLst>
            <pc:docMk/>
            <pc:sldMasterMk cId="1383874451" sldId="2147484026"/>
            <pc:sldLayoutMk cId="85838709" sldId="2147484028"/>
          </pc:sldLayoutMkLst>
        </pc:sldLayoutChg>
        <pc:sldLayoutChg chg="add mod replId">
          <pc:chgData name="Gargi Sarkar" userId="c26273ae3a3c2297" providerId="Windows Live" clId="Web-{577CD963-FDE2-418A-B488-8985BCCF83D0}" dt="2022-04-19T10:21:20.950" v="2616"/>
          <pc:sldLayoutMkLst>
            <pc:docMk/>
            <pc:sldMasterMk cId="1383874451" sldId="2147484026"/>
            <pc:sldLayoutMk cId="3726410600" sldId="2147484029"/>
          </pc:sldLayoutMkLst>
        </pc:sldLayoutChg>
        <pc:sldLayoutChg chg="add mod replId">
          <pc:chgData name="Gargi Sarkar" userId="c26273ae3a3c2297" providerId="Windows Live" clId="Web-{577CD963-FDE2-418A-B488-8985BCCF83D0}" dt="2022-04-19T10:21:20.950" v="2616"/>
          <pc:sldLayoutMkLst>
            <pc:docMk/>
            <pc:sldMasterMk cId="1383874451" sldId="2147484026"/>
            <pc:sldLayoutMk cId="1098705589" sldId="2147484030"/>
          </pc:sldLayoutMkLst>
        </pc:sldLayoutChg>
        <pc:sldLayoutChg chg="add mod replId">
          <pc:chgData name="Gargi Sarkar" userId="c26273ae3a3c2297" providerId="Windows Live" clId="Web-{577CD963-FDE2-418A-B488-8985BCCF83D0}" dt="2022-04-19T10:21:20.950" v="2616"/>
          <pc:sldLayoutMkLst>
            <pc:docMk/>
            <pc:sldMasterMk cId="1383874451" sldId="2147484026"/>
            <pc:sldLayoutMk cId="3934720744" sldId="2147484031"/>
          </pc:sldLayoutMkLst>
        </pc:sldLayoutChg>
        <pc:sldLayoutChg chg="add mod replId">
          <pc:chgData name="Gargi Sarkar" userId="c26273ae3a3c2297" providerId="Windows Live" clId="Web-{577CD963-FDE2-418A-B488-8985BCCF83D0}" dt="2022-04-19T10:21:20.950" v="2616"/>
          <pc:sldLayoutMkLst>
            <pc:docMk/>
            <pc:sldMasterMk cId="1383874451" sldId="2147484026"/>
            <pc:sldLayoutMk cId="2724491485" sldId="2147484032"/>
          </pc:sldLayoutMkLst>
        </pc:sldLayoutChg>
        <pc:sldLayoutChg chg="add mod replId">
          <pc:chgData name="Gargi Sarkar" userId="c26273ae3a3c2297" providerId="Windows Live" clId="Web-{577CD963-FDE2-418A-B488-8985BCCF83D0}" dt="2022-04-19T10:21:20.950" v="2616"/>
          <pc:sldLayoutMkLst>
            <pc:docMk/>
            <pc:sldMasterMk cId="1383874451" sldId="2147484026"/>
            <pc:sldLayoutMk cId="1980839964" sldId="2147484033"/>
          </pc:sldLayoutMkLst>
        </pc:sldLayoutChg>
        <pc:sldLayoutChg chg="add mod replId">
          <pc:chgData name="Gargi Sarkar" userId="c26273ae3a3c2297" providerId="Windows Live" clId="Web-{577CD963-FDE2-418A-B488-8985BCCF83D0}" dt="2022-04-19T10:21:20.950" v="2616"/>
          <pc:sldLayoutMkLst>
            <pc:docMk/>
            <pc:sldMasterMk cId="1383874451" sldId="2147484026"/>
            <pc:sldLayoutMk cId="1116405010" sldId="2147484034"/>
          </pc:sldLayoutMkLst>
        </pc:sldLayoutChg>
        <pc:sldLayoutChg chg="add mod replId">
          <pc:chgData name="Gargi Sarkar" userId="c26273ae3a3c2297" providerId="Windows Live" clId="Web-{577CD963-FDE2-418A-B488-8985BCCF83D0}" dt="2022-04-19T10:21:20.950" v="2616"/>
          <pc:sldLayoutMkLst>
            <pc:docMk/>
            <pc:sldMasterMk cId="1383874451" sldId="2147484026"/>
            <pc:sldLayoutMk cId="1898671745" sldId="2147484035"/>
          </pc:sldLayoutMkLst>
        </pc:sldLayoutChg>
        <pc:sldLayoutChg chg="add mod replId">
          <pc:chgData name="Gargi Sarkar" userId="c26273ae3a3c2297" providerId="Windows Live" clId="Web-{577CD963-FDE2-418A-B488-8985BCCF83D0}" dt="2022-04-19T10:21:20.950" v="2616"/>
          <pc:sldLayoutMkLst>
            <pc:docMk/>
            <pc:sldMasterMk cId="1383874451" sldId="2147484026"/>
            <pc:sldLayoutMk cId="4057401879" sldId="2147484036"/>
          </pc:sldLayoutMkLst>
        </pc:sldLayoutChg>
        <pc:sldLayoutChg chg="add mod replId">
          <pc:chgData name="Gargi Sarkar" userId="c26273ae3a3c2297" providerId="Windows Live" clId="Web-{577CD963-FDE2-418A-B488-8985BCCF83D0}" dt="2022-04-19T10:21:20.950" v="2616"/>
          <pc:sldLayoutMkLst>
            <pc:docMk/>
            <pc:sldMasterMk cId="1383874451" sldId="2147484026"/>
            <pc:sldLayoutMk cId="372142540" sldId="2147484037"/>
          </pc:sldLayoutMkLst>
        </pc:sldLayoutChg>
        <pc:sldLayoutChg chg="add mod replId">
          <pc:chgData name="Gargi Sarkar" userId="c26273ae3a3c2297" providerId="Windows Live" clId="Web-{577CD963-FDE2-418A-B488-8985BCCF83D0}" dt="2022-04-19T10:21:20.950" v="2616"/>
          <pc:sldLayoutMkLst>
            <pc:docMk/>
            <pc:sldMasterMk cId="1383874451" sldId="2147484026"/>
            <pc:sldLayoutMk cId="2904401093" sldId="2147484038"/>
          </pc:sldLayoutMkLst>
        </pc:sldLayoutChg>
        <pc:sldLayoutChg chg="add mod replId">
          <pc:chgData name="Gargi Sarkar" userId="c26273ae3a3c2297" providerId="Windows Live" clId="Web-{577CD963-FDE2-418A-B488-8985BCCF83D0}" dt="2022-04-19T10:21:20.950" v="2616"/>
          <pc:sldLayoutMkLst>
            <pc:docMk/>
            <pc:sldMasterMk cId="1383874451" sldId="2147484026"/>
            <pc:sldLayoutMk cId="2356261252" sldId="2147484039"/>
          </pc:sldLayoutMkLst>
        </pc:sldLayoutChg>
        <pc:sldLayoutChg chg="add mod replId">
          <pc:chgData name="Gargi Sarkar" userId="c26273ae3a3c2297" providerId="Windows Live" clId="Web-{577CD963-FDE2-418A-B488-8985BCCF83D0}" dt="2022-04-19T10:21:20.950" v="2616"/>
          <pc:sldLayoutMkLst>
            <pc:docMk/>
            <pc:sldMasterMk cId="1383874451" sldId="2147484026"/>
            <pc:sldLayoutMk cId="2689890864" sldId="2147484040"/>
          </pc:sldLayoutMkLst>
        </pc:sldLayoutChg>
        <pc:sldLayoutChg chg="add mod replId">
          <pc:chgData name="Gargi Sarkar" userId="c26273ae3a3c2297" providerId="Windows Live" clId="Web-{577CD963-FDE2-418A-B488-8985BCCF83D0}" dt="2022-04-19T10:21:20.950" v="2616"/>
          <pc:sldLayoutMkLst>
            <pc:docMk/>
            <pc:sldMasterMk cId="1383874451" sldId="2147484026"/>
            <pc:sldLayoutMk cId="86294023" sldId="2147484041"/>
          </pc:sldLayoutMkLst>
        </pc:sldLayoutChg>
        <pc:sldLayoutChg chg="add mod replId">
          <pc:chgData name="Gargi Sarkar" userId="c26273ae3a3c2297" providerId="Windows Live" clId="Web-{577CD963-FDE2-418A-B488-8985BCCF83D0}" dt="2022-04-19T10:21:20.950" v="2616"/>
          <pc:sldLayoutMkLst>
            <pc:docMk/>
            <pc:sldMasterMk cId="1383874451" sldId="2147484026"/>
            <pc:sldLayoutMk cId="3152645667" sldId="2147484042"/>
          </pc:sldLayoutMkLst>
        </pc:sldLayoutChg>
        <pc:sldLayoutChg chg="add mod replId">
          <pc:chgData name="Gargi Sarkar" userId="c26273ae3a3c2297" providerId="Windows Live" clId="Web-{577CD963-FDE2-418A-B488-8985BCCF83D0}" dt="2022-04-19T10:21:20.950" v="2616"/>
          <pc:sldLayoutMkLst>
            <pc:docMk/>
            <pc:sldMasterMk cId="1383874451" sldId="2147484026"/>
            <pc:sldLayoutMk cId="2300990036" sldId="2147484043"/>
          </pc:sldLayoutMkLst>
        </pc:sldLayoutChg>
      </pc:sldMasterChg>
    </pc:docChg>
  </pc:docChgLst>
  <pc:docChgLst>
    <pc:chgData name="Gargi Sarkar" userId="c26273ae3a3c2297" providerId="Windows Live" clId="Web-{68330644-316E-438B-8B0B-B128D9B972C2}"/>
    <pc:docChg chg="modSld">
      <pc:chgData name="Gargi Sarkar" userId="c26273ae3a3c2297" providerId="Windows Live" clId="Web-{68330644-316E-438B-8B0B-B128D9B972C2}" dt="2022-04-26T11:42:14.648" v="4" actId="20577"/>
      <pc:docMkLst>
        <pc:docMk/>
      </pc:docMkLst>
      <pc:sldChg chg="addSp">
        <pc:chgData name="Gargi Sarkar" userId="c26273ae3a3c2297" providerId="Windows Live" clId="Web-{68330644-316E-438B-8B0B-B128D9B972C2}" dt="2022-04-26T10:33:50.280" v="0"/>
        <pc:sldMkLst>
          <pc:docMk/>
          <pc:sldMk cId="564818704" sldId="263"/>
        </pc:sldMkLst>
        <pc:spChg chg="add">
          <ac:chgData name="Gargi Sarkar" userId="c26273ae3a3c2297" providerId="Windows Live" clId="Web-{68330644-316E-438B-8B0B-B128D9B972C2}" dt="2022-04-26T10:33:50.280" v="0"/>
          <ac:spMkLst>
            <pc:docMk/>
            <pc:sldMk cId="564818704" sldId="263"/>
            <ac:spMk id="3" creationId="{25AB8826-2EF1-D127-8D43-8693DC0DC53D}"/>
          </ac:spMkLst>
        </pc:spChg>
      </pc:sldChg>
      <pc:sldChg chg="modSp">
        <pc:chgData name="Gargi Sarkar" userId="c26273ae3a3c2297" providerId="Windows Live" clId="Web-{68330644-316E-438B-8B0B-B128D9B972C2}" dt="2022-04-26T11:42:14.648" v="4" actId="20577"/>
        <pc:sldMkLst>
          <pc:docMk/>
          <pc:sldMk cId="3516455231" sldId="270"/>
        </pc:sldMkLst>
        <pc:spChg chg="mod">
          <ac:chgData name="Gargi Sarkar" userId="c26273ae3a3c2297" providerId="Windows Live" clId="Web-{68330644-316E-438B-8B0B-B128D9B972C2}" dt="2022-04-26T11:42:14.648" v="4" actId="20577"/>
          <ac:spMkLst>
            <pc:docMk/>
            <pc:sldMk cId="3516455231" sldId="270"/>
            <ac:spMk id="3" creationId="{548104A0-D826-77B1-57EF-06E5FF377F5C}"/>
          </ac:spMkLst>
        </pc:spChg>
      </pc:sldChg>
      <pc:sldChg chg="modSp">
        <pc:chgData name="Gargi Sarkar" userId="c26273ae3a3c2297" providerId="Windows Live" clId="Web-{68330644-316E-438B-8B0B-B128D9B972C2}" dt="2022-04-26T11:21:04.005" v="1" actId="1076"/>
        <pc:sldMkLst>
          <pc:docMk/>
          <pc:sldMk cId="1658214178" sldId="276"/>
        </pc:sldMkLst>
        <pc:graphicFrameChg chg="mod">
          <ac:chgData name="Gargi Sarkar" userId="c26273ae3a3c2297" providerId="Windows Live" clId="Web-{68330644-316E-438B-8B0B-B128D9B972C2}" dt="2022-04-26T11:21:04.005" v="1" actId="1076"/>
          <ac:graphicFrameMkLst>
            <pc:docMk/>
            <pc:sldMk cId="1658214178" sldId="276"/>
            <ac:graphicFrameMk id="70" creationId="{6EE9C343-0BE0-92B9-AE23-A81A51B68F0E}"/>
          </ac:graphicFrameMkLst>
        </pc:graphicFrameChg>
      </pc:sldChg>
    </pc:docChg>
  </pc:docChgLst>
  <pc:docChgLst>
    <pc:chgData name="Guest User" providerId="Windows Live" clId="Web-{7E49F45A-4A97-4FCD-89B6-9F9B92B62298}"/>
    <pc:docChg chg="addSld delSld modSld sldOrd">
      <pc:chgData name="Guest User" userId="" providerId="Windows Live" clId="Web-{7E49F45A-4A97-4FCD-89B6-9F9B92B62298}" dt="2022-04-22T21:41:20.169" v="71" actId="20577"/>
      <pc:docMkLst>
        <pc:docMk/>
      </pc:docMkLst>
      <pc:sldChg chg="addSp delSp modSp new del mod setBg">
        <pc:chgData name="Guest User" userId="" providerId="Windows Live" clId="Web-{7E49F45A-4A97-4FCD-89B6-9F9B92B62298}" dt="2022-04-22T21:36:19.650" v="14"/>
        <pc:sldMkLst>
          <pc:docMk/>
          <pc:sldMk cId="4110171656" sldId="295"/>
        </pc:sldMkLst>
        <pc:spChg chg="del">
          <ac:chgData name="Guest User" userId="" providerId="Windows Live" clId="Web-{7E49F45A-4A97-4FCD-89B6-9F9B92B62298}" dt="2022-04-22T21:34:51.348" v="1"/>
          <ac:spMkLst>
            <pc:docMk/>
            <pc:sldMk cId="4110171656" sldId="295"/>
            <ac:spMk id="2" creationId="{393576FA-7C13-3A96-98F1-B02F09EB7F79}"/>
          </ac:spMkLst>
        </pc:spChg>
        <pc:spChg chg="del">
          <ac:chgData name="Guest User" userId="" providerId="Windows Live" clId="Web-{7E49F45A-4A97-4FCD-89B6-9F9B92B62298}" dt="2022-04-22T21:34:53.067" v="2"/>
          <ac:spMkLst>
            <pc:docMk/>
            <pc:sldMk cId="4110171656" sldId="295"/>
            <ac:spMk id="3" creationId="{23BC5E50-151D-3ED9-53ED-643711D31141}"/>
          </ac:spMkLst>
        </pc:spChg>
        <pc:spChg chg="add del">
          <ac:chgData name="Guest User" userId="" providerId="Windows Live" clId="Web-{7E49F45A-4A97-4FCD-89B6-9F9B92B62298}" dt="2022-04-22T21:35:14.959" v="6"/>
          <ac:spMkLst>
            <pc:docMk/>
            <pc:sldMk cId="4110171656" sldId="295"/>
            <ac:spMk id="9" creationId="{42A4FC2C-047E-45A5-965D-8E1E3BF09BC6}"/>
          </ac:spMkLst>
        </pc:spChg>
        <pc:spChg chg="add">
          <ac:chgData name="Guest User" userId="" providerId="Windows Live" clId="Web-{7E49F45A-4A97-4FCD-89B6-9F9B92B62298}" dt="2022-04-22T21:35:14.974" v="7"/>
          <ac:spMkLst>
            <pc:docMk/>
            <pc:sldMk cId="4110171656" sldId="295"/>
            <ac:spMk id="11" creationId="{83C98ABE-055B-441F-B07E-44F97F083C39}"/>
          </ac:spMkLst>
        </pc:spChg>
        <pc:spChg chg="add">
          <ac:chgData name="Guest User" userId="" providerId="Windows Live" clId="Web-{7E49F45A-4A97-4FCD-89B6-9F9B92B62298}" dt="2022-04-22T21:35:14.974" v="7"/>
          <ac:spMkLst>
            <pc:docMk/>
            <pc:sldMk cId="4110171656" sldId="295"/>
            <ac:spMk id="12" creationId="{F3060C83-F051-4F0E-ABAD-AA0DFC48B218}"/>
          </ac:spMkLst>
        </pc:spChg>
        <pc:spChg chg="add">
          <ac:chgData name="Guest User" userId="" providerId="Windows Live" clId="Web-{7E49F45A-4A97-4FCD-89B6-9F9B92B62298}" dt="2022-04-22T21:35:14.974" v="7"/>
          <ac:spMkLst>
            <pc:docMk/>
            <pc:sldMk cId="4110171656" sldId="295"/>
            <ac:spMk id="13" creationId="{29FDB030-9B49-4CED-8CCD-4D99382388AC}"/>
          </ac:spMkLst>
        </pc:spChg>
        <pc:spChg chg="add">
          <ac:chgData name="Guest User" userId="" providerId="Windows Live" clId="Web-{7E49F45A-4A97-4FCD-89B6-9F9B92B62298}" dt="2022-04-22T21:35:14.974" v="7"/>
          <ac:spMkLst>
            <pc:docMk/>
            <pc:sldMk cId="4110171656" sldId="295"/>
            <ac:spMk id="15" creationId="{3783CA14-24A1-485C-8B30-D6A5D87987AD}"/>
          </ac:spMkLst>
        </pc:spChg>
        <pc:spChg chg="add">
          <ac:chgData name="Guest User" userId="" providerId="Windows Live" clId="Web-{7E49F45A-4A97-4FCD-89B6-9F9B92B62298}" dt="2022-04-22T21:35:14.974" v="7"/>
          <ac:spMkLst>
            <pc:docMk/>
            <pc:sldMk cId="4110171656" sldId="295"/>
            <ac:spMk id="17" creationId="{9A97C86A-04D6-40F7-AE84-31AB43E6A846}"/>
          </ac:spMkLst>
        </pc:spChg>
        <pc:spChg chg="add">
          <ac:chgData name="Guest User" userId="" providerId="Windows Live" clId="Web-{7E49F45A-4A97-4FCD-89B6-9F9B92B62298}" dt="2022-04-22T21:35:14.974" v="7"/>
          <ac:spMkLst>
            <pc:docMk/>
            <pc:sldMk cId="4110171656" sldId="295"/>
            <ac:spMk id="19" creationId="{FF9F2414-84E8-453E-B1F3-389FDE8192D9}"/>
          </ac:spMkLst>
        </pc:spChg>
        <pc:spChg chg="add">
          <ac:chgData name="Guest User" userId="" providerId="Windows Live" clId="Web-{7E49F45A-4A97-4FCD-89B6-9F9B92B62298}" dt="2022-04-22T21:35:14.974" v="7"/>
          <ac:spMkLst>
            <pc:docMk/>
            <pc:sldMk cId="4110171656" sldId="295"/>
            <ac:spMk id="21" creationId="{3ECA69A1-7536-43AC-85EF-C7106179F5ED}"/>
          </ac:spMkLst>
        </pc:spChg>
        <pc:picChg chg="add mod">
          <ac:chgData name="Guest User" userId="" providerId="Windows Live" clId="Web-{7E49F45A-4A97-4FCD-89B6-9F9B92B62298}" dt="2022-04-22T21:35:43.195" v="12" actId="1076"/>
          <ac:picMkLst>
            <pc:docMk/>
            <pc:sldMk cId="4110171656" sldId="295"/>
            <ac:picMk id="4" creationId="{029D4838-3307-A31B-83EB-5125372B7BA0}"/>
          </ac:picMkLst>
        </pc:picChg>
      </pc:sldChg>
      <pc:sldChg chg="addSp delSp modSp add ord replId addAnim delAnim">
        <pc:chgData name="Guest User" userId="" providerId="Windows Live" clId="Web-{7E49F45A-4A97-4FCD-89B6-9F9B92B62298}" dt="2022-04-22T21:41:20.169" v="71" actId="20577"/>
        <pc:sldMkLst>
          <pc:docMk/>
          <pc:sldMk cId="662773476" sldId="296"/>
        </pc:sldMkLst>
        <pc:spChg chg="add">
          <ac:chgData name="Guest User" userId="" providerId="Windows Live" clId="Web-{7E49F45A-4A97-4FCD-89B6-9F9B92B62298}" dt="2022-04-22T21:37:11.137" v="28"/>
          <ac:spMkLst>
            <pc:docMk/>
            <pc:sldMk cId="662773476" sldId="296"/>
            <ac:spMk id="5" creationId="{08A86EF6-4EA8-A333-09E8-AC56E8562297}"/>
          </ac:spMkLst>
        </pc:spChg>
        <pc:spChg chg="mod">
          <ac:chgData name="Guest User" userId="" providerId="Windows Live" clId="Web-{7E49F45A-4A97-4FCD-89B6-9F9B92B62298}" dt="2022-04-22T21:41:20.169" v="71" actId="20577"/>
          <ac:spMkLst>
            <pc:docMk/>
            <pc:sldMk cId="662773476" sldId="296"/>
            <ac:spMk id="7" creationId="{0243C74C-7B45-6DE2-1BEB-4DA15927B665}"/>
          </ac:spMkLst>
        </pc:spChg>
        <pc:spChg chg="add del">
          <ac:chgData name="Guest User" userId="" providerId="Windows Live" clId="Web-{7E49F45A-4A97-4FCD-89B6-9F9B92B62298}" dt="2022-04-22T21:37:00.699" v="25"/>
          <ac:spMkLst>
            <pc:docMk/>
            <pc:sldMk cId="662773476" sldId="296"/>
            <ac:spMk id="59" creationId="{7F57BEA8-497D-4AA8-8A18-BDCD696B25FE}"/>
          </ac:spMkLst>
        </pc:spChg>
        <pc:spChg chg="add del">
          <ac:chgData name="Guest User" userId="" providerId="Windows Live" clId="Web-{7E49F45A-4A97-4FCD-89B6-9F9B92B62298}" dt="2022-04-22T21:37:00.699" v="25"/>
          <ac:spMkLst>
            <pc:docMk/>
            <pc:sldMk cId="662773476" sldId="296"/>
            <ac:spMk id="68" creationId="{37C89E4B-3C9F-44B9-8B86-D9E3D112D8EC}"/>
          </ac:spMkLst>
        </pc:spChg>
        <pc:picChg chg="del">
          <ac:chgData name="Guest User" userId="" providerId="Windows Live" clId="Web-{7E49F45A-4A97-4FCD-89B6-9F9B92B62298}" dt="2022-04-22T21:36:24.525" v="16"/>
          <ac:picMkLst>
            <pc:docMk/>
            <pc:sldMk cId="662773476" sldId="296"/>
            <ac:picMk id="2" creationId="{C0C2F69E-63E7-F7D8-725D-8ACA62FC850E}"/>
          </ac:picMkLst>
        </pc:picChg>
        <pc:picChg chg="add mod ord">
          <ac:chgData name="Guest User" userId="" providerId="Windows Live" clId="Web-{7E49F45A-4A97-4FCD-89B6-9F9B92B62298}" dt="2022-04-22T21:40:44.870" v="59" actId="1076"/>
          <ac:picMkLst>
            <pc:docMk/>
            <pc:sldMk cId="662773476" sldId="296"/>
            <ac:picMk id="3" creationId="{3B4D830F-A79D-7A73-0AF4-23587670A7B9}"/>
          </ac:picMkLst>
        </pc:picChg>
        <pc:cxnChg chg="add del">
          <ac:chgData name="Guest User" userId="" providerId="Windows Live" clId="Web-{7E49F45A-4A97-4FCD-89B6-9F9B92B62298}" dt="2022-04-22T21:37:00.699" v="25"/>
          <ac:cxnSpMkLst>
            <pc:docMk/>
            <pc:sldMk cId="662773476" sldId="296"/>
            <ac:cxnSpMk id="60" creationId="{D2E961F1-4A28-4A5F-BBD4-6E400E5E6C75}"/>
          </ac:cxnSpMkLst>
        </pc:cxnChg>
        <pc:cxnChg chg="add del">
          <ac:chgData name="Guest User" userId="" providerId="Windows Live" clId="Web-{7E49F45A-4A97-4FCD-89B6-9F9B92B62298}" dt="2022-04-22T21:37:00.699" v="25"/>
          <ac:cxnSpMkLst>
            <pc:docMk/>
            <pc:sldMk cId="662773476" sldId="296"/>
            <ac:cxnSpMk id="61" creationId="{A82415D3-DDE5-4D63-8CB3-23A5EC581B27}"/>
          </ac:cxnSpMkLst>
        </pc:cxnChg>
        <pc:cxnChg chg="add del">
          <ac:chgData name="Guest User" userId="" providerId="Windows Live" clId="Web-{7E49F45A-4A97-4FCD-89B6-9F9B92B62298}" dt="2022-04-22T21:37:00.699" v="25"/>
          <ac:cxnSpMkLst>
            <pc:docMk/>
            <pc:sldMk cId="662773476" sldId="296"/>
            <ac:cxnSpMk id="63" creationId="{AD7193FB-6AE6-4B3B-8F89-56B55DD63B4D}"/>
          </ac:cxnSpMkLst>
        </pc:cxnChg>
        <pc:cxnChg chg="add del">
          <ac:chgData name="Guest User" userId="" providerId="Windows Live" clId="Web-{7E49F45A-4A97-4FCD-89B6-9F9B92B62298}" dt="2022-04-22T21:37:00.699" v="25"/>
          <ac:cxnSpMkLst>
            <pc:docMk/>
            <pc:sldMk cId="662773476" sldId="296"/>
            <ac:cxnSpMk id="70" creationId="{AA2EAA10-076F-46BD-8F0F-B9A2FB77A85C}"/>
          </ac:cxnSpMkLst>
        </pc:cxnChg>
        <pc:cxnChg chg="add del">
          <ac:chgData name="Guest User" userId="" providerId="Windows Live" clId="Web-{7E49F45A-4A97-4FCD-89B6-9F9B92B62298}" dt="2022-04-22T21:37:00.699" v="25"/>
          <ac:cxnSpMkLst>
            <pc:docMk/>
            <pc:sldMk cId="662773476" sldId="296"/>
            <ac:cxnSpMk id="72" creationId="{D891E407-403B-4764-86C9-33A56D3BCAA3}"/>
          </ac:cxnSpMkLst>
        </pc:cxnChg>
      </pc:sldChg>
    </pc:docChg>
  </pc:docChgLst>
  <pc:docChgLst>
    <pc:chgData name="Guest User" providerId="Windows Live" clId="Web-{0F38D215-9FD2-4571-B156-CA59CD32E68C}"/>
    <pc:docChg chg="addSld delSld modSld sldOrd">
      <pc:chgData name="Guest User" userId="" providerId="Windows Live" clId="Web-{0F38D215-9FD2-4571-B156-CA59CD32E68C}" dt="2022-04-22T23:45:04.761" v="869" actId="20577"/>
      <pc:docMkLst>
        <pc:docMk/>
      </pc:docMkLst>
      <pc:sldChg chg="modSp">
        <pc:chgData name="Guest User" userId="" providerId="Windows Live" clId="Web-{0F38D215-9FD2-4571-B156-CA59CD32E68C}" dt="2022-04-22T21:25:08.749" v="27" actId="20577"/>
        <pc:sldMkLst>
          <pc:docMk/>
          <pc:sldMk cId="3302726437" sldId="259"/>
        </pc:sldMkLst>
        <pc:graphicFrameChg chg="modGraphic">
          <ac:chgData name="Guest User" userId="" providerId="Windows Live" clId="Web-{0F38D215-9FD2-4571-B156-CA59CD32E68C}" dt="2022-04-22T21:25:08.749" v="27" actId="20577"/>
          <ac:graphicFrameMkLst>
            <pc:docMk/>
            <pc:sldMk cId="3302726437" sldId="259"/>
            <ac:graphicFrameMk id="12" creationId="{DF2B3740-904D-6804-E9E5-DE2288056633}"/>
          </ac:graphicFrameMkLst>
        </pc:graphicFrameChg>
      </pc:sldChg>
      <pc:sldChg chg="modSp">
        <pc:chgData name="Guest User" userId="" providerId="Windows Live" clId="Web-{0F38D215-9FD2-4571-B156-CA59CD32E68C}" dt="2022-04-22T21:34:01.468" v="121"/>
        <pc:sldMkLst>
          <pc:docMk/>
          <pc:sldMk cId="564818704" sldId="263"/>
        </pc:sldMkLst>
        <pc:graphicFrameChg chg="mod modGraphic">
          <ac:chgData name="Guest User" userId="" providerId="Windows Live" clId="Web-{0F38D215-9FD2-4571-B156-CA59CD32E68C}" dt="2022-04-22T21:34:01.468" v="121"/>
          <ac:graphicFrameMkLst>
            <pc:docMk/>
            <pc:sldMk cId="564818704" sldId="263"/>
            <ac:graphicFrameMk id="5" creationId="{61BA61ED-2DAD-9954-DF8A-FD1467C68269}"/>
          </ac:graphicFrameMkLst>
        </pc:graphicFrameChg>
      </pc:sldChg>
      <pc:sldChg chg="modNotes">
        <pc:chgData name="Guest User" userId="" providerId="Windows Live" clId="Web-{0F38D215-9FD2-4571-B156-CA59CD32E68C}" dt="2022-04-22T23:30:55.067" v="727"/>
        <pc:sldMkLst>
          <pc:docMk/>
          <pc:sldMk cId="312757203" sldId="266"/>
        </pc:sldMkLst>
      </pc:sldChg>
      <pc:sldChg chg="modNotes">
        <pc:chgData name="Guest User" userId="" providerId="Windows Live" clId="Web-{0F38D215-9FD2-4571-B156-CA59CD32E68C}" dt="2022-04-22T23:40:15.427" v="826"/>
        <pc:sldMkLst>
          <pc:docMk/>
          <pc:sldMk cId="567660357" sldId="267"/>
        </pc:sldMkLst>
      </pc:sldChg>
      <pc:sldChg chg="modSp">
        <pc:chgData name="Guest User" userId="" providerId="Windows Live" clId="Web-{0F38D215-9FD2-4571-B156-CA59CD32E68C}" dt="2022-04-22T16:08:36.434" v="14" actId="20577"/>
        <pc:sldMkLst>
          <pc:docMk/>
          <pc:sldMk cId="3486384385" sldId="269"/>
        </pc:sldMkLst>
        <pc:spChg chg="mod">
          <ac:chgData name="Guest User" userId="" providerId="Windows Live" clId="Web-{0F38D215-9FD2-4571-B156-CA59CD32E68C}" dt="2022-04-22T16:08:36.434" v="14" actId="20577"/>
          <ac:spMkLst>
            <pc:docMk/>
            <pc:sldMk cId="3486384385" sldId="269"/>
            <ac:spMk id="3" creationId="{128E5D80-480F-02CD-E69D-AE4448D4DCAC}"/>
          </ac:spMkLst>
        </pc:spChg>
      </pc:sldChg>
      <pc:sldChg chg="modSp">
        <pc:chgData name="Guest User" userId="" providerId="Windows Live" clId="Web-{0F38D215-9FD2-4571-B156-CA59CD32E68C}" dt="2022-04-22T21:44:39.316" v="235" actId="20577"/>
        <pc:sldMkLst>
          <pc:docMk/>
          <pc:sldMk cId="2865371231" sldId="271"/>
        </pc:sldMkLst>
        <pc:spChg chg="mod">
          <ac:chgData name="Guest User" userId="" providerId="Windows Live" clId="Web-{0F38D215-9FD2-4571-B156-CA59CD32E68C}" dt="2022-04-22T21:44:39.316" v="235" actId="20577"/>
          <ac:spMkLst>
            <pc:docMk/>
            <pc:sldMk cId="2865371231" sldId="271"/>
            <ac:spMk id="3" creationId="{DDA1B0BB-DAE1-810E-D17B-E38697A894F4}"/>
          </ac:spMkLst>
        </pc:spChg>
      </pc:sldChg>
      <pc:sldChg chg="addSp delSp modSp mod setBg setClrOvrMap modNotes">
        <pc:chgData name="Guest User" userId="" providerId="Windows Live" clId="Web-{0F38D215-9FD2-4571-B156-CA59CD32E68C}" dt="2022-04-22T22:14:06.186" v="701"/>
        <pc:sldMkLst>
          <pc:docMk/>
          <pc:sldMk cId="2888818795" sldId="275"/>
        </pc:sldMkLst>
        <pc:spChg chg="mod ord">
          <ac:chgData name="Guest User" userId="" providerId="Windows Live" clId="Web-{0F38D215-9FD2-4571-B156-CA59CD32E68C}" dt="2022-04-22T22:11:03.916" v="572" actId="20577"/>
          <ac:spMkLst>
            <pc:docMk/>
            <pc:sldMk cId="2888818795" sldId="275"/>
            <ac:spMk id="2" creationId="{F3DF1896-71CA-7721-5530-C4106DFA881F}"/>
          </ac:spMkLst>
        </pc:spChg>
        <pc:spChg chg="del mod">
          <ac:chgData name="Guest User" userId="" providerId="Windows Live" clId="Web-{0F38D215-9FD2-4571-B156-CA59CD32E68C}" dt="2022-04-22T22:07:52.239" v="517"/>
          <ac:spMkLst>
            <pc:docMk/>
            <pc:sldMk cId="2888818795" sldId="275"/>
            <ac:spMk id="3" creationId="{BABC2DCA-3C5A-AD38-60DE-732E7B946786}"/>
          </ac:spMkLst>
        </pc:spChg>
        <pc:spChg chg="add mod">
          <ac:chgData name="Guest User" userId="" providerId="Windows Live" clId="Web-{0F38D215-9FD2-4571-B156-CA59CD32E68C}" dt="2022-04-22T22:10:12.477" v="538" actId="1076"/>
          <ac:spMkLst>
            <pc:docMk/>
            <pc:sldMk cId="2888818795" sldId="275"/>
            <ac:spMk id="6" creationId="{7404D628-95BA-A9FD-88CB-136AF38B1C72}"/>
          </ac:spMkLst>
        </pc:spChg>
        <pc:spChg chg="add del">
          <ac:chgData name="Guest User" userId="" providerId="Windows Live" clId="Web-{0F38D215-9FD2-4571-B156-CA59CD32E68C}" dt="2022-04-22T22:09:09.554" v="525"/>
          <ac:spMkLst>
            <pc:docMk/>
            <pc:sldMk cId="2888818795" sldId="275"/>
            <ac:spMk id="10" creationId="{0DE6A193-4755-479A-BC6F-A7EBCA73BE1A}"/>
          </ac:spMkLst>
        </pc:spChg>
        <pc:spChg chg="add del">
          <ac:chgData name="Guest User" userId="" providerId="Windows Live" clId="Web-{0F38D215-9FD2-4571-B156-CA59CD32E68C}" dt="2022-04-22T22:09:09.554" v="525"/>
          <ac:spMkLst>
            <pc:docMk/>
            <pc:sldMk cId="2888818795" sldId="275"/>
            <ac:spMk id="12" creationId="{5A55B759-31A7-423C-9BC2-A8BC09FE98B9}"/>
          </ac:spMkLst>
        </pc:spChg>
        <pc:spChg chg="add del">
          <ac:chgData name="Guest User" userId="" providerId="Windows Live" clId="Web-{0F38D215-9FD2-4571-B156-CA59CD32E68C}" dt="2022-04-22T22:09:09.554" v="525"/>
          <ac:spMkLst>
            <pc:docMk/>
            <pc:sldMk cId="2888818795" sldId="275"/>
            <ac:spMk id="14" creationId="{F78796AF-79A0-47AC-BEFD-BFFC00F968C4}"/>
          </ac:spMkLst>
        </pc:spChg>
        <pc:picChg chg="add mod ord">
          <ac:chgData name="Guest User" userId="" providerId="Windows Live" clId="Web-{0F38D215-9FD2-4571-B156-CA59CD32E68C}" dt="2022-04-22T22:10:07.774" v="537" actId="1076"/>
          <ac:picMkLst>
            <pc:docMk/>
            <pc:sldMk cId="2888818795" sldId="275"/>
            <ac:picMk id="4" creationId="{04BF2F55-930B-AEF3-55BD-6D2E8F27CF57}"/>
          </ac:picMkLst>
        </pc:picChg>
        <pc:picChg chg="add mod">
          <ac:chgData name="Guest User" userId="" providerId="Windows Live" clId="Web-{0F38D215-9FD2-4571-B156-CA59CD32E68C}" dt="2022-04-22T22:09:28.179" v="529" actId="1076"/>
          <ac:picMkLst>
            <pc:docMk/>
            <pc:sldMk cId="2888818795" sldId="275"/>
            <ac:picMk id="5" creationId="{002D0B0F-99AF-58EC-DDB3-509290B53AA2}"/>
          </ac:picMkLst>
        </pc:picChg>
      </pc:sldChg>
      <pc:sldChg chg="modNotes">
        <pc:chgData name="Guest User" userId="" providerId="Windows Live" clId="Web-{0F38D215-9FD2-4571-B156-CA59CD32E68C}" dt="2022-04-22T21:33:08.371" v="117"/>
        <pc:sldMkLst>
          <pc:docMk/>
          <pc:sldMk cId="1658214178" sldId="276"/>
        </pc:sldMkLst>
      </pc:sldChg>
      <pc:sldChg chg="modSp">
        <pc:chgData name="Guest User" userId="" providerId="Windows Live" clId="Web-{0F38D215-9FD2-4571-B156-CA59CD32E68C}" dt="2022-04-22T23:45:04.761" v="869" actId="20577"/>
        <pc:sldMkLst>
          <pc:docMk/>
          <pc:sldMk cId="2449216621" sldId="278"/>
        </pc:sldMkLst>
        <pc:spChg chg="mod">
          <ac:chgData name="Guest User" userId="" providerId="Windows Live" clId="Web-{0F38D215-9FD2-4571-B156-CA59CD32E68C}" dt="2022-04-22T23:45:04.761" v="869" actId="20577"/>
          <ac:spMkLst>
            <pc:docMk/>
            <pc:sldMk cId="2449216621" sldId="278"/>
            <ac:spMk id="25" creationId="{2523EE04-B649-7B0C-7A23-0DDB0EECA5F3}"/>
          </ac:spMkLst>
        </pc:spChg>
      </pc:sldChg>
      <pc:sldChg chg="modSp">
        <pc:chgData name="Guest User" userId="" providerId="Windows Live" clId="Web-{0F38D215-9FD2-4571-B156-CA59CD32E68C}" dt="2022-04-22T21:24:07.123" v="24" actId="20577"/>
        <pc:sldMkLst>
          <pc:docMk/>
          <pc:sldMk cId="2746893866" sldId="292"/>
        </pc:sldMkLst>
        <pc:spChg chg="mod">
          <ac:chgData name="Guest User" userId="" providerId="Windows Live" clId="Web-{0F38D215-9FD2-4571-B156-CA59CD32E68C}" dt="2022-04-22T21:24:07.123" v="24" actId="20577"/>
          <ac:spMkLst>
            <pc:docMk/>
            <pc:sldMk cId="2746893866" sldId="292"/>
            <ac:spMk id="5" creationId="{69464677-8F8D-B28E-9F6A-35884677D650}"/>
          </ac:spMkLst>
        </pc:spChg>
      </pc:sldChg>
      <pc:sldChg chg="addSp delSp modSp ord">
        <pc:chgData name="Guest User" userId="" providerId="Windows Live" clId="Web-{0F38D215-9FD2-4571-B156-CA59CD32E68C}" dt="2022-04-22T21:59:57.487" v="397" actId="20577"/>
        <pc:sldMkLst>
          <pc:docMk/>
          <pc:sldMk cId="662773476" sldId="296"/>
        </pc:sldMkLst>
        <pc:spChg chg="ord">
          <ac:chgData name="Guest User" userId="" providerId="Windows Live" clId="Web-{0F38D215-9FD2-4571-B156-CA59CD32E68C}" dt="2022-04-22T21:53:53.035" v="326"/>
          <ac:spMkLst>
            <pc:docMk/>
            <pc:sldMk cId="662773476" sldId="296"/>
            <ac:spMk id="4" creationId="{6877AFBC-2FE1-C27B-5AB4-C19CC09FC724}"/>
          </ac:spMkLst>
        </pc:spChg>
        <pc:spChg chg="del mod">
          <ac:chgData name="Guest User" userId="" providerId="Windows Live" clId="Web-{0F38D215-9FD2-4571-B156-CA59CD32E68C}" dt="2022-04-22T21:54:02.051" v="328"/>
          <ac:spMkLst>
            <pc:docMk/>
            <pc:sldMk cId="662773476" sldId="296"/>
            <ac:spMk id="5" creationId="{08A86EF6-4EA8-A333-09E8-AC56E8562297}"/>
          </ac:spMkLst>
        </pc:spChg>
        <pc:spChg chg="mod">
          <ac:chgData name="Guest User" userId="" providerId="Windows Live" clId="Web-{0F38D215-9FD2-4571-B156-CA59CD32E68C}" dt="2022-04-22T21:59:57.487" v="397" actId="20577"/>
          <ac:spMkLst>
            <pc:docMk/>
            <pc:sldMk cId="662773476" sldId="296"/>
            <ac:spMk id="7" creationId="{0243C74C-7B45-6DE2-1BEB-4DA15927B665}"/>
          </ac:spMkLst>
        </pc:spChg>
        <pc:spChg chg="del">
          <ac:chgData name="Guest User" userId="" providerId="Windows Live" clId="Web-{0F38D215-9FD2-4571-B156-CA59CD32E68C}" dt="2022-04-22T21:53:53.035" v="326"/>
          <ac:spMkLst>
            <pc:docMk/>
            <pc:sldMk cId="662773476" sldId="296"/>
            <ac:spMk id="59" creationId="{7F57BEA8-497D-4AA8-8A18-BDCD696B25FE}"/>
          </ac:spMkLst>
        </pc:spChg>
        <pc:spChg chg="add">
          <ac:chgData name="Guest User" userId="" providerId="Windows Live" clId="Web-{0F38D215-9FD2-4571-B156-CA59CD32E68C}" dt="2022-04-22T21:53:53.035" v="326"/>
          <ac:spMkLst>
            <pc:docMk/>
            <pc:sldMk cId="662773476" sldId="296"/>
            <ac:spMk id="65" creationId="{9427AF5F-9A0E-42B7-A252-FD64C9885F9C}"/>
          </ac:spMkLst>
        </pc:spChg>
        <pc:picChg chg="mod ord">
          <ac:chgData name="Guest User" userId="" providerId="Windows Live" clId="Web-{0F38D215-9FD2-4571-B156-CA59CD32E68C}" dt="2022-04-22T21:54:34.255" v="336" actId="14100"/>
          <ac:picMkLst>
            <pc:docMk/>
            <pc:sldMk cId="662773476" sldId="296"/>
            <ac:picMk id="3" creationId="{3B4D830F-A79D-7A73-0AF4-23587670A7B9}"/>
          </ac:picMkLst>
        </pc:picChg>
        <pc:cxnChg chg="del">
          <ac:chgData name="Guest User" userId="" providerId="Windows Live" clId="Web-{0F38D215-9FD2-4571-B156-CA59CD32E68C}" dt="2022-04-22T21:53:53.035" v="326"/>
          <ac:cxnSpMkLst>
            <pc:docMk/>
            <pc:sldMk cId="662773476" sldId="296"/>
            <ac:cxnSpMk id="60" creationId="{D2E961F1-4A28-4A5F-BBD4-6E400E5E6C75}"/>
          </ac:cxnSpMkLst>
        </pc:cxnChg>
        <pc:cxnChg chg="del">
          <ac:chgData name="Guest User" userId="" providerId="Windows Live" clId="Web-{0F38D215-9FD2-4571-B156-CA59CD32E68C}" dt="2022-04-22T21:53:53.035" v="326"/>
          <ac:cxnSpMkLst>
            <pc:docMk/>
            <pc:sldMk cId="662773476" sldId="296"/>
            <ac:cxnSpMk id="61" creationId="{A82415D3-DDE5-4D63-8CB3-23A5EC581B27}"/>
          </ac:cxnSpMkLst>
        </pc:cxnChg>
        <pc:cxnChg chg="del">
          <ac:chgData name="Guest User" userId="" providerId="Windows Live" clId="Web-{0F38D215-9FD2-4571-B156-CA59CD32E68C}" dt="2022-04-22T21:53:53.035" v="326"/>
          <ac:cxnSpMkLst>
            <pc:docMk/>
            <pc:sldMk cId="662773476" sldId="296"/>
            <ac:cxnSpMk id="63" creationId="{AD7193FB-6AE6-4B3B-8F89-56B55DD63B4D}"/>
          </ac:cxnSpMkLst>
        </pc:cxnChg>
      </pc:sldChg>
      <pc:sldChg chg="addSp delSp modSp add ord replId">
        <pc:chgData name="Guest User" userId="" providerId="Windows Live" clId="Web-{0F38D215-9FD2-4571-B156-CA59CD32E68C}" dt="2022-04-22T22:04:21.999" v="470" actId="14100"/>
        <pc:sldMkLst>
          <pc:docMk/>
          <pc:sldMk cId="2709688584" sldId="297"/>
        </pc:sldMkLst>
        <pc:spChg chg="add del mod">
          <ac:chgData name="Guest User" userId="" providerId="Windows Live" clId="Web-{0F38D215-9FD2-4571-B156-CA59CD32E68C}" dt="2022-04-22T21:40:28.856" v="211"/>
          <ac:spMkLst>
            <pc:docMk/>
            <pc:sldMk cId="2709688584" sldId="297"/>
            <ac:spMk id="2" creationId="{5837AB01-FCA1-F183-56BB-70679FCD75D4}"/>
          </ac:spMkLst>
        </pc:spChg>
        <pc:spChg chg="ord">
          <ac:chgData name="Guest User" userId="" providerId="Windows Live" clId="Web-{0F38D215-9FD2-4571-B156-CA59CD32E68C}" dt="2022-04-22T21:52:58.456" v="325"/>
          <ac:spMkLst>
            <pc:docMk/>
            <pc:sldMk cId="2709688584" sldId="297"/>
            <ac:spMk id="4" creationId="{6877AFBC-2FE1-C27B-5AB4-C19CC09FC724}"/>
          </ac:spMkLst>
        </pc:spChg>
        <pc:spChg chg="del">
          <ac:chgData name="Guest User" userId="" providerId="Windows Live" clId="Web-{0F38D215-9FD2-4571-B156-CA59CD32E68C}" dt="2022-04-22T21:40:23.200" v="207"/>
          <ac:spMkLst>
            <pc:docMk/>
            <pc:sldMk cId="2709688584" sldId="297"/>
            <ac:spMk id="5" creationId="{08A86EF6-4EA8-A333-09E8-AC56E8562297}"/>
          </ac:spMkLst>
        </pc:spChg>
        <pc:spChg chg="mod">
          <ac:chgData name="Guest User" userId="" providerId="Windows Live" clId="Web-{0F38D215-9FD2-4571-B156-CA59CD32E68C}" dt="2022-04-22T22:03:58.155" v="464" actId="20577"/>
          <ac:spMkLst>
            <pc:docMk/>
            <pc:sldMk cId="2709688584" sldId="297"/>
            <ac:spMk id="7" creationId="{0243C74C-7B45-6DE2-1BEB-4DA15927B665}"/>
          </ac:spMkLst>
        </pc:spChg>
        <pc:spChg chg="del">
          <ac:chgData name="Guest User" userId="" providerId="Windows Live" clId="Web-{0F38D215-9FD2-4571-B156-CA59CD32E68C}" dt="2022-04-22T21:52:58.456" v="325"/>
          <ac:spMkLst>
            <pc:docMk/>
            <pc:sldMk cId="2709688584" sldId="297"/>
            <ac:spMk id="59" creationId="{7F57BEA8-497D-4AA8-8A18-BDCD696B25FE}"/>
          </ac:spMkLst>
        </pc:spChg>
        <pc:spChg chg="add del">
          <ac:chgData name="Guest User" userId="" providerId="Windows Live" clId="Web-{0F38D215-9FD2-4571-B156-CA59CD32E68C}" dt="2022-04-22T21:54:46.849" v="337"/>
          <ac:spMkLst>
            <pc:docMk/>
            <pc:sldMk cId="2709688584" sldId="297"/>
            <ac:spMk id="68" creationId="{A4AC5506-6312-4701-8D3C-40187889A947}"/>
          </ac:spMkLst>
        </pc:spChg>
        <pc:spChg chg="add">
          <ac:chgData name="Guest User" userId="" providerId="Windows Live" clId="Web-{0F38D215-9FD2-4571-B156-CA59CD32E68C}" dt="2022-04-22T21:54:46.849" v="337"/>
          <ac:spMkLst>
            <pc:docMk/>
            <pc:sldMk cId="2709688584" sldId="297"/>
            <ac:spMk id="73" creationId="{53F29798-D584-4792-9B62-3F5F5C36D619}"/>
          </ac:spMkLst>
        </pc:spChg>
        <pc:picChg chg="add mod">
          <ac:chgData name="Guest User" userId="" providerId="Windows Live" clId="Web-{0F38D215-9FD2-4571-B156-CA59CD32E68C}" dt="2022-04-22T22:04:21.999" v="470" actId="14100"/>
          <ac:picMkLst>
            <pc:docMk/>
            <pc:sldMk cId="2709688584" sldId="297"/>
            <ac:picMk id="2" creationId="{2159F89B-FC12-D0DE-387C-9D03C38A4AF9}"/>
          </ac:picMkLst>
        </pc:picChg>
        <pc:picChg chg="del">
          <ac:chgData name="Guest User" userId="" providerId="Windows Live" clId="Web-{0F38D215-9FD2-4571-B156-CA59CD32E68C}" dt="2022-04-22T21:39:43.558" v="206"/>
          <ac:picMkLst>
            <pc:docMk/>
            <pc:sldMk cId="2709688584" sldId="297"/>
            <ac:picMk id="3" creationId="{3B4D830F-A79D-7A73-0AF4-23587670A7B9}"/>
          </ac:picMkLst>
        </pc:picChg>
        <pc:picChg chg="add del mod">
          <ac:chgData name="Guest User" userId="" providerId="Windows Live" clId="Web-{0F38D215-9FD2-4571-B156-CA59CD32E68C}" dt="2022-04-22T22:04:00.233" v="465"/>
          <ac:picMkLst>
            <pc:docMk/>
            <pc:sldMk cId="2709688584" sldId="297"/>
            <ac:picMk id="6" creationId="{1CF7B084-0242-DF79-2BF1-FFAA81F99AE7}"/>
          </ac:picMkLst>
        </pc:picChg>
        <pc:cxnChg chg="del">
          <ac:chgData name="Guest User" userId="" providerId="Windows Live" clId="Web-{0F38D215-9FD2-4571-B156-CA59CD32E68C}" dt="2022-04-22T21:52:58.456" v="325"/>
          <ac:cxnSpMkLst>
            <pc:docMk/>
            <pc:sldMk cId="2709688584" sldId="297"/>
            <ac:cxnSpMk id="60" creationId="{D2E961F1-4A28-4A5F-BBD4-6E400E5E6C75}"/>
          </ac:cxnSpMkLst>
        </pc:cxnChg>
        <pc:cxnChg chg="del">
          <ac:chgData name="Guest User" userId="" providerId="Windows Live" clId="Web-{0F38D215-9FD2-4571-B156-CA59CD32E68C}" dt="2022-04-22T21:52:58.456" v="325"/>
          <ac:cxnSpMkLst>
            <pc:docMk/>
            <pc:sldMk cId="2709688584" sldId="297"/>
            <ac:cxnSpMk id="61" creationId="{A82415D3-DDE5-4D63-8CB3-23A5EC581B27}"/>
          </ac:cxnSpMkLst>
        </pc:cxnChg>
        <pc:cxnChg chg="del">
          <ac:chgData name="Guest User" userId="" providerId="Windows Live" clId="Web-{0F38D215-9FD2-4571-B156-CA59CD32E68C}" dt="2022-04-22T21:52:58.456" v="325"/>
          <ac:cxnSpMkLst>
            <pc:docMk/>
            <pc:sldMk cId="2709688584" sldId="297"/>
            <ac:cxnSpMk id="63" creationId="{AD7193FB-6AE6-4B3B-8F89-56B55DD63B4D}"/>
          </ac:cxnSpMkLst>
        </pc:cxnChg>
      </pc:sldChg>
      <pc:sldChg chg="addSp delSp modSp add del replId">
        <pc:chgData name="Guest User" userId="" providerId="Windows Live" clId="Web-{0F38D215-9FD2-4571-B156-CA59CD32E68C}" dt="2022-04-22T21:58:45.079" v="376"/>
        <pc:sldMkLst>
          <pc:docMk/>
          <pc:sldMk cId="2739859218" sldId="298"/>
        </pc:sldMkLst>
        <pc:spChg chg="del ord">
          <ac:chgData name="Guest User" userId="" providerId="Windows Live" clId="Web-{0F38D215-9FD2-4571-B156-CA59CD32E68C}" dt="2022-04-22T21:49:44.576" v="311"/>
          <ac:spMkLst>
            <pc:docMk/>
            <pc:sldMk cId="2739859218" sldId="298"/>
            <ac:spMk id="4" creationId="{6877AFBC-2FE1-C27B-5AB4-C19CC09FC724}"/>
          </ac:spMkLst>
        </pc:spChg>
        <pc:spChg chg="mod">
          <ac:chgData name="Guest User" userId="" providerId="Windows Live" clId="Web-{0F38D215-9FD2-4571-B156-CA59CD32E68C}" dt="2022-04-22T21:56:08.195" v="349" actId="20577"/>
          <ac:spMkLst>
            <pc:docMk/>
            <pc:sldMk cId="2739859218" sldId="298"/>
            <ac:spMk id="7" creationId="{0243C74C-7B45-6DE2-1BEB-4DA15927B665}"/>
          </ac:spMkLst>
        </pc:spChg>
        <pc:spChg chg="del">
          <ac:chgData name="Guest User" userId="" providerId="Windows Live" clId="Web-{0F38D215-9FD2-4571-B156-CA59CD32E68C}" dt="2022-04-22T21:49:35.122" v="309"/>
          <ac:spMkLst>
            <pc:docMk/>
            <pc:sldMk cId="2739859218" sldId="298"/>
            <ac:spMk id="59" creationId="{7F57BEA8-497D-4AA8-8A18-BDCD696B25FE}"/>
          </ac:spMkLst>
        </pc:spChg>
        <pc:spChg chg="add">
          <ac:chgData name="Guest User" userId="" providerId="Windows Live" clId="Web-{0F38D215-9FD2-4571-B156-CA59CD32E68C}" dt="2022-04-22T21:49:35.122" v="309"/>
          <ac:spMkLst>
            <pc:docMk/>
            <pc:sldMk cId="2739859218" sldId="298"/>
            <ac:spMk id="68" creationId="{D4771268-CB57-404A-9271-370EB28F6090}"/>
          </ac:spMkLst>
        </pc:spChg>
        <pc:picChg chg="add del mod">
          <ac:chgData name="Guest User" userId="" providerId="Windows Live" clId="Web-{0F38D215-9FD2-4571-B156-CA59CD32E68C}" dt="2022-04-22T21:56:47.044" v="368"/>
          <ac:picMkLst>
            <pc:docMk/>
            <pc:sldMk cId="2739859218" sldId="298"/>
            <ac:picMk id="2" creationId="{F00ACE15-D148-81C1-02CD-2AC4CB3DCEE2}"/>
          </ac:picMkLst>
        </pc:picChg>
        <pc:picChg chg="del">
          <ac:chgData name="Guest User" userId="" providerId="Windows Live" clId="Web-{0F38D215-9FD2-4571-B156-CA59CD32E68C}" dt="2022-04-22T21:42:16.374" v="223"/>
          <ac:picMkLst>
            <pc:docMk/>
            <pc:sldMk cId="2739859218" sldId="298"/>
            <ac:picMk id="6" creationId="{1CF7B084-0242-DF79-2BF1-FFAA81F99AE7}"/>
          </ac:picMkLst>
        </pc:picChg>
        <pc:cxnChg chg="del">
          <ac:chgData name="Guest User" userId="" providerId="Windows Live" clId="Web-{0F38D215-9FD2-4571-B156-CA59CD32E68C}" dt="2022-04-22T21:49:35.122" v="309"/>
          <ac:cxnSpMkLst>
            <pc:docMk/>
            <pc:sldMk cId="2739859218" sldId="298"/>
            <ac:cxnSpMk id="60" creationId="{D2E961F1-4A28-4A5F-BBD4-6E400E5E6C75}"/>
          </ac:cxnSpMkLst>
        </pc:cxnChg>
        <pc:cxnChg chg="del">
          <ac:chgData name="Guest User" userId="" providerId="Windows Live" clId="Web-{0F38D215-9FD2-4571-B156-CA59CD32E68C}" dt="2022-04-22T21:49:35.122" v="309"/>
          <ac:cxnSpMkLst>
            <pc:docMk/>
            <pc:sldMk cId="2739859218" sldId="298"/>
            <ac:cxnSpMk id="61" creationId="{A82415D3-DDE5-4D63-8CB3-23A5EC581B27}"/>
          </ac:cxnSpMkLst>
        </pc:cxnChg>
        <pc:cxnChg chg="del">
          <ac:chgData name="Guest User" userId="" providerId="Windows Live" clId="Web-{0F38D215-9FD2-4571-B156-CA59CD32E68C}" dt="2022-04-22T21:49:35.122" v="309"/>
          <ac:cxnSpMkLst>
            <pc:docMk/>
            <pc:sldMk cId="2739859218" sldId="298"/>
            <ac:cxnSpMk id="63" creationId="{AD7193FB-6AE6-4B3B-8F89-56B55DD63B4D}"/>
          </ac:cxnSpMkLst>
        </pc:cxnChg>
      </pc:sldChg>
      <pc:sldChg chg="addSp delSp modSp add replId">
        <pc:chgData name="Guest User" userId="" providerId="Windows Live" clId="Web-{0F38D215-9FD2-4571-B156-CA59CD32E68C}" dt="2022-04-22T22:00:13.143" v="399" actId="20577"/>
        <pc:sldMkLst>
          <pc:docMk/>
          <pc:sldMk cId="2061757653" sldId="299"/>
        </pc:sldMkLst>
        <pc:spChg chg="del ord">
          <ac:chgData name="Guest User" userId="" providerId="Windows Live" clId="Web-{0F38D215-9FD2-4571-B156-CA59CD32E68C}" dt="2022-04-22T21:55:20.928" v="345"/>
          <ac:spMkLst>
            <pc:docMk/>
            <pc:sldMk cId="2061757653" sldId="299"/>
            <ac:spMk id="4" creationId="{6877AFBC-2FE1-C27B-5AB4-C19CC09FC724}"/>
          </ac:spMkLst>
        </pc:spChg>
        <pc:spChg chg="mod">
          <ac:chgData name="Guest User" userId="" providerId="Windows Live" clId="Web-{0F38D215-9FD2-4571-B156-CA59CD32E68C}" dt="2022-04-22T22:00:13.143" v="399" actId="20577"/>
          <ac:spMkLst>
            <pc:docMk/>
            <pc:sldMk cId="2061757653" sldId="299"/>
            <ac:spMk id="7" creationId="{0243C74C-7B45-6DE2-1BEB-4DA15927B665}"/>
          </ac:spMkLst>
        </pc:spChg>
        <pc:spChg chg="del">
          <ac:chgData name="Guest User" userId="" providerId="Windows Live" clId="Web-{0F38D215-9FD2-4571-B156-CA59CD32E68C}" dt="2022-04-22T21:52:43.486" v="324"/>
          <ac:spMkLst>
            <pc:docMk/>
            <pc:sldMk cId="2061757653" sldId="299"/>
            <ac:spMk id="59" creationId="{7F57BEA8-497D-4AA8-8A18-BDCD696B25FE}"/>
          </ac:spMkLst>
        </pc:spChg>
        <pc:spChg chg="add">
          <ac:chgData name="Guest User" userId="" providerId="Windows Live" clId="Web-{0F38D215-9FD2-4571-B156-CA59CD32E68C}" dt="2022-04-22T21:52:43.486" v="324"/>
          <ac:spMkLst>
            <pc:docMk/>
            <pc:sldMk cId="2061757653" sldId="299"/>
            <ac:spMk id="68" creationId="{53F29798-D584-4792-9B62-3F5F5C36D619}"/>
          </ac:spMkLst>
        </pc:spChg>
        <pc:picChg chg="add mod">
          <ac:chgData name="Guest User" userId="" providerId="Windows Live" clId="Web-{0F38D215-9FD2-4571-B156-CA59CD32E68C}" dt="2022-04-22T21:55:26.975" v="347" actId="14100"/>
          <ac:picMkLst>
            <pc:docMk/>
            <pc:sldMk cId="2061757653" sldId="299"/>
            <ac:picMk id="2" creationId="{95828B1A-9048-C9DD-8E52-48C5EF4FD181}"/>
          </ac:picMkLst>
        </pc:picChg>
        <pc:picChg chg="del">
          <ac:chgData name="Guest User" userId="" providerId="Windows Live" clId="Web-{0F38D215-9FD2-4571-B156-CA59CD32E68C}" dt="2022-04-22T21:52:05.876" v="318"/>
          <ac:picMkLst>
            <pc:docMk/>
            <pc:sldMk cId="2061757653" sldId="299"/>
            <ac:picMk id="6" creationId="{1CF7B084-0242-DF79-2BF1-FFAA81F99AE7}"/>
          </ac:picMkLst>
        </pc:picChg>
        <pc:cxnChg chg="del">
          <ac:chgData name="Guest User" userId="" providerId="Windows Live" clId="Web-{0F38D215-9FD2-4571-B156-CA59CD32E68C}" dt="2022-04-22T21:52:43.486" v="324"/>
          <ac:cxnSpMkLst>
            <pc:docMk/>
            <pc:sldMk cId="2061757653" sldId="299"/>
            <ac:cxnSpMk id="60" creationId="{D2E961F1-4A28-4A5F-BBD4-6E400E5E6C75}"/>
          </ac:cxnSpMkLst>
        </pc:cxnChg>
        <pc:cxnChg chg="del">
          <ac:chgData name="Guest User" userId="" providerId="Windows Live" clId="Web-{0F38D215-9FD2-4571-B156-CA59CD32E68C}" dt="2022-04-22T21:52:43.486" v="324"/>
          <ac:cxnSpMkLst>
            <pc:docMk/>
            <pc:sldMk cId="2061757653" sldId="299"/>
            <ac:cxnSpMk id="61" creationId="{A82415D3-DDE5-4D63-8CB3-23A5EC581B27}"/>
          </ac:cxnSpMkLst>
        </pc:cxnChg>
        <pc:cxnChg chg="del">
          <ac:chgData name="Guest User" userId="" providerId="Windows Live" clId="Web-{0F38D215-9FD2-4571-B156-CA59CD32E68C}" dt="2022-04-22T21:52:43.486" v="324"/>
          <ac:cxnSpMkLst>
            <pc:docMk/>
            <pc:sldMk cId="2061757653" sldId="299"/>
            <ac:cxnSpMk id="63" creationId="{AD7193FB-6AE6-4B3B-8F89-56B55DD63B4D}"/>
          </ac:cxnSpMkLst>
        </pc:cxnChg>
      </pc:sldChg>
      <pc:sldChg chg="delSp modSp add del replId">
        <pc:chgData name="Guest User" userId="" providerId="Windows Live" clId="Web-{0F38D215-9FD2-4571-B156-CA59CD32E68C}" dt="2022-04-22T21:47:53.041" v="255"/>
        <pc:sldMkLst>
          <pc:docMk/>
          <pc:sldMk cId="3280434554" sldId="299"/>
        </pc:sldMkLst>
        <pc:spChg chg="mod">
          <ac:chgData name="Guest User" userId="" providerId="Windows Live" clId="Web-{0F38D215-9FD2-4571-B156-CA59CD32E68C}" dt="2022-04-22T21:45:24.051" v="253" actId="20577"/>
          <ac:spMkLst>
            <pc:docMk/>
            <pc:sldMk cId="3280434554" sldId="299"/>
            <ac:spMk id="7" creationId="{0243C74C-7B45-6DE2-1BEB-4DA15927B665}"/>
          </ac:spMkLst>
        </pc:spChg>
        <pc:picChg chg="del">
          <ac:chgData name="Guest User" userId="" providerId="Windows Live" clId="Web-{0F38D215-9FD2-4571-B156-CA59CD32E68C}" dt="2022-04-22T21:45:31.614" v="254"/>
          <ac:picMkLst>
            <pc:docMk/>
            <pc:sldMk cId="3280434554" sldId="299"/>
            <ac:picMk id="3" creationId="{3B4D830F-A79D-7A73-0AF4-23587670A7B9}"/>
          </ac:picMkLst>
        </pc:picChg>
      </pc:sldChg>
      <pc:sldChg chg="addSp delSp modSp del">
        <pc:chgData name="Guest User" userId="" providerId="Windows Live" clId="Web-{0F38D215-9FD2-4571-B156-CA59CD32E68C}" dt="2022-04-22T21:59:38.939" v="396"/>
        <pc:sldMkLst>
          <pc:docMk/>
          <pc:sldMk cId="28418084" sldId="300"/>
        </pc:sldMkLst>
        <pc:spChg chg="mod">
          <ac:chgData name="Guest User" userId="" providerId="Windows Live" clId="Web-{0F38D215-9FD2-4571-B156-CA59CD32E68C}" dt="2022-04-22T21:59:01.313" v="378" actId="20577"/>
          <ac:spMkLst>
            <pc:docMk/>
            <pc:sldMk cId="28418084" sldId="300"/>
            <ac:spMk id="2" creationId="{600D1E00-F8DC-8248-05FC-46BDF90DC631}"/>
          </ac:spMkLst>
        </pc:spChg>
        <pc:spChg chg="add mod">
          <ac:chgData name="Guest User" userId="" providerId="Windows Live" clId="Web-{0F38D215-9FD2-4571-B156-CA59CD32E68C}" dt="2022-04-22T21:59:16.986" v="388"/>
          <ac:spMkLst>
            <pc:docMk/>
            <pc:sldMk cId="28418084" sldId="300"/>
            <ac:spMk id="6" creationId="{71AAD1E7-B59F-D74D-C04E-6793B19669E5}"/>
          </ac:spMkLst>
        </pc:spChg>
        <pc:picChg chg="del">
          <ac:chgData name="Guest User" userId="" providerId="Windows Live" clId="Web-{0F38D215-9FD2-4571-B156-CA59CD32E68C}" dt="2022-04-22T21:59:16.986" v="388"/>
          <ac:picMkLst>
            <pc:docMk/>
            <pc:sldMk cId="28418084" sldId="300"/>
            <ac:picMk id="4" creationId="{F803FB78-C016-3594-CAF0-548F8432678F}"/>
          </ac:picMkLst>
        </pc:picChg>
      </pc:sldChg>
      <pc:sldChg chg="addSp delSp modSp add replId">
        <pc:chgData name="Guest User" userId="" providerId="Windows Live" clId="Web-{0F38D215-9FD2-4571-B156-CA59CD32E68C}" dt="2022-04-22T22:00:20.253" v="400" actId="20577"/>
        <pc:sldMkLst>
          <pc:docMk/>
          <pc:sldMk cId="561200620" sldId="301"/>
        </pc:sldMkLst>
        <pc:spChg chg="mod">
          <ac:chgData name="Guest User" userId="" providerId="Windows Live" clId="Web-{0F38D215-9FD2-4571-B156-CA59CD32E68C}" dt="2022-04-22T22:00:20.253" v="400" actId="20577"/>
          <ac:spMkLst>
            <pc:docMk/>
            <pc:sldMk cId="561200620" sldId="301"/>
            <ac:spMk id="7" creationId="{0243C74C-7B45-6DE2-1BEB-4DA15927B665}"/>
          </ac:spMkLst>
        </pc:spChg>
        <pc:picChg chg="del mod">
          <ac:chgData name="Guest User" userId="" providerId="Windows Live" clId="Web-{0F38D215-9FD2-4571-B156-CA59CD32E68C}" dt="2022-04-22T21:56:15.633" v="355"/>
          <ac:picMkLst>
            <pc:docMk/>
            <pc:sldMk cId="561200620" sldId="301"/>
            <ac:picMk id="2" creationId="{95828B1A-9048-C9DD-8E52-48C5EF4FD181}"/>
          </ac:picMkLst>
        </pc:picChg>
        <pc:picChg chg="add mod">
          <ac:chgData name="Guest User" userId="" providerId="Windows Live" clId="Web-{0F38D215-9FD2-4571-B156-CA59CD32E68C}" dt="2022-04-22T21:57:06.435" v="374" actId="14100"/>
          <ac:picMkLst>
            <pc:docMk/>
            <pc:sldMk cId="561200620" sldId="301"/>
            <ac:picMk id="3" creationId="{2083032D-EF04-0E5E-0166-DD64FE15CD2F}"/>
          </ac:picMkLst>
        </pc:picChg>
      </pc:sldChg>
      <pc:sldChg chg="addSp delSp modSp add replId">
        <pc:chgData name="Guest User" userId="" providerId="Windows Live" clId="Web-{0F38D215-9FD2-4571-B156-CA59CD32E68C}" dt="2022-04-22T22:00:27.816" v="401" actId="20577"/>
        <pc:sldMkLst>
          <pc:docMk/>
          <pc:sldMk cId="177039407" sldId="302"/>
        </pc:sldMkLst>
        <pc:spChg chg="mod">
          <ac:chgData name="Guest User" userId="" providerId="Windows Live" clId="Web-{0F38D215-9FD2-4571-B156-CA59CD32E68C}" dt="2022-04-22T22:00:27.816" v="401" actId="20577"/>
          <ac:spMkLst>
            <pc:docMk/>
            <pc:sldMk cId="177039407" sldId="302"/>
            <ac:spMk id="7" creationId="{0243C74C-7B45-6DE2-1BEB-4DA15927B665}"/>
          </ac:spMkLst>
        </pc:spChg>
        <pc:picChg chg="add mod">
          <ac:chgData name="Guest User" userId="" providerId="Windows Live" clId="Web-{0F38D215-9FD2-4571-B156-CA59CD32E68C}" dt="2022-04-22T21:59:35.658" v="395" actId="14100"/>
          <ac:picMkLst>
            <pc:docMk/>
            <pc:sldMk cId="177039407" sldId="302"/>
            <ac:picMk id="2" creationId="{4B1A23DD-DC7C-1CEE-A75C-657F7126CFB7}"/>
          </ac:picMkLst>
        </pc:picChg>
        <pc:picChg chg="del">
          <ac:chgData name="Guest User" userId="" providerId="Windows Live" clId="Web-{0F38D215-9FD2-4571-B156-CA59CD32E68C}" dt="2022-04-22T21:59:18.970" v="389"/>
          <ac:picMkLst>
            <pc:docMk/>
            <pc:sldMk cId="177039407" sldId="302"/>
            <ac:picMk id="3" creationId="{2083032D-EF04-0E5E-0166-DD64FE15CD2F}"/>
          </ac:picMkLst>
        </pc:picChg>
      </pc:sldChg>
      <pc:sldChg chg="add replId">
        <pc:chgData name="Guest User" userId="" providerId="Windows Live" clId="Web-{0F38D215-9FD2-4571-B156-CA59CD32E68C}" dt="2022-04-22T22:03:10.607" v="402"/>
        <pc:sldMkLst>
          <pc:docMk/>
          <pc:sldMk cId="1375180508" sldId="303"/>
        </pc:sldMkLst>
      </pc:sldChg>
      <pc:sldChg chg="delSp modSp add replId">
        <pc:chgData name="Guest User" userId="" providerId="Windows Live" clId="Web-{0F38D215-9FD2-4571-B156-CA59CD32E68C}" dt="2022-04-22T23:24:47.794" v="716" actId="20577"/>
        <pc:sldMkLst>
          <pc:docMk/>
          <pc:sldMk cId="1818405604" sldId="304"/>
        </pc:sldMkLst>
        <pc:spChg chg="mod">
          <ac:chgData name="Guest User" userId="" providerId="Windows Live" clId="Web-{0F38D215-9FD2-4571-B156-CA59CD32E68C}" dt="2022-04-22T23:24:47.794" v="716" actId="20577"/>
          <ac:spMkLst>
            <pc:docMk/>
            <pc:sldMk cId="1818405604" sldId="304"/>
            <ac:spMk id="2" creationId="{F3DF1896-71CA-7721-5530-C4106DFA881F}"/>
          </ac:spMkLst>
        </pc:spChg>
        <pc:spChg chg="del">
          <ac:chgData name="Guest User" userId="" providerId="Windows Live" clId="Web-{0F38D215-9FD2-4571-B156-CA59CD32E68C}" dt="2022-04-22T23:24:10.934" v="702"/>
          <ac:spMkLst>
            <pc:docMk/>
            <pc:sldMk cId="1818405604" sldId="304"/>
            <ac:spMk id="3" creationId="{BABC2DCA-3C5A-AD38-60DE-732E7B946786}"/>
          </ac:spMkLst>
        </pc:spChg>
      </pc:sldChg>
    </pc:docChg>
  </pc:docChgLst>
  <pc:docChgLst>
    <pc:chgData name="Kajal Sethi" userId="7a94ae1f216a7a57" providerId="Windows Live" clId="Web-{CCFF8990-E87A-4C7A-A038-BC0E0A09EEB4}"/>
    <pc:docChg chg="addSld modSld">
      <pc:chgData name="Kajal Sethi" userId="7a94ae1f216a7a57" providerId="Windows Live" clId="Web-{CCFF8990-E87A-4C7A-A038-BC0E0A09EEB4}" dt="2022-04-22T21:56:51.891" v="100" actId="20577"/>
      <pc:docMkLst>
        <pc:docMk/>
      </pc:docMkLst>
      <pc:sldChg chg="modSp">
        <pc:chgData name="Kajal Sethi" userId="7a94ae1f216a7a57" providerId="Windows Live" clId="Web-{CCFF8990-E87A-4C7A-A038-BC0E0A09EEB4}" dt="2022-04-22T21:24:11.353" v="93"/>
        <pc:sldMkLst>
          <pc:docMk/>
          <pc:sldMk cId="2278840719" sldId="262"/>
        </pc:sldMkLst>
        <pc:graphicFrameChg chg="mod modGraphic">
          <ac:chgData name="Kajal Sethi" userId="7a94ae1f216a7a57" providerId="Windows Live" clId="Web-{CCFF8990-E87A-4C7A-A038-BC0E0A09EEB4}" dt="2022-04-22T21:24:11.353" v="93"/>
          <ac:graphicFrameMkLst>
            <pc:docMk/>
            <pc:sldMk cId="2278840719" sldId="262"/>
            <ac:graphicFrameMk id="8" creationId="{3148AF65-DDFE-46F8-BB07-266F32E28BAB}"/>
          </ac:graphicFrameMkLst>
        </pc:graphicFrameChg>
      </pc:sldChg>
      <pc:sldChg chg="addSp delSp modSp new mod setBg">
        <pc:chgData name="Kajal Sethi" userId="7a94ae1f216a7a57" providerId="Windows Live" clId="Web-{CCFF8990-E87A-4C7A-A038-BC0E0A09EEB4}" dt="2022-04-22T21:56:51.891" v="100" actId="20577"/>
        <pc:sldMkLst>
          <pc:docMk/>
          <pc:sldMk cId="28418084" sldId="300"/>
        </pc:sldMkLst>
        <pc:spChg chg="mod">
          <ac:chgData name="Kajal Sethi" userId="7a94ae1f216a7a57" providerId="Windows Live" clId="Web-{CCFF8990-E87A-4C7A-A038-BC0E0A09EEB4}" dt="2022-04-22T21:56:51.891" v="100" actId="20577"/>
          <ac:spMkLst>
            <pc:docMk/>
            <pc:sldMk cId="28418084" sldId="300"/>
            <ac:spMk id="2" creationId="{600D1E00-F8DC-8248-05FC-46BDF90DC631}"/>
          </ac:spMkLst>
        </pc:spChg>
        <pc:spChg chg="del">
          <ac:chgData name="Kajal Sethi" userId="7a94ae1f216a7a57" providerId="Windows Live" clId="Web-{CCFF8990-E87A-4C7A-A038-BC0E0A09EEB4}" dt="2022-04-22T21:55:56.936" v="95"/>
          <ac:spMkLst>
            <pc:docMk/>
            <pc:sldMk cId="28418084" sldId="300"/>
            <ac:spMk id="3" creationId="{2D93A7B6-8B42-6B0D-A280-7FF55A6703B0}"/>
          </ac:spMkLst>
        </pc:spChg>
        <pc:spChg chg="add">
          <ac:chgData name="Kajal Sethi" userId="7a94ae1f216a7a57" providerId="Windows Live" clId="Web-{CCFF8990-E87A-4C7A-A038-BC0E0A09EEB4}" dt="2022-04-22T21:56:44.531" v="98"/>
          <ac:spMkLst>
            <pc:docMk/>
            <pc:sldMk cId="28418084" sldId="300"/>
            <ac:spMk id="9" creationId="{16C5FA50-8D52-4617-AF91-5C7B1C8352F1}"/>
          </ac:spMkLst>
        </pc:spChg>
        <pc:spChg chg="add">
          <ac:chgData name="Kajal Sethi" userId="7a94ae1f216a7a57" providerId="Windows Live" clId="Web-{CCFF8990-E87A-4C7A-A038-BC0E0A09EEB4}" dt="2022-04-22T21:56:44.531" v="98"/>
          <ac:spMkLst>
            <pc:docMk/>
            <pc:sldMk cId="28418084" sldId="300"/>
            <ac:spMk id="11" creationId="{E223798C-12AD-4B0C-A50C-D676347D67CF}"/>
          </ac:spMkLst>
        </pc:spChg>
        <pc:picChg chg="add mod ord">
          <ac:chgData name="Kajal Sethi" userId="7a94ae1f216a7a57" providerId="Windows Live" clId="Web-{CCFF8990-E87A-4C7A-A038-BC0E0A09EEB4}" dt="2022-04-22T21:56:44.531" v="98"/>
          <ac:picMkLst>
            <pc:docMk/>
            <pc:sldMk cId="28418084" sldId="300"/>
            <ac:picMk id="4" creationId="{F803FB78-C016-3594-CAF0-548F8432678F}"/>
          </ac:picMkLst>
        </pc:picChg>
      </pc:sldChg>
    </pc:docChg>
  </pc:docChgLst>
  <pc:docChgLst>
    <pc:chgData name="Guest User" providerId="Windows Live" clId="Web-{990ACD21-316D-4D16-B32C-4E6FB9A41ED4}"/>
    <pc:docChg chg="modSld">
      <pc:chgData name="Guest User" userId="" providerId="Windows Live" clId="Web-{990ACD21-316D-4D16-B32C-4E6FB9A41ED4}" dt="2022-04-23T00:40:05.948" v="3" actId="20577"/>
      <pc:docMkLst>
        <pc:docMk/>
      </pc:docMkLst>
      <pc:sldChg chg="modSp">
        <pc:chgData name="Guest User" userId="" providerId="Windows Live" clId="Web-{990ACD21-316D-4D16-B32C-4E6FB9A41ED4}" dt="2022-04-23T00:39:54.214" v="2" actId="20577"/>
        <pc:sldMkLst>
          <pc:docMk/>
          <pc:sldMk cId="2865371231" sldId="271"/>
        </pc:sldMkLst>
        <pc:spChg chg="mod">
          <ac:chgData name="Guest User" userId="" providerId="Windows Live" clId="Web-{990ACD21-316D-4D16-B32C-4E6FB9A41ED4}" dt="2022-04-23T00:39:54.214" v="2" actId="20577"/>
          <ac:spMkLst>
            <pc:docMk/>
            <pc:sldMk cId="2865371231" sldId="271"/>
            <ac:spMk id="3" creationId="{DDA1B0BB-DAE1-810E-D17B-E38697A894F4}"/>
          </ac:spMkLst>
        </pc:spChg>
      </pc:sldChg>
      <pc:sldChg chg="modSp">
        <pc:chgData name="Guest User" userId="" providerId="Windows Live" clId="Web-{990ACD21-316D-4D16-B32C-4E6FB9A41ED4}" dt="2022-04-23T00:40:05.948" v="3" actId="20577"/>
        <pc:sldMkLst>
          <pc:docMk/>
          <pc:sldMk cId="3791506218" sldId="273"/>
        </pc:sldMkLst>
        <pc:spChg chg="mod">
          <ac:chgData name="Guest User" userId="" providerId="Windows Live" clId="Web-{990ACD21-316D-4D16-B32C-4E6FB9A41ED4}" dt="2022-04-23T00:40:05.948" v="3" actId="20577"/>
          <ac:spMkLst>
            <pc:docMk/>
            <pc:sldMk cId="3791506218" sldId="273"/>
            <ac:spMk id="3" creationId="{74FD12CC-A33C-30FC-347D-924F3324D0B7}"/>
          </ac:spMkLst>
        </pc:spChg>
      </pc:sldChg>
    </pc:docChg>
  </pc:docChgLst>
  <pc:docChgLst>
    <pc:chgData name="Gargi Sarkar" userId="c26273ae3a3c2297" providerId="Windows Live" clId="Web-{6EA72D35-E5C9-4C32-97EF-BDF1D2B10758}"/>
    <pc:docChg chg="modSld">
      <pc:chgData name="Gargi Sarkar" userId="c26273ae3a3c2297" providerId="Windows Live" clId="Web-{6EA72D35-E5C9-4C32-97EF-BDF1D2B10758}" dt="2022-04-21T11:26:17.390" v="2"/>
      <pc:docMkLst>
        <pc:docMk/>
      </pc:docMkLst>
      <pc:sldChg chg="addSp delSp modSp mod setClrOvrMap">
        <pc:chgData name="Gargi Sarkar" userId="c26273ae3a3c2297" providerId="Windows Live" clId="Web-{6EA72D35-E5C9-4C32-97EF-BDF1D2B10758}" dt="2022-04-21T11:26:17.390" v="2"/>
        <pc:sldMkLst>
          <pc:docMk/>
          <pc:sldMk cId="1658214178" sldId="276"/>
        </pc:sldMkLst>
        <pc:spChg chg="mod">
          <ac:chgData name="Gargi Sarkar" userId="c26273ae3a3c2297" providerId="Windows Live" clId="Web-{6EA72D35-E5C9-4C32-97EF-BDF1D2B10758}" dt="2022-04-21T11:26:17.374" v="1"/>
          <ac:spMkLst>
            <pc:docMk/>
            <pc:sldMk cId="1658214178" sldId="276"/>
            <ac:spMk id="2" creationId="{8FFE75F2-7B68-83E9-E86E-844870F317BF}"/>
          </ac:spMkLst>
        </pc:spChg>
        <pc:spChg chg="add del">
          <ac:chgData name="Gargi Sarkar" userId="c26273ae3a3c2297" providerId="Windows Live" clId="Web-{6EA72D35-E5C9-4C32-97EF-BDF1D2B10758}" dt="2022-04-21T11:26:17.390" v="2"/>
          <ac:spMkLst>
            <pc:docMk/>
            <pc:sldMk cId="1658214178" sldId="276"/>
            <ac:spMk id="121" creationId="{6C4028FD-8BAA-4A19-BFDE-594D991B7552}"/>
          </ac:spMkLst>
        </pc:spChg>
        <pc:spChg chg="add del">
          <ac:chgData name="Gargi Sarkar" userId="c26273ae3a3c2297" providerId="Windows Live" clId="Web-{6EA72D35-E5C9-4C32-97EF-BDF1D2B10758}" dt="2022-04-21T11:26:17.374" v="1"/>
          <ac:spMkLst>
            <pc:docMk/>
            <pc:sldMk cId="1658214178" sldId="276"/>
            <ac:spMk id="126" creationId="{1A9F7B4E-B03D-4F64-BE33-00D074458D45}"/>
          </ac:spMkLst>
        </pc:spChg>
        <pc:spChg chg="add del">
          <ac:chgData name="Gargi Sarkar" userId="c26273ae3a3c2297" providerId="Windows Live" clId="Web-{6EA72D35-E5C9-4C32-97EF-BDF1D2B10758}" dt="2022-04-21T11:26:17.374" v="1"/>
          <ac:spMkLst>
            <pc:docMk/>
            <pc:sldMk cId="1658214178" sldId="276"/>
            <ac:spMk id="128" creationId="{7E2BE7F7-CA89-4002-ACCE-A478AEA24F5E}"/>
          </ac:spMkLst>
        </pc:spChg>
        <pc:spChg chg="add">
          <ac:chgData name="Gargi Sarkar" userId="c26273ae3a3c2297" providerId="Windows Live" clId="Web-{6EA72D35-E5C9-4C32-97EF-BDF1D2B10758}" dt="2022-04-21T11:26:17.390" v="2"/>
          <ac:spMkLst>
            <pc:docMk/>
            <pc:sldMk cId="1658214178" sldId="276"/>
            <ac:spMk id="130" creationId="{A5D2A5D1-BA0D-47D3-B051-DA7743C46E28}"/>
          </ac:spMkLst>
        </pc:spChg>
        <pc:spChg chg="add">
          <ac:chgData name="Gargi Sarkar" userId="c26273ae3a3c2297" providerId="Windows Live" clId="Web-{6EA72D35-E5C9-4C32-97EF-BDF1D2B10758}" dt="2022-04-21T11:26:17.390" v="2"/>
          <ac:spMkLst>
            <pc:docMk/>
            <pc:sldMk cId="1658214178" sldId="276"/>
            <ac:spMk id="131" creationId="{2D2B266D-3625-4584-A5C3-7D3F672CFF30}"/>
          </ac:spMkLst>
        </pc:spChg>
        <pc:spChg chg="add">
          <ac:chgData name="Gargi Sarkar" userId="c26273ae3a3c2297" providerId="Windows Live" clId="Web-{6EA72D35-E5C9-4C32-97EF-BDF1D2B10758}" dt="2022-04-21T11:26:17.390" v="2"/>
          <ac:spMkLst>
            <pc:docMk/>
            <pc:sldMk cId="1658214178" sldId="276"/>
            <ac:spMk id="132" creationId="{C463B99A-73EE-4FBB-B7C4-F9F9BCC25C65}"/>
          </ac:spMkLst>
        </pc:spChg>
        <pc:graphicFrameChg chg="mod modGraphic">
          <ac:chgData name="Gargi Sarkar" userId="c26273ae3a3c2297" providerId="Windows Live" clId="Web-{6EA72D35-E5C9-4C32-97EF-BDF1D2B10758}" dt="2022-04-21T11:26:17.374" v="1"/>
          <ac:graphicFrameMkLst>
            <pc:docMk/>
            <pc:sldMk cId="1658214178" sldId="276"/>
            <ac:graphicFrameMk id="70" creationId="{6EE9C343-0BE0-92B9-AE23-A81A51B68F0E}"/>
          </ac:graphicFrameMkLst>
        </pc:graphicFrameChg>
      </pc:sldChg>
    </pc:docChg>
  </pc:docChgLst>
  <pc:docChgLst>
    <pc:chgData name="Guest User" providerId="Windows Live" clId="Web-{7EFD55E5-C934-4056-98B4-3BF40340A75F}"/>
    <pc:docChg chg="modSld">
      <pc:chgData name="Guest User" userId="" providerId="Windows Live" clId="Web-{7EFD55E5-C934-4056-98B4-3BF40340A75F}" dt="2022-04-22T21:33:12.348" v="1" actId="20577"/>
      <pc:docMkLst>
        <pc:docMk/>
      </pc:docMkLst>
      <pc:sldChg chg="modSp">
        <pc:chgData name="Guest User" userId="" providerId="Windows Live" clId="Web-{7EFD55E5-C934-4056-98B4-3BF40340A75F}" dt="2022-04-22T21:33:12.348" v="1" actId="20577"/>
        <pc:sldMkLst>
          <pc:docMk/>
          <pc:sldMk cId="2746893866" sldId="292"/>
        </pc:sldMkLst>
        <pc:spChg chg="mod">
          <ac:chgData name="Guest User" userId="" providerId="Windows Live" clId="Web-{7EFD55E5-C934-4056-98B4-3BF40340A75F}" dt="2022-04-22T21:33:12.348" v="1" actId="20577"/>
          <ac:spMkLst>
            <pc:docMk/>
            <pc:sldMk cId="2746893866" sldId="292"/>
            <ac:spMk id="71" creationId="{69464677-8F8D-B28E-9F6A-35884677D650}"/>
          </ac:spMkLst>
        </pc:spChg>
      </pc:sldChg>
    </pc:docChg>
  </pc:docChgLst>
  <pc:docChgLst>
    <pc:chgData name="Gargi Sarkar" userId="c26273ae3a3c2297" providerId="Windows Live" clId="Web-{2CFD358B-5ED7-4151-BFFA-25F1235B88DB}"/>
    <pc:docChg chg="addSld modSld">
      <pc:chgData name="Gargi Sarkar" userId="c26273ae3a3c2297" providerId="Windows Live" clId="Web-{2CFD358B-5ED7-4151-BFFA-25F1235B88DB}" dt="2022-04-19T16:51:30.905" v="19" actId="20577"/>
      <pc:docMkLst>
        <pc:docMk/>
      </pc:docMkLst>
      <pc:sldChg chg="modSp">
        <pc:chgData name="Gargi Sarkar" userId="c26273ae3a3c2297" providerId="Windows Live" clId="Web-{2CFD358B-5ED7-4151-BFFA-25F1235B88DB}" dt="2022-04-19T16:51:10.905" v="10" actId="20577"/>
        <pc:sldMkLst>
          <pc:docMk/>
          <pc:sldMk cId="109857222" sldId="256"/>
        </pc:sldMkLst>
        <pc:spChg chg="mod">
          <ac:chgData name="Gargi Sarkar" userId="c26273ae3a3c2297" providerId="Windows Live" clId="Web-{2CFD358B-5ED7-4151-BFFA-25F1235B88DB}" dt="2022-04-19T16:51:10.905" v="10" actId="20577"/>
          <ac:spMkLst>
            <pc:docMk/>
            <pc:sldMk cId="109857222" sldId="256"/>
            <ac:spMk id="4" creationId="{C3EBA814-15DE-0D7F-A3EC-98FFE79D48F4}"/>
          </ac:spMkLst>
        </pc:spChg>
      </pc:sldChg>
      <pc:sldChg chg="modSp new">
        <pc:chgData name="Gargi Sarkar" userId="c26273ae3a3c2297" providerId="Windows Live" clId="Web-{2CFD358B-5ED7-4151-BFFA-25F1235B88DB}" dt="2022-04-19T16:51:30.905" v="19" actId="20577"/>
        <pc:sldMkLst>
          <pc:docMk/>
          <pc:sldMk cId="2865371231" sldId="271"/>
        </pc:sldMkLst>
        <pc:spChg chg="mod">
          <ac:chgData name="Gargi Sarkar" userId="c26273ae3a3c2297" providerId="Windows Live" clId="Web-{2CFD358B-5ED7-4151-BFFA-25F1235B88DB}" dt="2022-04-19T16:51:30.905" v="19" actId="20577"/>
          <ac:spMkLst>
            <pc:docMk/>
            <pc:sldMk cId="2865371231" sldId="271"/>
            <ac:spMk id="2" creationId="{EA2334E6-1F21-9521-5DCC-7CB773808F44}"/>
          </ac:spMkLst>
        </pc:spChg>
      </pc:sldChg>
    </pc:docChg>
  </pc:docChgLst>
  <pc:docChgLst>
    <pc:chgData name="Gargi Sarkar" userId="c26273ae3a3c2297" providerId="Windows Live" clId="Web-{88332198-F6D3-4182-8BB0-E2903A6431F4}"/>
    <pc:docChg chg="modSld">
      <pc:chgData name="Gargi Sarkar" userId="c26273ae3a3c2297" providerId="Windows Live" clId="Web-{88332198-F6D3-4182-8BB0-E2903A6431F4}" dt="2022-04-29T17:27:02.494" v="10" actId="20577"/>
      <pc:docMkLst>
        <pc:docMk/>
      </pc:docMkLst>
      <pc:sldChg chg="delSp">
        <pc:chgData name="Gargi Sarkar" userId="c26273ae3a3c2297" providerId="Windows Live" clId="Web-{88332198-F6D3-4182-8BB0-E2903A6431F4}" dt="2022-04-29T17:26:28.963" v="0"/>
        <pc:sldMkLst>
          <pc:docMk/>
          <pc:sldMk cId="564818704" sldId="263"/>
        </pc:sldMkLst>
        <pc:spChg chg="del">
          <ac:chgData name="Gargi Sarkar" userId="c26273ae3a3c2297" providerId="Windows Live" clId="Web-{88332198-F6D3-4182-8BB0-E2903A6431F4}" dt="2022-04-29T17:26:28.963" v="0"/>
          <ac:spMkLst>
            <pc:docMk/>
            <pc:sldMk cId="564818704" sldId="263"/>
            <ac:spMk id="3" creationId="{25AB8826-2EF1-D127-8D43-8693DC0DC53D}"/>
          </ac:spMkLst>
        </pc:spChg>
      </pc:sldChg>
      <pc:sldChg chg="modSp">
        <pc:chgData name="Gargi Sarkar" userId="c26273ae3a3c2297" providerId="Windows Live" clId="Web-{88332198-F6D3-4182-8BB0-E2903A6431F4}" dt="2022-04-29T17:27:02.494" v="10" actId="20577"/>
        <pc:sldMkLst>
          <pc:docMk/>
          <pc:sldMk cId="2746893866" sldId="292"/>
        </pc:sldMkLst>
        <pc:spChg chg="mod">
          <ac:chgData name="Gargi Sarkar" userId="c26273ae3a3c2297" providerId="Windows Live" clId="Web-{88332198-F6D3-4182-8BB0-E2903A6431F4}" dt="2022-04-29T17:27:02.494" v="10" actId="20577"/>
          <ac:spMkLst>
            <pc:docMk/>
            <pc:sldMk cId="2746893866" sldId="292"/>
            <ac:spMk id="71" creationId="{69464677-8F8D-B28E-9F6A-35884677D650}"/>
          </ac:spMkLst>
        </pc:spChg>
      </pc:sldChg>
    </pc:docChg>
  </pc:docChgLst>
  <pc:docChgLst>
    <pc:chgData name="Gargi Sarkar" userId="c26273ae3a3c2297" providerId="Windows Live" clId="Web-{00E58518-7CAE-47AC-9074-E2DBA81F5708}"/>
    <pc:docChg chg="modSld">
      <pc:chgData name="Gargi Sarkar" userId="c26273ae3a3c2297" providerId="Windows Live" clId="Web-{00E58518-7CAE-47AC-9074-E2DBA81F5708}" dt="2022-04-21T13:02:22.825" v="118" actId="1076"/>
      <pc:docMkLst>
        <pc:docMk/>
      </pc:docMkLst>
      <pc:sldChg chg="addSp delSp modSp mod setBg setClrOvrMap">
        <pc:chgData name="Gargi Sarkar" userId="c26273ae3a3c2297" providerId="Windows Live" clId="Web-{00E58518-7CAE-47AC-9074-E2DBA81F5708}" dt="2022-04-21T13:02:22.825" v="118" actId="1076"/>
        <pc:sldMkLst>
          <pc:docMk/>
          <pc:sldMk cId="3302726437" sldId="259"/>
        </pc:sldMkLst>
        <pc:spChg chg="mod">
          <ac:chgData name="Gargi Sarkar" userId="c26273ae3a3c2297" providerId="Windows Live" clId="Web-{00E58518-7CAE-47AC-9074-E2DBA81F5708}" dt="2022-04-21T12:57:31.423" v="45" actId="14100"/>
          <ac:spMkLst>
            <pc:docMk/>
            <pc:sldMk cId="3302726437" sldId="259"/>
            <ac:spMk id="2" creationId="{FD81626E-9377-A715-0D20-DFBCEC71E1DC}"/>
          </ac:spMkLst>
        </pc:spChg>
        <pc:spChg chg="add del">
          <ac:chgData name="Gargi Sarkar" userId="c26273ae3a3c2297" providerId="Windows Live" clId="Web-{00E58518-7CAE-47AC-9074-E2DBA81F5708}" dt="2022-04-21T11:35:10.505" v="1"/>
          <ac:spMkLst>
            <pc:docMk/>
            <pc:sldMk cId="3302726437" sldId="259"/>
            <ac:spMk id="16" creationId="{B0161EF8-C8C6-4F2A-9D5C-49BD28A2BDC2}"/>
          </ac:spMkLst>
        </pc:spChg>
        <pc:spChg chg="add del">
          <ac:chgData name="Gargi Sarkar" userId="c26273ae3a3c2297" providerId="Windows Live" clId="Web-{00E58518-7CAE-47AC-9074-E2DBA81F5708}" dt="2022-04-21T11:35:10.505" v="1"/>
          <ac:spMkLst>
            <pc:docMk/>
            <pc:sldMk cId="3302726437" sldId="259"/>
            <ac:spMk id="17" creationId="{9B76D444-2756-434F-AE61-96D69830C13E}"/>
          </ac:spMkLst>
        </pc:spChg>
        <pc:spChg chg="add del">
          <ac:chgData name="Gargi Sarkar" userId="c26273ae3a3c2297" providerId="Windows Live" clId="Web-{00E58518-7CAE-47AC-9074-E2DBA81F5708}" dt="2022-04-21T11:35:59.442" v="3"/>
          <ac:spMkLst>
            <pc:docMk/>
            <pc:sldMk cId="3302726437" sldId="259"/>
            <ac:spMk id="27" creationId="{4038CB10-1F5C-4D54-9DF7-12586DE5B007}"/>
          </ac:spMkLst>
        </pc:spChg>
        <pc:spChg chg="add del">
          <ac:chgData name="Gargi Sarkar" userId="c26273ae3a3c2297" providerId="Windows Live" clId="Web-{00E58518-7CAE-47AC-9074-E2DBA81F5708}" dt="2022-04-21T11:35:59.442" v="3"/>
          <ac:spMkLst>
            <pc:docMk/>
            <pc:sldMk cId="3302726437" sldId="259"/>
            <ac:spMk id="29" creationId="{36D30126-6314-4A93-B27E-5C66CF781924}"/>
          </ac:spMkLst>
        </pc:spChg>
        <pc:spChg chg="add del">
          <ac:chgData name="Gargi Sarkar" userId="c26273ae3a3c2297" providerId="Windows Live" clId="Web-{00E58518-7CAE-47AC-9074-E2DBA81F5708}" dt="2022-04-21T11:35:59.442" v="3"/>
          <ac:spMkLst>
            <pc:docMk/>
            <pc:sldMk cId="3302726437" sldId="259"/>
            <ac:spMk id="31" creationId="{73ED6512-6858-4552-B699-9A97FE9A4EA2}"/>
          </ac:spMkLst>
        </pc:spChg>
        <pc:spChg chg="add del">
          <ac:chgData name="Gargi Sarkar" userId="c26273ae3a3c2297" providerId="Windows Live" clId="Web-{00E58518-7CAE-47AC-9074-E2DBA81F5708}" dt="2022-04-21T11:36:07.895" v="5"/>
          <ac:spMkLst>
            <pc:docMk/>
            <pc:sldMk cId="3302726437" sldId="259"/>
            <ac:spMk id="44" creationId="{F2AC420E-F79A-4FB7-8013-94B1E8B6320D}"/>
          </ac:spMkLst>
        </pc:spChg>
        <pc:spChg chg="add del">
          <ac:chgData name="Gargi Sarkar" userId="c26273ae3a3c2297" providerId="Windows Live" clId="Web-{00E58518-7CAE-47AC-9074-E2DBA81F5708}" dt="2022-04-21T11:36:07.895" v="5"/>
          <ac:spMkLst>
            <pc:docMk/>
            <pc:sldMk cId="3302726437" sldId="259"/>
            <ac:spMk id="45" creationId="{D6C80E47-971C-437F-B030-191115B01D68}"/>
          </ac:spMkLst>
        </pc:spChg>
        <pc:spChg chg="add del">
          <ac:chgData name="Gargi Sarkar" userId="c26273ae3a3c2297" providerId="Windows Live" clId="Web-{00E58518-7CAE-47AC-9074-E2DBA81F5708}" dt="2022-04-21T11:36:07.895" v="5"/>
          <ac:spMkLst>
            <pc:docMk/>
            <pc:sldMk cId="3302726437" sldId="259"/>
            <ac:spMk id="46" creationId="{3CD1EA40-7116-4FCB-9369-70F29FAA91EC}"/>
          </ac:spMkLst>
        </pc:spChg>
        <pc:spChg chg="add del">
          <ac:chgData name="Gargi Sarkar" userId="c26273ae3a3c2297" providerId="Windows Live" clId="Web-{00E58518-7CAE-47AC-9074-E2DBA81F5708}" dt="2022-04-21T11:36:07.895" v="5"/>
          <ac:spMkLst>
            <pc:docMk/>
            <pc:sldMk cId="3302726437" sldId="259"/>
            <ac:spMk id="47" creationId="{BF647E38-F93D-4661-8D77-CE13EEB65B5A}"/>
          </ac:spMkLst>
        </pc:spChg>
        <pc:spChg chg="add mod">
          <ac:chgData name="Gargi Sarkar" userId="c26273ae3a3c2297" providerId="Windows Live" clId="Web-{00E58518-7CAE-47AC-9074-E2DBA81F5708}" dt="2022-04-21T12:59:22.125" v="63" actId="20577"/>
          <ac:spMkLst>
            <pc:docMk/>
            <pc:sldMk cId="3302726437" sldId="259"/>
            <ac:spMk id="54" creationId="{BA95AA8E-3CBA-6A22-73D4-3979A2A4B27D}"/>
          </ac:spMkLst>
        </pc:spChg>
        <pc:spChg chg="add">
          <ac:chgData name="Gargi Sarkar" userId="c26273ae3a3c2297" providerId="Windows Live" clId="Web-{00E58518-7CAE-47AC-9074-E2DBA81F5708}" dt="2022-04-21T11:36:08.114" v="6"/>
          <ac:spMkLst>
            <pc:docMk/>
            <pc:sldMk cId="3302726437" sldId="259"/>
            <ac:spMk id="63" creationId="{C7FA33FF-088D-4F16-95A2-2C64D353DEA8}"/>
          </ac:spMkLst>
        </pc:spChg>
        <pc:spChg chg="add">
          <ac:chgData name="Gargi Sarkar" userId="c26273ae3a3c2297" providerId="Windows Live" clId="Web-{00E58518-7CAE-47AC-9074-E2DBA81F5708}" dt="2022-04-21T11:36:08.114" v="6"/>
          <ac:spMkLst>
            <pc:docMk/>
            <pc:sldMk cId="3302726437" sldId="259"/>
            <ac:spMk id="64" creationId="{A376EFB1-01CF-419F-ABF1-2AF02BBFCBD1}"/>
          </ac:spMkLst>
        </pc:spChg>
        <pc:spChg chg="add">
          <ac:chgData name="Gargi Sarkar" userId="c26273ae3a3c2297" providerId="Windows Live" clId="Web-{00E58518-7CAE-47AC-9074-E2DBA81F5708}" dt="2022-04-21T11:36:08.114" v="6"/>
          <ac:spMkLst>
            <pc:docMk/>
            <pc:sldMk cId="3302726437" sldId="259"/>
            <ac:spMk id="65" creationId="{FF9DEA15-78BD-4750-AA18-B9F28A6D5AB8}"/>
          </ac:spMkLst>
        </pc:spChg>
        <pc:spChg chg="add mod">
          <ac:chgData name="Gargi Sarkar" userId="c26273ae3a3c2297" providerId="Windows Live" clId="Web-{00E58518-7CAE-47AC-9074-E2DBA81F5708}" dt="2022-04-21T13:02:22.825" v="118" actId="1076"/>
          <ac:spMkLst>
            <pc:docMk/>
            <pc:sldMk cId="3302726437" sldId="259"/>
            <ac:spMk id="72" creationId="{21EBFC15-EFAA-35FF-01C9-DEDBFD491100}"/>
          </ac:spMkLst>
        </pc:spChg>
        <pc:grpChg chg="add del">
          <ac:chgData name="Gargi Sarkar" userId="c26273ae3a3c2297" providerId="Windows Live" clId="Web-{00E58518-7CAE-47AC-9074-E2DBA81F5708}" dt="2022-04-21T11:36:07.895" v="5"/>
          <ac:grpSpMkLst>
            <pc:docMk/>
            <pc:sldMk cId="3302726437" sldId="259"/>
            <ac:grpSpMk id="48" creationId="{8E8872B6-836E-4281-A971-D133C61875CB}"/>
          </ac:grpSpMkLst>
        </pc:grpChg>
        <pc:graphicFrameChg chg="mod ord modGraphic">
          <ac:chgData name="Gargi Sarkar" userId="c26273ae3a3c2297" providerId="Windows Live" clId="Web-{00E58518-7CAE-47AC-9074-E2DBA81F5708}" dt="2022-04-21T12:57:44.532" v="48" actId="14100"/>
          <ac:graphicFrameMkLst>
            <pc:docMk/>
            <pc:sldMk cId="3302726437" sldId="259"/>
            <ac:graphicFrameMk id="12" creationId="{DF2B3740-904D-6804-E9E5-DE2288056633}"/>
          </ac:graphicFrameMkLst>
        </pc:graphicFrameChg>
        <pc:picChg chg="mod">
          <ac:chgData name="Gargi Sarkar" userId="c26273ae3a3c2297" providerId="Windows Live" clId="Web-{00E58518-7CAE-47AC-9074-E2DBA81F5708}" dt="2022-04-21T12:59:34.624" v="64" actId="1076"/>
          <ac:picMkLst>
            <pc:docMk/>
            <pc:sldMk cId="3302726437" sldId="259"/>
            <ac:picMk id="4" creationId="{D32E212E-D6F6-7D2C-AD65-2F8EFA0CAC33}"/>
          </ac:picMkLst>
        </pc:picChg>
      </pc:sldChg>
      <pc:sldChg chg="addSp modSp">
        <pc:chgData name="Gargi Sarkar" userId="c26273ae3a3c2297" providerId="Windows Live" clId="Web-{00E58518-7CAE-47AC-9074-E2DBA81F5708}" dt="2022-04-21T12:48:14.914" v="15" actId="1076"/>
        <pc:sldMkLst>
          <pc:docMk/>
          <pc:sldMk cId="3469992824" sldId="277"/>
        </pc:sldMkLst>
        <pc:spChg chg="add mod">
          <ac:chgData name="Gargi Sarkar" userId="c26273ae3a3c2297" providerId="Windows Live" clId="Web-{00E58518-7CAE-47AC-9074-E2DBA81F5708}" dt="2022-04-21T12:48:14.914" v="15" actId="1076"/>
          <ac:spMkLst>
            <pc:docMk/>
            <pc:sldMk cId="3469992824" sldId="277"/>
            <ac:spMk id="30" creationId="{A72554A1-9F5E-DB9D-8301-A4F00DF2D551}"/>
          </ac:spMkLst>
        </pc:spChg>
      </pc:sldChg>
    </pc:docChg>
  </pc:docChgLst>
  <pc:docChgLst>
    <pc:chgData name="Guest User" providerId="Windows Live" clId="Web-{F4197749-229D-4DB2-AF6E-891ED24222A2}"/>
    <pc:docChg chg="modSld">
      <pc:chgData name="Guest User" userId="" providerId="Windows Live" clId="Web-{F4197749-229D-4DB2-AF6E-891ED24222A2}" dt="2022-04-23T01:06:12.979" v="39" actId="20577"/>
      <pc:docMkLst>
        <pc:docMk/>
      </pc:docMkLst>
      <pc:sldChg chg="modSp">
        <pc:chgData name="Guest User" userId="" providerId="Windows Live" clId="Web-{F4197749-229D-4DB2-AF6E-891ED24222A2}" dt="2022-04-23T01:06:12.979" v="39" actId="20577"/>
        <pc:sldMkLst>
          <pc:docMk/>
          <pc:sldMk cId="3791506218" sldId="273"/>
        </pc:sldMkLst>
        <pc:spChg chg="mod">
          <ac:chgData name="Guest User" userId="" providerId="Windows Live" clId="Web-{F4197749-229D-4DB2-AF6E-891ED24222A2}" dt="2022-04-23T01:06:12.979" v="39" actId="20577"/>
          <ac:spMkLst>
            <pc:docMk/>
            <pc:sldMk cId="3791506218" sldId="273"/>
            <ac:spMk id="3" creationId="{74FD12CC-A33C-30FC-347D-924F3324D0B7}"/>
          </ac:spMkLst>
        </pc:spChg>
      </pc:sldChg>
    </pc:docChg>
  </pc:docChgLst>
  <pc:docChgLst>
    <pc:chgData name="Guest User" providerId="Windows Live" clId="Web-{482F246E-11BB-41BA-9B24-29915F14FDB1}"/>
    <pc:docChg chg="modSld">
      <pc:chgData name="Guest User" userId="" providerId="Windows Live" clId="Web-{482F246E-11BB-41BA-9B24-29915F14FDB1}" dt="2022-04-23T00:11:19.793" v="9" actId="20577"/>
      <pc:docMkLst>
        <pc:docMk/>
      </pc:docMkLst>
      <pc:sldChg chg="modSp">
        <pc:chgData name="Guest User" userId="" providerId="Windows Live" clId="Web-{482F246E-11BB-41BA-9B24-29915F14FDB1}" dt="2022-04-23T00:11:19.793" v="9" actId="20577"/>
        <pc:sldMkLst>
          <pc:docMk/>
          <pc:sldMk cId="312757203" sldId="266"/>
        </pc:sldMkLst>
        <pc:spChg chg="mod">
          <ac:chgData name="Guest User" userId="" providerId="Windows Live" clId="Web-{482F246E-11BB-41BA-9B24-29915F14FDB1}" dt="2022-04-23T00:11:19.793" v="9" actId="20577"/>
          <ac:spMkLst>
            <pc:docMk/>
            <pc:sldMk cId="312757203" sldId="266"/>
            <ac:spMk id="2" creationId="{0C26C7A2-B08C-FE95-4425-2004B809463C}"/>
          </ac:spMkLst>
        </pc:spChg>
      </pc:sldChg>
    </pc:docChg>
  </pc:docChgLst>
  <pc:docChgLst>
    <pc:chgData name="Guest User" providerId="Windows Live" clId="Web-{68EFCC7C-748E-4FB2-9CCE-471CEAC1BF0B}"/>
    <pc:docChg chg="modSld">
      <pc:chgData name="Guest User" userId="" providerId="Windows Live" clId="Web-{68EFCC7C-748E-4FB2-9CCE-471CEAC1BF0B}" dt="2022-04-23T03:53:58.621" v="128" actId="20577"/>
      <pc:docMkLst>
        <pc:docMk/>
      </pc:docMkLst>
      <pc:sldChg chg="modSp">
        <pc:chgData name="Guest User" userId="" providerId="Windows Live" clId="Web-{68EFCC7C-748E-4FB2-9CCE-471CEAC1BF0B}" dt="2022-04-23T03:53:58.621" v="128" actId="20577"/>
        <pc:sldMkLst>
          <pc:docMk/>
          <pc:sldMk cId="3791506218" sldId="273"/>
        </pc:sldMkLst>
        <pc:spChg chg="mod">
          <ac:chgData name="Guest User" userId="" providerId="Windows Live" clId="Web-{68EFCC7C-748E-4FB2-9CCE-471CEAC1BF0B}" dt="2022-04-23T03:53:58.621" v="128" actId="20577"/>
          <ac:spMkLst>
            <pc:docMk/>
            <pc:sldMk cId="3791506218" sldId="273"/>
            <ac:spMk id="3" creationId="{74FD12CC-A33C-30FC-347D-924F3324D0B7}"/>
          </ac:spMkLst>
        </pc:spChg>
      </pc:sldChg>
    </pc:docChg>
  </pc:docChgLst>
  <pc:docChgLst>
    <pc:chgData name="Gargi Sarkar" userId="c26273ae3a3c2297" providerId="Windows Live" clId="Web-{D7525D99-97D0-4495-8487-CB573DE3A739}"/>
    <pc:docChg chg="modSld sldOrd">
      <pc:chgData name="Gargi Sarkar" userId="c26273ae3a3c2297" providerId="Windows Live" clId="Web-{D7525D99-97D0-4495-8487-CB573DE3A739}" dt="2022-04-20T18:55:08.205" v="166" actId="20577"/>
      <pc:docMkLst>
        <pc:docMk/>
      </pc:docMkLst>
      <pc:sldChg chg="addSp delSp modSp ord">
        <pc:chgData name="Gargi Sarkar" userId="c26273ae3a3c2297" providerId="Windows Live" clId="Web-{D7525D99-97D0-4495-8487-CB573DE3A739}" dt="2022-04-20T18:41:15.856" v="59" actId="1076"/>
        <pc:sldMkLst>
          <pc:docMk/>
          <pc:sldMk cId="3302726437" sldId="259"/>
        </pc:sldMkLst>
        <pc:spChg chg="mod">
          <ac:chgData name="Gargi Sarkar" userId="c26273ae3a3c2297" providerId="Windows Live" clId="Web-{D7525D99-97D0-4495-8487-CB573DE3A739}" dt="2022-04-20T18:40:55.450" v="58" actId="20577"/>
          <ac:spMkLst>
            <pc:docMk/>
            <pc:sldMk cId="3302726437" sldId="259"/>
            <ac:spMk id="2" creationId="{FD81626E-9377-A715-0D20-DFBCEC71E1DC}"/>
          </ac:spMkLst>
        </pc:spChg>
        <pc:spChg chg="mod">
          <ac:chgData name="Gargi Sarkar" userId="c26273ae3a3c2297" providerId="Windows Live" clId="Web-{D7525D99-97D0-4495-8487-CB573DE3A739}" dt="2022-04-20T18:41:15.856" v="59" actId="1076"/>
          <ac:spMkLst>
            <pc:docMk/>
            <pc:sldMk cId="3302726437" sldId="259"/>
            <ac:spMk id="5" creationId="{29FAB2D9-FCED-9B8B-25C5-BD8354B4398B}"/>
          </ac:spMkLst>
        </pc:spChg>
        <pc:spChg chg="add del">
          <ac:chgData name="Gargi Sarkar" userId="c26273ae3a3c2297" providerId="Windows Live" clId="Web-{D7525D99-97D0-4495-8487-CB573DE3A739}" dt="2022-04-20T18:40:28.481" v="52"/>
          <ac:spMkLst>
            <pc:docMk/>
            <pc:sldMk cId="3302726437" sldId="259"/>
            <ac:spMk id="20" creationId="{6ACDD9C5-28A2-6529-41FC-9A70FD4A2AFE}"/>
          </ac:spMkLst>
        </pc:spChg>
        <pc:spChg chg="add mod">
          <ac:chgData name="Gargi Sarkar" userId="c26273ae3a3c2297" providerId="Windows Live" clId="Web-{D7525D99-97D0-4495-8487-CB573DE3A739}" dt="2022-04-20T18:40:43.341" v="55" actId="1076"/>
          <ac:spMkLst>
            <pc:docMk/>
            <pc:sldMk cId="3302726437" sldId="259"/>
            <ac:spMk id="21" creationId="{20A58FA8-0F15-DF9C-ED2C-3AEDB6CAB4CC}"/>
          </ac:spMkLst>
        </pc:spChg>
      </pc:sldChg>
      <pc:sldChg chg="addSp">
        <pc:chgData name="Gargi Sarkar" userId="c26273ae3a3c2297" providerId="Windows Live" clId="Web-{D7525D99-97D0-4495-8487-CB573DE3A739}" dt="2022-04-20T18:38:13.202" v="24"/>
        <pc:sldMkLst>
          <pc:docMk/>
          <pc:sldMk cId="3282496465" sldId="260"/>
        </pc:sldMkLst>
        <pc:spChg chg="add">
          <ac:chgData name="Gargi Sarkar" userId="c26273ae3a3c2297" providerId="Windows Live" clId="Web-{D7525D99-97D0-4495-8487-CB573DE3A739}" dt="2022-04-20T18:38:13.202" v="24"/>
          <ac:spMkLst>
            <pc:docMk/>
            <pc:sldMk cId="3282496465" sldId="260"/>
            <ac:spMk id="2" creationId="{9763C8AA-75C2-C745-30C1-4147F031A7F2}"/>
          </ac:spMkLst>
        </pc:spChg>
      </pc:sldChg>
      <pc:sldChg chg="modSp">
        <pc:chgData name="Gargi Sarkar" userId="c26273ae3a3c2297" providerId="Windows Live" clId="Web-{D7525D99-97D0-4495-8487-CB573DE3A739}" dt="2022-04-20T18:35:45.579" v="6" actId="14100"/>
        <pc:sldMkLst>
          <pc:docMk/>
          <pc:sldMk cId="3486384385" sldId="269"/>
        </pc:sldMkLst>
        <pc:spChg chg="mod">
          <ac:chgData name="Gargi Sarkar" userId="c26273ae3a3c2297" providerId="Windows Live" clId="Web-{D7525D99-97D0-4495-8487-CB573DE3A739}" dt="2022-04-20T18:35:45.579" v="6" actId="14100"/>
          <ac:spMkLst>
            <pc:docMk/>
            <pc:sldMk cId="3486384385" sldId="269"/>
            <ac:spMk id="2" creationId="{68AD3EF8-BE68-B12E-4802-84C08BDAB31A}"/>
          </ac:spMkLst>
        </pc:spChg>
      </pc:sldChg>
      <pc:sldChg chg="addSp delSp modSp">
        <pc:chgData name="Gargi Sarkar" userId="c26273ae3a3c2297" providerId="Windows Live" clId="Web-{D7525D99-97D0-4495-8487-CB573DE3A739}" dt="2022-04-20T18:47:23.273" v="144" actId="20577"/>
        <pc:sldMkLst>
          <pc:docMk/>
          <pc:sldMk cId="2865371231" sldId="271"/>
        </pc:sldMkLst>
        <pc:spChg chg="mod">
          <ac:chgData name="Gargi Sarkar" userId="c26273ae3a3c2297" providerId="Windows Live" clId="Web-{D7525D99-97D0-4495-8487-CB573DE3A739}" dt="2022-04-20T18:47:23.273" v="144" actId="20577"/>
          <ac:spMkLst>
            <pc:docMk/>
            <pc:sldMk cId="2865371231" sldId="271"/>
            <ac:spMk id="3" creationId="{DDA1B0BB-DAE1-810E-D17B-E38697A894F4}"/>
          </ac:spMkLst>
        </pc:spChg>
        <pc:spChg chg="mod">
          <ac:chgData name="Gargi Sarkar" userId="c26273ae3a3c2297" providerId="Windows Live" clId="Web-{D7525D99-97D0-4495-8487-CB573DE3A739}" dt="2022-04-20T18:36:30.141" v="11" actId="20577"/>
          <ac:spMkLst>
            <pc:docMk/>
            <pc:sldMk cId="2865371231" sldId="271"/>
            <ac:spMk id="7" creationId="{D1178149-8594-3C75-F70D-2F6CF258D03B}"/>
          </ac:spMkLst>
        </pc:spChg>
        <pc:spChg chg="del">
          <ac:chgData name="Gargi Sarkar" userId="c26273ae3a3c2297" providerId="Windows Live" clId="Web-{D7525D99-97D0-4495-8487-CB573DE3A739}" dt="2022-04-20T18:36:05.813" v="7"/>
          <ac:spMkLst>
            <pc:docMk/>
            <pc:sldMk cId="2865371231" sldId="271"/>
            <ac:spMk id="12" creationId="{EF526DD0-5E46-40B7-AEF1-9B26256CFB4F}"/>
          </ac:spMkLst>
        </pc:spChg>
        <pc:spChg chg="add">
          <ac:chgData name="Gargi Sarkar" userId="c26273ae3a3c2297" providerId="Windows Live" clId="Web-{D7525D99-97D0-4495-8487-CB573DE3A739}" dt="2022-04-20T18:36:05.813" v="7"/>
          <ac:spMkLst>
            <pc:docMk/>
            <pc:sldMk cId="2865371231" sldId="271"/>
            <ac:spMk id="25" creationId="{D55CD764-972B-4CA5-A885-53E55C63E174}"/>
          </ac:spMkLst>
        </pc:spChg>
        <pc:spChg chg="add">
          <ac:chgData name="Gargi Sarkar" userId="c26273ae3a3c2297" providerId="Windows Live" clId="Web-{D7525D99-97D0-4495-8487-CB573DE3A739}" dt="2022-04-20T18:36:05.813" v="7"/>
          <ac:spMkLst>
            <pc:docMk/>
            <pc:sldMk cId="2865371231" sldId="271"/>
            <ac:spMk id="27" creationId="{34165AB3-7006-4430-BCE3-25476BE13322}"/>
          </ac:spMkLst>
        </pc:spChg>
        <pc:spChg chg="add">
          <ac:chgData name="Gargi Sarkar" userId="c26273ae3a3c2297" providerId="Windows Live" clId="Web-{D7525D99-97D0-4495-8487-CB573DE3A739}" dt="2022-04-20T18:36:05.813" v="7"/>
          <ac:spMkLst>
            <pc:docMk/>
            <pc:sldMk cId="2865371231" sldId="271"/>
            <ac:spMk id="51" creationId="{E3E51905-F374-4E1A-97CF-B741584B74D5}"/>
          </ac:spMkLst>
        </pc:spChg>
        <pc:grpChg chg="del">
          <ac:chgData name="Gargi Sarkar" userId="c26273ae3a3c2297" providerId="Windows Live" clId="Web-{D7525D99-97D0-4495-8487-CB573DE3A739}" dt="2022-04-20T18:36:05.813" v="7"/>
          <ac:grpSpMkLst>
            <pc:docMk/>
            <pc:sldMk cId="2865371231" sldId="271"/>
            <ac:grpSpMk id="14" creationId="{B7E4032D-4110-4963-82B8-8A1B1BF4B66A}"/>
          </ac:grpSpMkLst>
        </pc:grpChg>
        <pc:grpChg chg="del">
          <ac:chgData name="Gargi Sarkar" userId="c26273ae3a3c2297" providerId="Windows Live" clId="Web-{D7525D99-97D0-4495-8487-CB573DE3A739}" dt="2022-04-20T18:36:05.813" v="7"/>
          <ac:grpSpMkLst>
            <pc:docMk/>
            <pc:sldMk cId="2865371231" sldId="271"/>
            <ac:grpSpMk id="18" creationId="{5D133F51-4E9D-4F0B-A452-875C6A52B621}"/>
          </ac:grpSpMkLst>
        </pc:grpChg>
        <pc:grpChg chg="add">
          <ac:chgData name="Gargi Sarkar" userId="c26273ae3a3c2297" providerId="Windows Live" clId="Web-{D7525D99-97D0-4495-8487-CB573DE3A739}" dt="2022-04-20T18:36:05.813" v="7"/>
          <ac:grpSpMkLst>
            <pc:docMk/>
            <pc:sldMk cId="2865371231" sldId="271"/>
            <ac:grpSpMk id="29" creationId="{C57F67D8-2BFF-4661-AFAF-E2CE8B7DCE81}"/>
          </ac:grpSpMkLst>
        </pc:grpChg>
      </pc:sldChg>
      <pc:sldChg chg="modSp">
        <pc:chgData name="Gargi Sarkar" userId="c26273ae3a3c2297" providerId="Windows Live" clId="Web-{D7525D99-97D0-4495-8487-CB573DE3A739}" dt="2022-04-20T18:55:08.205" v="166" actId="20577"/>
        <pc:sldMkLst>
          <pc:docMk/>
          <pc:sldMk cId="3791506218" sldId="273"/>
        </pc:sldMkLst>
        <pc:spChg chg="mod">
          <ac:chgData name="Gargi Sarkar" userId="c26273ae3a3c2297" providerId="Windows Live" clId="Web-{D7525D99-97D0-4495-8487-CB573DE3A739}" dt="2022-04-20T18:42:05.433" v="68" actId="20577"/>
          <ac:spMkLst>
            <pc:docMk/>
            <pc:sldMk cId="3791506218" sldId="273"/>
            <ac:spMk id="2" creationId="{8E99ED34-97DB-9E4D-CADD-AD120A36271C}"/>
          </ac:spMkLst>
        </pc:spChg>
        <pc:spChg chg="mod">
          <ac:chgData name="Gargi Sarkar" userId="c26273ae3a3c2297" providerId="Windows Live" clId="Web-{D7525D99-97D0-4495-8487-CB573DE3A739}" dt="2022-04-20T18:55:08.205" v="166" actId="20577"/>
          <ac:spMkLst>
            <pc:docMk/>
            <pc:sldMk cId="3791506218" sldId="273"/>
            <ac:spMk id="3" creationId="{74FD12CC-A33C-30FC-347D-924F3324D0B7}"/>
          </ac:spMkLst>
        </pc:spChg>
      </pc:sldChg>
    </pc:docChg>
  </pc:docChgLst>
</pc:chgInfo>
</file>

<file path=ppt/comments/modernComment_10D_CFCE0101.xml><?xml version="1.0" encoding="utf-8"?>
<p188:cmLst xmlns:a="http://schemas.openxmlformats.org/drawingml/2006/main" xmlns:r="http://schemas.openxmlformats.org/officeDocument/2006/relationships" xmlns:p188="http://schemas.microsoft.com/office/powerpoint/2018/8/main">
  <p188:cm id="{3C5DAF16-9B90-47D0-8F7C-B7B959022468}" authorId="{ED08A81E-2A43-858C-DAFB-917426EF21A0}" created="2022-04-22T18:19:04.882">
    <ac:deMkLst xmlns:ac="http://schemas.microsoft.com/office/drawing/2013/main/command">
      <pc:docMk xmlns:pc="http://schemas.microsoft.com/office/powerpoint/2013/main/command"/>
      <pc:sldMk xmlns:pc="http://schemas.microsoft.com/office/powerpoint/2013/main/command" cId="3486384385" sldId="269"/>
      <ac:spMk id="3" creationId="{128E5D80-480F-02CD-E69D-AE4448D4DCAC}"/>
    </ac:deMkLst>
    <p188:pos x="1326058" y="1964531"/>
    <p188:txBody>
      <a:bodyPr/>
      <a:lstStyle/>
      <a:p>
        <a:r>
          <a:rPr lang="en-US"/>
          <a:t>We have used ubuntu 20.04 LTS for the project. </a:t>
        </a:r>
      </a:p>
    </p188:txBody>
  </p188:cm>
  <p188:cm id="{D3F52992-B55A-469C-8AFB-6C110D9C2A3A}" authorId="{ED08A81E-2A43-858C-DAFB-917426EF21A0}" created="2022-04-22T18:43:35.145">
    <ac:txMkLst xmlns:ac="http://schemas.microsoft.com/office/drawing/2013/main/command">
      <pc:docMk xmlns:pc="http://schemas.microsoft.com/office/powerpoint/2013/main/command"/>
      <pc:sldMk xmlns:pc="http://schemas.microsoft.com/office/powerpoint/2013/main/command" cId="3486384385" sldId="269"/>
      <ac:spMk id="3" creationId="{128E5D80-480F-02CD-E69D-AE4448D4DCAC}"/>
      <ac:txMk cp="478" len="41">
        <ac:context len="528" hash="3995843774"/>
      </ac:txMk>
    </ac:txMkLst>
    <p188:pos x="4012406" y="4822031"/>
    <p188:txBody>
      <a:bodyPr/>
      <a:lstStyle/>
      <a:p>
        <a:r>
          <a:rPr lang="en-US"/>
          <a:t>1) collectl - Linux Performance Monitoring. collectl is a very nice feature rich command-line utility that can be used to collect performance data that describes the current system status.,
2) top - The top (table of processes) command shows a real-time view of running processes in Linux and displays kernel-managed tasks.
3) dstat - a tool that is used to retrieve information or statistics form components of the system such as network connections, IO devices, or CPU, etc.
4) snort logs
5) tcpdump - tcpdump is a packet analyzer that is launched from the command line. It can be used to analyze network traffic by intercepting and displaying packets that are being created or received by the computer it's running on. It runs on Linux and most UNIX-type operating systems.
6) nmap</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E82063-E771-4C4D-ACF4-37FA3DBA6200}" type="doc">
      <dgm:prSet loTypeId="urn:microsoft.com/office/officeart/2016/7/layout/BasicLinearProcessNumbered" loCatId="process" qsTypeId="urn:microsoft.com/office/officeart/2005/8/quickstyle/simple1" qsCatId="simple" csTypeId="urn:microsoft.com/office/officeart/2005/8/colors/accent1_2" csCatId="accent1" phldr="1"/>
      <dgm:spPr/>
      <dgm:t>
        <a:bodyPr/>
        <a:lstStyle/>
        <a:p>
          <a:endParaRPr lang="en-US"/>
        </a:p>
      </dgm:t>
    </dgm:pt>
    <dgm:pt modelId="{F43C5A88-5DC9-4365-BAC1-5F75D224337F}">
      <dgm:prSet/>
      <dgm:spPr/>
      <dgm:t>
        <a:bodyPr/>
        <a:lstStyle/>
        <a:p>
          <a:pPr rtl="0"/>
          <a:r>
            <a:rPr lang="en-GB">
              <a:latin typeface="Calibri Light" panose="020F0302020204030204"/>
            </a:rPr>
            <a:t>EXPERIMENT STAGE 1: Two NIDS</a:t>
          </a:r>
          <a:r>
            <a:rPr lang="en-GB"/>
            <a:t> namely Snort and Suricata were compared.</a:t>
          </a:r>
          <a:r>
            <a:rPr lang="en-GB">
              <a:latin typeface="Calibri Light" panose="020F0302020204030204"/>
            </a:rPr>
            <a:t> </a:t>
          </a:r>
          <a:r>
            <a:rPr lang="en-GB"/>
            <a:t>Snort</a:t>
          </a:r>
          <a:r>
            <a:rPr lang="en-GB">
              <a:latin typeface="Calibri Light" panose="020F0302020204030204"/>
            </a:rPr>
            <a:t> performed better.</a:t>
          </a:r>
          <a:endParaRPr lang="en-US">
            <a:latin typeface="Calibri Light" panose="020F0302020204030204"/>
          </a:endParaRPr>
        </a:p>
      </dgm:t>
    </dgm:pt>
    <dgm:pt modelId="{8C592309-3D79-4DF9-9649-785444D641F8}" type="parTrans" cxnId="{4872D40E-2A94-46AC-A8A3-E44B35CEEA6B}">
      <dgm:prSet/>
      <dgm:spPr/>
      <dgm:t>
        <a:bodyPr/>
        <a:lstStyle/>
        <a:p>
          <a:endParaRPr lang="en-US"/>
        </a:p>
      </dgm:t>
    </dgm:pt>
    <dgm:pt modelId="{C379DACF-CEBA-405E-A352-D1B207134663}" type="sibTrans" cxnId="{4872D40E-2A94-46AC-A8A3-E44B35CEEA6B}">
      <dgm:prSet phldrT="01"/>
      <dgm:spPr/>
      <dgm:t>
        <a:bodyPr/>
        <a:lstStyle/>
        <a:p>
          <a:r>
            <a:rPr lang="en-US"/>
            <a:t>01</a:t>
          </a:r>
        </a:p>
      </dgm:t>
    </dgm:pt>
    <dgm:pt modelId="{FDFEE8EB-EA6F-4219-80E5-0C840D913694}">
      <dgm:prSet/>
      <dgm:spPr/>
      <dgm:t>
        <a:bodyPr/>
        <a:lstStyle/>
        <a:p>
          <a:pPr rtl="0"/>
          <a:r>
            <a:rPr lang="en-GB">
              <a:latin typeface="Calibri Light" panose="020F0302020204030204"/>
            </a:rPr>
            <a:t>EXPERIMENT STAGE 3 :A</a:t>
          </a:r>
          <a:r>
            <a:rPr lang="en-GB"/>
            <a:t> Snort plug-in</a:t>
          </a:r>
          <a:r>
            <a:rPr lang="en-GB">
              <a:latin typeface="Calibri Light" panose="020F0302020204030204"/>
            </a:rPr>
            <a:t> with Decision Tree</a:t>
          </a:r>
          <a:r>
            <a:rPr lang="en-GB">
              <a:latin typeface="Calibri Light"/>
              <a:cs typeface="Calibri Light"/>
            </a:rPr>
            <a:t> </a:t>
          </a:r>
          <a:r>
            <a:rPr lang="en-GB">
              <a:latin typeface="Calibri Light" panose="020F0302020204030204"/>
            </a:rPr>
            <a:t> is planned to apply (task is still in </a:t>
          </a:r>
          <a:r>
            <a:rPr lang="en-GB" err="1">
              <a:latin typeface="Calibri Light" panose="020F0302020204030204"/>
            </a:rPr>
            <a:t>processs</a:t>
          </a:r>
          <a:r>
            <a:rPr lang="en-GB">
              <a:latin typeface="Calibri Light" panose="020F0302020204030204"/>
            </a:rPr>
            <a:t>)</a:t>
          </a:r>
        </a:p>
      </dgm:t>
    </dgm:pt>
    <dgm:pt modelId="{DA7D8379-19E0-4717-963A-FD6C6C9988ED}" type="parTrans" cxnId="{304F4B75-D6A8-4721-8440-BB7A61857349}">
      <dgm:prSet/>
      <dgm:spPr/>
      <dgm:t>
        <a:bodyPr/>
        <a:lstStyle/>
        <a:p>
          <a:endParaRPr lang="en-US"/>
        </a:p>
      </dgm:t>
    </dgm:pt>
    <dgm:pt modelId="{09E08F85-2E00-42B3-8940-4810D951F8F5}" type="sibTrans" cxnId="{304F4B75-D6A8-4721-8440-BB7A61857349}">
      <dgm:prSet phldrT="03"/>
      <dgm:spPr/>
      <dgm:t>
        <a:bodyPr/>
        <a:lstStyle/>
        <a:p>
          <a:r>
            <a:rPr lang="en-US"/>
            <a:t>03</a:t>
          </a:r>
        </a:p>
      </dgm:t>
    </dgm:pt>
    <dgm:pt modelId="{AD783176-45F6-4A6B-B191-28F32227AF9B}">
      <dgm:prSet phldr="0"/>
      <dgm:spPr/>
      <dgm:t>
        <a:bodyPr/>
        <a:lstStyle/>
        <a:p>
          <a:pPr rtl="0"/>
          <a:r>
            <a:rPr lang="en-US">
              <a:latin typeface="Calibri Light" panose="020F0302020204030204"/>
            </a:rPr>
            <a:t>EXPERIMENT STAGE 2: On 3 standard IDS datasets, 5 different  MLA  were applied. Decision Tree and SVM performed better </a:t>
          </a:r>
        </a:p>
      </dgm:t>
    </dgm:pt>
    <dgm:pt modelId="{CAC63038-361B-4DDC-95E5-496E6B87489C}" type="parTrans" cxnId="{4384878D-E503-4EF8-AB6C-3B2858CF90B5}">
      <dgm:prSet/>
      <dgm:spPr/>
      <dgm:t>
        <a:bodyPr/>
        <a:lstStyle/>
        <a:p>
          <a:endParaRPr lang="en-GB"/>
        </a:p>
      </dgm:t>
    </dgm:pt>
    <dgm:pt modelId="{284319EA-BADD-4505-844A-A83B702E209D}" type="sibTrans" cxnId="{4384878D-E503-4EF8-AB6C-3B2858CF90B5}">
      <dgm:prSet phldrT="02"/>
      <dgm:spPr/>
      <dgm:t>
        <a:bodyPr/>
        <a:lstStyle/>
        <a:p>
          <a:r>
            <a:rPr lang="en-US"/>
            <a:t>02</a:t>
          </a:r>
          <a:endParaRPr lang="en-GB"/>
        </a:p>
      </dgm:t>
    </dgm:pt>
    <dgm:pt modelId="{5F0E3A82-63C9-4BB1-BEE1-B4B02AD53839}" type="pres">
      <dgm:prSet presAssocID="{ACE82063-E771-4C4D-ACF4-37FA3DBA6200}" presName="Name0" presStyleCnt="0">
        <dgm:presLayoutVars>
          <dgm:animLvl val="lvl"/>
          <dgm:resizeHandles val="exact"/>
        </dgm:presLayoutVars>
      </dgm:prSet>
      <dgm:spPr/>
    </dgm:pt>
    <dgm:pt modelId="{E4BC6A62-6616-4896-998C-C9438B0C2B92}" type="pres">
      <dgm:prSet presAssocID="{F43C5A88-5DC9-4365-BAC1-5F75D224337F}" presName="compositeNode" presStyleCnt="0">
        <dgm:presLayoutVars>
          <dgm:bulletEnabled val="1"/>
        </dgm:presLayoutVars>
      </dgm:prSet>
      <dgm:spPr/>
    </dgm:pt>
    <dgm:pt modelId="{437095D8-5B41-40AD-8277-21CBBDD53870}" type="pres">
      <dgm:prSet presAssocID="{F43C5A88-5DC9-4365-BAC1-5F75D224337F}" presName="bgRect" presStyleLbl="bgAccFollowNode1" presStyleIdx="0" presStyleCnt="3"/>
      <dgm:spPr/>
    </dgm:pt>
    <dgm:pt modelId="{2346A219-0D44-4952-BEE0-40EFBD61B2E4}" type="pres">
      <dgm:prSet presAssocID="{C379DACF-CEBA-405E-A352-D1B207134663}" presName="sibTransNodeCircle" presStyleLbl="alignNode1" presStyleIdx="0" presStyleCnt="6">
        <dgm:presLayoutVars>
          <dgm:chMax val="0"/>
          <dgm:bulletEnabled/>
        </dgm:presLayoutVars>
      </dgm:prSet>
      <dgm:spPr/>
    </dgm:pt>
    <dgm:pt modelId="{EC93D5E7-F87F-402D-A006-57AAC1530FF4}" type="pres">
      <dgm:prSet presAssocID="{F43C5A88-5DC9-4365-BAC1-5F75D224337F}" presName="bottomLine" presStyleLbl="alignNode1" presStyleIdx="1" presStyleCnt="6">
        <dgm:presLayoutVars/>
      </dgm:prSet>
      <dgm:spPr/>
    </dgm:pt>
    <dgm:pt modelId="{60C7680C-77B0-4EBE-9258-8935DACC9250}" type="pres">
      <dgm:prSet presAssocID="{F43C5A88-5DC9-4365-BAC1-5F75D224337F}" presName="nodeText" presStyleLbl="bgAccFollowNode1" presStyleIdx="0" presStyleCnt="3">
        <dgm:presLayoutVars>
          <dgm:bulletEnabled val="1"/>
        </dgm:presLayoutVars>
      </dgm:prSet>
      <dgm:spPr/>
    </dgm:pt>
    <dgm:pt modelId="{962A3BF0-8E3C-470A-8223-5FBA8D978962}" type="pres">
      <dgm:prSet presAssocID="{C379DACF-CEBA-405E-A352-D1B207134663}" presName="sibTrans" presStyleCnt="0"/>
      <dgm:spPr/>
    </dgm:pt>
    <dgm:pt modelId="{30EC976F-0333-4057-AC7A-DA3BA2859CE8}" type="pres">
      <dgm:prSet presAssocID="{AD783176-45F6-4A6B-B191-28F32227AF9B}" presName="compositeNode" presStyleCnt="0">
        <dgm:presLayoutVars>
          <dgm:bulletEnabled val="1"/>
        </dgm:presLayoutVars>
      </dgm:prSet>
      <dgm:spPr/>
    </dgm:pt>
    <dgm:pt modelId="{918AD19D-AF4E-4384-A4C8-9D67EBD34B84}" type="pres">
      <dgm:prSet presAssocID="{AD783176-45F6-4A6B-B191-28F32227AF9B}" presName="bgRect" presStyleLbl="bgAccFollowNode1" presStyleIdx="1" presStyleCnt="3"/>
      <dgm:spPr/>
    </dgm:pt>
    <dgm:pt modelId="{6B822C19-9457-435D-B70B-15A4CFBE055A}" type="pres">
      <dgm:prSet presAssocID="{284319EA-BADD-4505-844A-A83B702E209D}" presName="sibTransNodeCircle" presStyleLbl="alignNode1" presStyleIdx="2" presStyleCnt="6">
        <dgm:presLayoutVars>
          <dgm:chMax val="0"/>
          <dgm:bulletEnabled/>
        </dgm:presLayoutVars>
      </dgm:prSet>
      <dgm:spPr/>
    </dgm:pt>
    <dgm:pt modelId="{7014956A-256E-4208-BA40-29369158FD9D}" type="pres">
      <dgm:prSet presAssocID="{AD783176-45F6-4A6B-B191-28F32227AF9B}" presName="bottomLine" presStyleLbl="alignNode1" presStyleIdx="3" presStyleCnt="6">
        <dgm:presLayoutVars/>
      </dgm:prSet>
      <dgm:spPr/>
    </dgm:pt>
    <dgm:pt modelId="{761D2F47-7734-4FF5-9CD2-A33F78D35693}" type="pres">
      <dgm:prSet presAssocID="{AD783176-45F6-4A6B-B191-28F32227AF9B}" presName="nodeText" presStyleLbl="bgAccFollowNode1" presStyleIdx="1" presStyleCnt="3">
        <dgm:presLayoutVars>
          <dgm:bulletEnabled val="1"/>
        </dgm:presLayoutVars>
      </dgm:prSet>
      <dgm:spPr/>
    </dgm:pt>
    <dgm:pt modelId="{18727F36-FDA0-4B0F-9374-D9D7AE921042}" type="pres">
      <dgm:prSet presAssocID="{284319EA-BADD-4505-844A-A83B702E209D}" presName="sibTrans" presStyleCnt="0"/>
      <dgm:spPr/>
    </dgm:pt>
    <dgm:pt modelId="{81285803-0CAD-4A7A-B574-78912B4EF30E}" type="pres">
      <dgm:prSet presAssocID="{FDFEE8EB-EA6F-4219-80E5-0C840D913694}" presName="compositeNode" presStyleCnt="0">
        <dgm:presLayoutVars>
          <dgm:bulletEnabled val="1"/>
        </dgm:presLayoutVars>
      </dgm:prSet>
      <dgm:spPr/>
    </dgm:pt>
    <dgm:pt modelId="{925C662C-967C-4B40-950F-50FB4D475B89}" type="pres">
      <dgm:prSet presAssocID="{FDFEE8EB-EA6F-4219-80E5-0C840D913694}" presName="bgRect" presStyleLbl="bgAccFollowNode1" presStyleIdx="2" presStyleCnt="3"/>
      <dgm:spPr/>
    </dgm:pt>
    <dgm:pt modelId="{750E2F31-427D-4291-A1E7-D57349DCEA42}" type="pres">
      <dgm:prSet presAssocID="{09E08F85-2E00-42B3-8940-4810D951F8F5}" presName="sibTransNodeCircle" presStyleLbl="alignNode1" presStyleIdx="4" presStyleCnt="6">
        <dgm:presLayoutVars>
          <dgm:chMax val="0"/>
          <dgm:bulletEnabled/>
        </dgm:presLayoutVars>
      </dgm:prSet>
      <dgm:spPr/>
    </dgm:pt>
    <dgm:pt modelId="{ABE60EDD-A40E-437B-960D-1D2910797787}" type="pres">
      <dgm:prSet presAssocID="{FDFEE8EB-EA6F-4219-80E5-0C840D913694}" presName="bottomLine" presStyleLbl="alignNode1" presStyleIdx="5" presStyleCnt="6">
        <dgm:presLayoutVars/>
      </dgm:prSet>
      <dgm:spPr/>
    </dgm:pt>
    <dgm:pt modelId="{5FA2B8B5-95F2-4FFE-942B-450069E30C1F}" type="pres">
      <dgm:prSet presAssocID="{FDFEE8EB-EA6F-4219-80E5-0C840D913694}" presName="nodeText" presStyleLbl="bgAccFollowNode1" presStyleIdx="2" presStyleCnt="3">
        <dgm:presLayoutVars>
          <dgm:bulletEnabled val="1"/>
        </dgm:presLayoutVars>
      </dgm:prSet>
      <dgm:spPr/>
    </dgm:pt>
  </dgm:ptLst>
  <dgm:cxnLst>
    <dgm:cxn modelId="{D419A802-1897-4EB1-B4D7-8B691C5B5805}" type="presOf" srcId="{AD783176-45F6-4A6B-B191-28F32227AF9B}" destId="{761D2F47-7734-4FF5-9CD2-A33F78D35693}" srcOrd="1" destOrd="0" presId="urn:microsoft.com/office/officeart/2016/7/layout/BasicLinearProcessNumbered"/>
    <dgm:cxn modelId="{4872D40E-2A94-46AC-A8A3-E44B35CEEA6B}" srcId="{ACE82063-E771-4C4D-ACF4-37FA3DBA6200}" destId="{F43C5A88-5DC9-4365-BAC1-5F75D224337F}" srcOrd="0" destOrd="0" parTransId="{8C592309-3D79-4DF9-9649-785444D641F8}" sibTransId="{C379DACF-CEBA-405E-A352-D1B207134663}"/>
    <dgm:cxn modelId="{C948F636-90C2-4BD1-B159-5525B136709C}" type="presOf" srcId="{F43C5A88-5DC9-4365-BAC1-5F75D224337F}" destId="{60C7680C-77B0-4EBE-9258-8935DACC9250}" srcOrd="1" destOrd="0" presId="urn:microsoft.com/office/officeart/2016/7/layout/BasicLinearProcessNumbered"/>
    <dgm:cxn modelId="{D6824F42-8CAB-4A31-BCFD-C7C4DEAB6812}" type="presOf" srcId="{F43C5A88-5DC9-4365-BAC1-5F75D224337F}" destId="{437095D8-5B41-40AD-8277-21CBBDD53870}" srcOrd="0" destOrd="0" presId="urn:microsoft.com/office/officeart/2016/7/layout/BasicLinearProcessNumbered"/>
    <dgm:cxn modelId="{7E124F54-F66A-4D00-9924-18288AF2F03C}" type="presOf" srcId="{ACE82063-E771-4C4D-ACF4-37FA3DBA6200}" destId="{5F0E3A82-63C9-4BB1-BEE1-B4B02AD53839}" srcOrd="0" destOrd="0" presId="urn:microsoft.com/office/officeart/2016/7/layout/BasicLinearProcessNumbered"/>
    <dgm:cxn modelId="{304F4B75-D6A8-4721-8440-BB7A61857349}" srcId="{ACE82063-E771-4C4D-ACF4-37FA3DBA6200}" destId="{FDFEE8EB-EA6F-4219-80E5-0C840D913694}" srcOrd="2" destOrd="0" parTransId="{DA7D8379-19E0-4717-963A-FD6C6C9988ED}" sibTransId="{09E08F85-2E00-42B3-8940-4810D951F8F5}"/>
    <dgm:cxn modelId="{B12B3656-5B23-4381-A152-83BDD4C2E0D8}" type="presOf" srcId="{284319EA-BADD-4505-844A-A83B702E209D}" destId="{6B822C19-9457-435D-B70B-15A4CFBE055A}" srcOrd="0" destOrd="0" presId="urn:microsoft.com/office/officeart/2016/7/layout/BasicLinearProcessNumbered"/>
    <dgm:cxn modelId="{4384878D-E503-4EF8-AB6C-3B2858CF90B5}" srcId="{ACE82063-E771-4C4D-ACF4-37FA3DBA6200}" destId="{AD783176-45F6-4A6B-B191-28F32227AF9B}" srcOrd="1" destOrd="0" parTransId="{CAC63038-361B-4DDC-95E5-496E6B87489C}" sibTransId="{284319EA-BADD-4505-844A-A83B702E209D}"/>
    <dgm:cxn modelId="{80EF36AB-921D-45B0-AC3D-CBC369930731}" type="presOf" srcId="{FDFEE8EB-EA6F-4219-80E5-0C840D913694}" destId="{5FA2B8B5-95F2-4FFE-942B-450069E30C1F}" srcOrd="1" destOrd="0" presId="urn:microsoft.com/office/officeart/2016/7/layout/BasicLinearProcessNumbered"/>
    <dgm:cxn modelId="{7C71CCBB-E444-402B-BA3C-D15737D35825}" type="presOf" srcId="{AD783176-45F6-4A6B-B191-28F32227AF9B}" destId="{918AD19D-AF4E-4384-A4C8-9D67EBD34B84}" srcOrd="0" destOrd="0" presId="urn:microsoft.com/office/officeart/2016/7/layout/BasicLinearProcessNumbered"/>
    <dgm:cxn modelId="{D3DC1FC8-0610-44F7-83B5-DF174B0C02EC}" type="presOf" srcId="{09E08F85-2E00-42B3-8940-4810D951F8F5}" destId="{750E2F31-427D-4291-A1E7-D57349DCEA42}" srcOrd="0" destOrd="0" presId="urn:microsoft.com/office/officeart/2016/7/layout/BasicLinearProcessNumbered"/>
    <dgm:cxn modelId="{68BD1ED6-C356-49DF-B465-988AB6570380}" type="presOf" srcId="{FDFEE8EB-EA6F-4219-80E5-0C840D913694}" destId="{925C662C-967C-4B40-950F-50FB4D475B89}" srcOrd="0" destOrd="0" presId="urn:microsoft.com/office/officeart/2016/7/layout/BasicLinearProcessNumbered"/>
    <dgm:cxn modelId="{C22829EE-F237-4F02-9B67-0F804A5D27C0}" type="presOf" srcId="{C379DACF-CEBA-405E-A352-D1B207134663}" destId="{2346A219-0D44-4952-BEE0-40EFBD61B2E4}" srcOrd="0" destOrd="0" presId="urn:microsoft.com/office/officeart/2016/7/layout/BasicLinearProcessNumbered"/>
    <dgm:cxn modelId="{BF19BA68-EB5C-4CBB-9EBA-B9C0A0B287EA}" type="presParOf" srcId="{5F0E3A82-63C9-4BB1-BEE1-B4B02AD53839}" destId="{E4BC6A62-6616-4896-998C-C9438B0C2B92}" srcOrd="0" destOrd="0" presId="urn:microsoft.com/office/officeart/2016/7/layout/BasicLinearProcessNumbered"/>
    <dgm:cxn modelId="{06F8FA53-424E-4ECB-BE33-5B52A89FBFD6}" type="presParOf" srcId="{E4BC6A62-6616-4896-998C-C9438B0C2B92}" destId="{437095D8-5B41-40AD-8277-21CBBDD53870}" srcOrd="0" destOrd="0" presId="urn:microsoft.com/office/officeart/2016/7/layout/BasicLinearProcessNumbered"/>
    <dgm:cxn modelId="{55F1AD5E-DC08-4158-B24E-F662DB17C22C}" type="presParOf" srcId="{E4BC6A62-6616-4896-998C-C9438B0C2B92}" destId="{2346A219-0D44-4952-BEE0-40EFBD61B2E4}" srcOrd="1" destOrd="0" presId="urn:microsoft.com/office/officeart/2016/7/layout/BasicLinearProcessNumbered"/>
    <dgm:cxn modelId="{7738CA4A-B84D-4CBE-A255-C87AA0C4975C}" type="presParOf" srcId="{E4BC6A62-6616-4896-998C-C9438B0C2B92}" destId="{EC93D5E7-F87F-402D-A006-57AAC1530FF4}" srcOrd="2" destOrd="0" presId="urn:microsoft.com/office/officeart/2016/7/layout/BasicLinearProcessNumbered"/>
    <dgm:cxn modelId="{C6CB4273-6C28-4412-9DBF-8C007305AB73}" type="presParOf" srcId="{E4BC6A62-6616-4896-998C-C9438B0C2B92}" destId="{60C7680C-77B0-4EBE-9258-8935DACC9250}" srcOrd="3" destOrd="0" presId="urn:microsoft.com/office/officeart/2016/7/layout/BasicLinearProcessNumbered"/>
    <dgm:cxn modelId="{CAE3A6A0-D3DD-4896-B777-A32707334266}" type="presParOf" srcId="{5F0E3A82-63C9-4BB1-BEE1-B4B02AD53839}" destId="{962A3BF0-8E3C-470A-8223-5FBA8D978962}" srcOrd="1" destOrd="0" presId="urn:microsoft.com/office/officeart/2016/7/layout/BasicLinearProcessNumbered"/>
    <dgm:cxn modelId="{46EF3920-DF9E-49A7-8C8A-54B0F57880ED}" type="presParOf" srcId="{5F0E3A82-63C9-4BB1-BEE1-B4B02AD53839}" destId="{30EC976F-0333-4057-AC7A-DA3BA2859CE8}" srcOrd="2" destOrd="0" presId="urn:microsoft.com/office/officeart/2016/7/layout/BasicLinearProcessNumbered"/>
    <dgm:cxn modelId="{93F738FD-8242-430F-9DC4-F282B8E76878}" type="presParOf" srcId="{30EC976F-0333-4057-AC7A-DA3BA2859CE8}" destId="{918AD19D-AF4E-4384-A4C8-9D67EBD34B84}" srcOrd="0" destOrd="0" presId="urn:microsoft.com/office/officeart/2016/7/layout/BasicLinearProcessNumbered"/>
    <dgm:cxn modelId="{BF46B390-CC93-49DC-BAB4-0C35F7C5D165}" type="presParOf" srcId="{30EC976F-0333-4057-AC7A-DA3BA2859CE8}" destId="{6B822C19-9457-435D-B70B-15A4CFBE055A}" srcOrd="1" destOrd="0" presId="urn:microsoft.com/office/officeart/2016/7/layout/BasicLinearProcessNumbered"/>
    <dgm:cxn modelId="{2BFE6EC6-CF97-486A-9BA4-97E912142966}" type="presParOf" srcId="{30EC976F-0333-4057-AC7A-DA3BA2859CE8}" destId="{7014956A-256E-4208-BA40-29369158FD9D}" srcOrd="2" destOrd="0" presId="urn:microsoft.com/office/officeart/2016/7/layout/BasicLinearProcessNumbered"/>
    <dgm:cxn modelId="{2E9516C5-B6D1-4D3C-AB8E-E2A31F982CE2}" type="presParOf" srcId="{30EC976F-0333-4057-AC7A-DA3BA2859CE8}" destId="{761D2F47-7734-4FF5-9CD2-A33F78D35693}" srcOrd="3" destOrd="0" presId="urn:microsoft.com/office/officeart/2016/7/layout/BasicLinearProcessNumbered"/>
    <dgm:cxn modelId="{B2856E65-8633-4531-A038-AC2DE4E87BB3}" type="presParOf" srcId="{5F0E3A82-63C9-4BB1-BEE1-B4B02AD53839}" destId="{18727F36-FDA0-4B0F-9374-D9D7AE921042}" srcOrd="3" destOrd="0" presId="urn:microsoft.com/office/officeart/2016/7/layout/BasicLinearProcessNumbered"/>
    <dgm:cxn modelId="{CAA70CC5-4755-41B4-B837-1070FA145352}" type="presParOf" srcId="{5F0E3A82-63C9-4BB1-BEE1-B4B02AD53839}" destId="{81285803-0CAD-4A7A-B574-78912B4EF30E}" srcOrd="4" destOrd="0" presId="urn:microsoft.com/office/officeart/2016/7/layout/BasicLinearProcessNumbered"/>
    <dgm:cxn modelId="{241451D0-5105-4F40-9D49-E1B19D314F51}" type="presParOf" srcId="{81285803-0CAD-4A7A-B574-78912B4EF30E}" destId="{925C662C-967C-4B40-950F-50FB4D475B89}" srcOrd="0" destOrd="0" presId="urn:microsoft.com/office/officeart/2016/7/layout/BasicLinearProcessNumbered"/>
    <dgm:cxn modelId="{E261B9AB-1914-4CAB-A911-DAD0328DAC85}" type="presParOf" srcId="{81285803-0CAD-4A7A-B574-78912B4EF30E}" destId="{750E2F31-427D-4291-A1E7-D57349DCEA42}" srcOrd="1" destOrd="0" presId="urn:microsoft.com/office/officeart/2016/7/layout/BasicLinearProcessNumbered"/>
    <dgm:cxn modelId="{4EF14037-3357-4F5F-9FA1-B3973A976C87}" type="presParOf" srcId="{81285803-0CAD-4A7A-B574-78912B4EF30E}" destId="{ABE60EDD-A40E-437B-960D-1D2910797787}" srcOrd="2" destOrd="0" presId="urn:microsoft.com/office/officeart/2016/7/layout/BasicLinearProcessNumbered"/>
    <dgm:cxn modelId="{0C4049DF-2765-4CF0-B26E-5CC333DB05C1}" type="presParOf" srcId="{81285803-0CAD-4A7A-B574-78912B4EF30E}" destId="{5FA2B8B5-95F2-4FFE-942B-450069E30C1F}"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0D8BD4-1ACF-4350-B95D-62F6067F04B9}" type="doc">
      <dgm:prSet loTypeId="urn:microsoft.com/office/officeart/2005/8/layout/vList2" loCatId="list" qsTypeId="urn:microsoft.com/office/officeart/2005/8/quickstyle/simple4" qsCatId="simple" csTypeId="urn:microsoft.com/office/officeart/2005/8/colors/accent3_2" csCatId="accent3" phldr="1"/>
      <dgm:spPr/>
      <dgm:t>
        <a:bodyPr/>
        <a:lstStyle/>
        <a:p>
          <a:endParaRPr lang="en-US"/>
        </a:p>
      </dgm:t>
    </dgm:pt>
    <dgm:pt modelId="{9ED9C71C-DC3F-4C3F-B22A-549D5A447375}">
      <dgm:prSet/>
      <dgm:spPr/>
      <dgm:t>
        <a:bodyPr/>
        <a:lstStyle/>
        <a:p>
          <a:r>
            <a:rPr lang="en-GB"/>
            <a:t>To Find best performing ML algorithm to apply on Snort we have used open source machine learning software WEKA </a:t>
          </a:r>
          <a:endParaRPr lang="en-US"/>
        </a:p>
      </dgm:t>
    </dgm:pt>
    <dgm:pt modelId="{C859E6E6-5704-44E6-8FCD-505F19EF9328}" type="parTrans" cxnId="{0369470C-7B36-402C-9BCA-040524461FC1}">
      <dgm:prSet/>
      <dgm:spPr/>
      <dgm:t>
        <a:bodyPr/>
        <a:lstStyle/>
        <a:p>
          <a:endParaRPr lang="en-US"/>
        </a:p>
      </dgm:t>
    </dgm:pt>
    <dgm:pt modelId="{C620AB2C-09D7-46F5-99FB-B41A053FE274}" type="sibTrans" cxnId="{0369470C-7B36-402C-9BCA-040524461FC1}">
      <dgm:prSet/>
      <dgm:spPr/>
      <dgm:t>
        <a:bodyPr/>
        <a:lstStyle/>
        <a:p>
          <a:endParaRPr lang="en-US"/>
        </a:p>
      </dgm:t>
    </dgm:pt>
    <dgm:pt modelId="{6206C076-6D58-4B8A-8510-4030941F094D}">
      <dgm:prSet/>
      <dgm:spPr/>
      <dgm:t>
        <a:bodyPr/>
        <a:lstStyle/>
        <a:p>
          <a:r>
            <a:rPr lang="en-GB"/>
            <a:t>The datasets are NSA Snort IDS Alert Logs, DARPA IDS Dataset and NSL-KDD IDS Dataset</a:t>
          </a:r>
          <a:endParaRPr lang="en-US"/>
        </a:p>
      </dgm:t>
    </dgm:pt>
    <dgm:pt modelId="{1BA32313-6543-4DEC-95C1-2DB8ED7863FB}" type="parTrans" cxnId="{BB889B63-2728-49D9-9EC8-9C2D51EC10A4}">
      <dgm:prSet/>
      <dgm:spPr/>
      <dgm:t>
        <a:bodyPr/>
        <a:lstStyle/>
        <a:p>
          <a:endParaRPr lang="en-US"/>
        </a:p>
      </dgm:t>
    </dgm:pt>
    <dgm:pt modelId="{8BF63012-D343-44EA-A55F-182EA0A34B33}" type="sibTrans" cxnId="{BB889B63-2728-49D9-9EC8-9C2D51EC10A4}">
      <dgm:prSet/>
      <dgm:spPr/>
      <dgm:t>
        <a:bodyPr/>
        <a:lstStyle/>
        <a:p>
          <a:endParaRPr lang="en-US"/>
        </a:p>
      </dgm:t>
    </dgm:pt>
    <dgm:pt modelId="{455E6DFD-E45F-4534-AE87-3BF632BED064}">
      <dgm:prSet/>
      <dgm:spPr/>
      <dgm:t>
        <a:bodyPr/>
        <a:lstStyle/>
        <a:p>
          <a:r>
            <a:rPr lang="en-GB"/>
            <a:t>Pre-processed the data accordingly to make it run in WEKA( WEKA is a collection of machine learning algorithms for data mining tasks)</a:t>
          </a:r>
          <a:endParaRPr lang="en-US"/>
        </a:p>
      </dgm:t>
    </dgm:pt>
    <dgm:pt modelId="{0E106DA0-AF01-4339-9117-C1D9C033969A}" type="parTrans" cxnId="{02AB0FE3-720E-49CF-8855-9EBD54410076}">
      <dgm:prSet/>
      <dgm:spPr/>
      <dgm:t>
        <a:bodyPr/>
        <a:lstStyle/>
        <a:p>
          <a:endParaRPr lang="en-US"/>
        </a:p>
      </dgm:t>
    </dgm:pt>
    <dgm:pt modelId="{0ADA0E5C-7402-4A1E-AB89-4DA9A5B0DFD1}" type="sibTrans" cxnId="{02AB0FE3-720E-49CF-8855-9EBD54410076}">
      <dgm:prSet/>
      <dgm:spPr/>
      <dgm:t>
        <a:bodyPr/>
        <a:lstStyle/>
        <a:p>
          <a:endParaRPr lang="en-US"/>
        </a:p>
      </dgm:t>
    </dgm:pt>
    <dgm:pt modelId="{416FE8FB-EA30-4BEA-82CD-F6E87682F5BF}">
      <dgm:prSet/>
      <dgm:spPr/>
      <dgm:t>
        <a:bodyPr/>
        <a:lstStyle/>
        <a:p>
          <a:r>
            <a:rPr lang="en-GB"/>
            <a:t>Used five algorithm( SVM, Decision tree, fuzzy logic, bayes net, </a:t>
          </a:r>
          <a:r>
            <a:rPr lang="en-GB">
              <a:latin typeface="Calibri Light" panose="020F0302020204030204"/>
            </a:rPr>
            <a:t>naive</a:t>
          </a:r>
          <a:r>
            <a:rPr lang="en-GB"/>
            <a:t> bayes)  for testing different detection accuracy on different IDS datasets </a:t>
          </a:r>
          <a:endParaRPr lang="en-US"/>
        </a:p>
      </dgm:t>
    </dgm:pt>
    <dgm:pt modelId="{DF8A6BFD-EE32-45A0-B7EF-C5D6DA44C7CB}" type="parTrans" cxnId="{2DF0E0B8-F2B0-47AA-9A7E-F7934EDD3CA8}">
      <dgm:prSet/>
      <dgm:spPr/>
      <dgm:t>
        <a:bodyPr/>
        <a:lstStyle/>
        <a:p>
          <a:endParaRPr lang="en-US"/>
        </a:p>
      </dgm:t>
    </dgm:pt>
    <dgm:pt modelId="{B92174AA-E9AE-46AE-AE3F-A33B7832BBF0}" type="sibTrans" cxnId="{2DF0E0B8-F2B0-47AA-9A7E-F7934EDD3CA8}">
      <dgm:prSet/>
      <dgm:spPr/>
      <dgm:t>
        <a:bodyPr/>
        <a:lstStyle/>
        <a:p>
          <a:endParaRPr lang="en-US"/>
        </a:p>
      </dgm:t>
    </dgm:pt>
    <dgm:pt modelId="{9E1C1184-C58C-43F9-BB34-CDE8B7663204}">
      <dgm:prSet/>
      <dgm:spPr/>
      <dgm:t>
        <a:bodyPr/>
        <a:lstStyle/>
        <a:p>
          <a:r>
            <a:rPr lang="en-GB"/>
            <a:t>FPR, FNR, TPR were the metrics used for the comparison of detection accuracy </a:t>
          </a:r>
          <a:endParaRPr lang="en-US"/>
        </a:p>
      </dgm:t>
    </dgm:pt>
    <dgm:pt modelId="{40CADEA3-8FE7-4032-8199-A0A2CA81871E}" type="parTrans" cxnId="{097425D3-DBC9-4B2C-9738-649FB6B34C19}">
      <dgm:prSet/>
      <dgm:spPr/>
      <dgm:t>
        <a:bodyPr/>
        <a:lstStyle/>
        <a:p>
          <a:endParaRPr lang="en-US"/>
        </a:p>
      </dgm:t>
    </dgm:pt>
    <dgm:pt modelId="{446AE941-A2F6-4B00-BA96-294534114C94}" type="sibTrans" cxnId="{097425D3-DBC9-4B2C-9738-649FB6B34C19}">
      <dgm:prSet/>
      <dgm:spPr/>
      <dgm:t>
        <a:bodyPr/>
        <a:lstStyle/>
        <a:p>
          <a:endParaRPr lang="en-US"/>
        </a:p>
      </dgm:t>
    </dgm:pt>
    <dgm:pt modelId="{E41DEE92-D73A-4763-AF39-580B0E6A554B}">
      <dgm:prSet/>
      <dgm:spPr/>
      <dgm:t>
        <a:bodyPr/>
        <a:lstStyle/>
        <a:p>
          <a:pPr rtl="0"/>
          <a:r>
            <a:rPr lang="en-GB"/>
            <a:t>Based on the accuracy, the best</a:t>
          </a:r>
          <a:r>
            <a:rPr lang="en-GB">
              <a:latin typeface="Calibri Light" panose="020F0302020204030204"/>
            </a:rPr>
            <a:t> MLA has </a:t>
          </a:r>
          <a:r>
            <a:rPr lang="en-GB"/>
            <a:t>chosen </a:t>
          </a:r>
          <a:endParaRPr lang="en-US">
            <a:latin typeface="Calibri Light" panose="020F0302020204030204"/>
          </a:endParaRPr>
        </a:p>
      </dgm:t>
    </dgm:pt>
    <dgm:pt modelId="{79933C4F-23AC-43F9-9E69-370565441859}" type="parTrans" cxnId="{C04046A1-2FAB-4711-9D83-1861196D567E}">
      <dgm:prSet/>
      <dgm:spPr/>
      <dgm:t>
        <a:bodyPr/>
        <a:lstStyle/>
        <a:p>
          <a:endParaRPr lang="en-US"/>
        </a:p>
      </dgm:t>
    </dgm:pt>
    <dgm:pt modelId="{211D9A78-087D-4A7B-A565-1481CB39ABD8}" type="sibTrans" cxnId="{C04046A1-2FAB-4711-9D83-1861196D567E}">
      <dgm:prSet/>
      <dgm:spPr/>
      <dgm:t>
        <a:bodyPr/>
        <a:lstStyle/>
        <a:p>
          <a:endParaRPr lang="en-US"/>
        </a:p>
      </dgm:t>
    </dgm:pt>
    <dgm:pt modelId="{8C104B18-C72F-4572-B7D1-97E263398769}" type="pres">
      <dgm:prSet presAssocID="{550D8BD4-1ACF-4350-B95D-62F6067F04B9}" presName="linear" presStyleCnt="0">
        <dgm:presLayoutVars>
          <dgm:animLvl val="lvl"/>
          <dgm:resizeHandles val="exact"/>
        </dgm:presLayoutVars>
      </dgm:prSet>
      <dgm:spPr/>
    </dgm:pt>
    <dgm:pt modelId="{C441E5C6-B2B2-4A89-BC7E-020687A4F19C}" type="pres">
      <dgm:prSet presAssocID="{9ED9C71C-DC3F-4C3F-B22A-549D5A447375}" presName="parentText" presStyleLbl="node1" presStyleIdx="0" presStyleCnt="6">
        <dgm:presLayoutVars>
          <dgm:chMax val="0"/>
          <dgm:bulletEnabled val="1"/>
        </dgm:presLayoutVars>
      </dgm:prSet>
      <dgm:spPr/>
    </dgm:pt>
    <dgm:pt modelId="{361E5A71-190F-4F94-AA57-1AF813E75D06}" type="pres">
      <dgm:prSet presAssocID="{C620AB2C-09D7-46F5-99FB-B41A053FE274}" presName="spacer" presStyleCnt="0"/>
      <dgm:spPr/>
    </dgm:pt>
    <dgm:pt modelId="{45E8632E-CA43-4D68-931A-88DCD8F5396E}" type="pres">
      <dgm:prSet presAssocID="{6206C076-6D58-4B8A-8510-4030941F094D}" presName="parentText" presStyleLbl="node1" presStyleIdx="1" presStyleCnt="6">
        <dgm:presLayoutVars>
          <dgm:chMax val="0"/>
          <dgm:bulletEnabled val="1"/>
        </dgm:presLayoutVars>
      </dgm:prSet>
      <dgm:spPr/>
    </dgm:pt>
    <dgm:pt modelId="{BEE909DA-56A0-4F31-883C-A673D972C6C1}" type="pres">
      <dgm:prSet presAssocID="{8BF63012-D343-44EA-A55F-182EA0A34B33}" presName="spacer" presStyleCnt="0"/>
      <dgm:spPr/>
    </dgm:pt>
    <dgm:pt modelId="{90ABFAC2-2C82-4E6D-A4F6-1024ED82101E}" type="pres">
      <dgm:prSet presAssocID="{455E6DFD-E45F-4534-AE87-3BF632BED064}" presName="parentText" presStyleLbl="node1" presStyleIdx="2" presStyleCnt="6">
        <dgm:presLayoutVars>
          <dgm:chMax val="0"/>
          <dgm:bulletEnabled val="1"/>
        </dgm:presLayoutVars>
      </dgm:prSet>
      <dgm:spPr/>
    </dgm:pt>
    <dgm:pt modelId="{94605380-123F-4816-9A37-1086BE306372}" type="pres">
      <dgm:prSet presAssocID="{0ADA0E5C-7402-4A1E-AB89-4DA9A5B0DFD1}" presName="spacer" presStyleCnt="0"/>
      <dgm:spPr/>
    </dgm:pt>
    <dgm:pt modelId="{EB1AE36C-4B5E-480E-A44A-EDDB45473F37}" type="pres">
      <dgm:prSet presAssocID="{416FE8FB-EA30-4BEA-82CD-F6E87682F5BF}" presName="parentText" presStyleLbl="node1" presStyleIdx="3" presStyleCnt="6">
        <dgm:presLayoutVars>
          <dgm:chMax val="0"/>
          <dgm:bulletEnabled val="1"/>
        </dgm:presLayoutVars>
      </dgm:prSet>
      <dgm:spPr/>
    </dgm:pt>
    <dgm:pt modelId="{67D0FEC3-D57F-4F61-8EBF-D3CA2DADE5CE}" type="pres">
      <dgm:prSet presAssocID="{B92174AA-E9AE-46AE-AE3F-A33B7832BBF0}" presName="spacer" presStyleCnt="0"/>
      <dgm:spPr/>
    </dgm:pt>
    <dgm:pt modelId="{110DAF14-D40C-472D-BEE9-F244EE8186B6}" type="pres">
      <dgm:prSet presAssocID="{9E1C1184-C58C-43F9-BB34-CDE8B7663204}" presName="parentText" presStyleLbl="node1" presStyleIdx="4" presStyleCnt="6">
        <dgm:presLayoutVars>
          <dgm:chMax val="0"/>
          <dgm:bulletEnabled val="1"/>
        </dgm:presLayoutVars>
      </dgm:prSet>
      <dgm:spPr/>
    </dgm:pt>
    <dgm:pt modelId="{B3691F0D-6205-4465-A704-97B465D9B351}" type="pres">
      <dgm:prSet presAssocID="{446AE941-A2F6-4B00-BA96-294534114C94}" presName="spacer" presStyleCnt="0"/>
      <dgm:spPr/>
    </dgm:pt>
    <dgm:pt modelId="{06B3BE2E-56FF-4EE0-A2CE-EA6F3A20757F}" type="pres">
      <dgm:prSet presAssocID="{E41DEE92-D73A-4763-AF39-580B0E6A554B}" presName="parentText" presStyleLbl="node1" presStyleIdx="5" presStyleCnt="6">
        <dgm:presLayoutVars>
          <dgm:chMax val="0"/>
          <dgm:bulletEnabled val="1"/>
        </dgm:presLayoutVars>
      </dgm:prSet>
      <dgm:spPr/>
    </dgm:pt>
  </dgm:ptLst>
  <dgm:cxnLst>
    <dgm:cxn modelId="{0369470C-7B36-402C-9BCA-040524461FC1}" srcId="{550D8BD4-1ACF-4350-B95D-62F6067F04B9}" destId="{9ED9C71C-DC3F-4C3F-B22A-549D5A447375}" srcOrd="0" destOrd="0" parTransId="{C859E6E6-5704-44E6-8FCD-505F19EF9328}" sibTransId="{C620AB2C-09D7-46F5-99FB-B41A053FE274}"/>
    <dgm:cxn modelId="{BB889B63-2728-49D9-9EC8-9C2D51EC10A4}" srcId="{550D8BD4-1ACF-4350-B95D-62F6067F04B9}" destId="{6206C076-6D58-4B8A-8510-4030941F094D}" srcOrd="1" destOrd="0" parTransId="{1BA32313-6543-4DEC-95C1-2DB8ED7863FB}" sibTransId="{8BF63012-D343-44EA-A55F-182EA0A34B33}"/>
    <dgm:cxn modelId="{73CC1D4F-39A4-4227-8E1D-FB7971BDDFCC}" type="presOf" srcId="{550D8BD4-1ACF-4350-B95D-62F6067F04B9}" destId="{8C104B18-C72F-4572-B7D1-97E263398769}" srcOrd="0" destOrd="0" presId="urn:microsoft.com/office/officeart/2005/8/layout/vList2"/>
    <dgm:cxn modelId="{C04046A1-2FAB-4711-9D83-1861196D567E}" srcId="{550D8BD4-1ACF-4350-B95D-62F6067F04B9}" destId="{E41DEE92-D73A-4763-AF39-580B0E6A554B}" srcOrd="5" destOrd="0" parTransId="{79933C4F-23AC-43F9-9E69-370565441859}" sibTransId="{211D9A78-087D-4A7B-A565-1481CB39ABD8}"/>
    <dgm:cxn modelId="{3EABBAAF-EC7E-4358-951D-F87BD31EE86A}" type="presOf" srcId="{E41DEE92-D73A-4763-AF39-580B0E6A554B}" destId="{06B3BE2E-56FF-4EE0-A2CE-EA6F3A20757F}" srcOrd="0" destOrd="0" presId="urn:microsoft.com/office/officeart/2005/8/layout/vList2"/>
    <dgm:cxn modelId="{A1471DB3-14C6-4891-830A-B4472B755DC8}" type="presOf" srcId="{6206C076-6D58-4B8A-8510-4030941F094D}" destId="{45E8632E-CA43-4D68-931A-88DCD8F5396E}" srcOrd="0" destOrd="0" presId="urn:microsoft.com/office/officeart/2005/8/layout/vList2"/>
    <dgm:cxn modelId="{2DF0E0B8-F2B0-47AA-9A7E-F7934EDD3CA8}" srcId="{550D8BD4-1ACF-4350-B95D-62F6067F04B9}" destId="{416FE8FB-EA30-4BEA-82CD-F6E87682F5BF}" srcOrd="3" destOrd="0" parTransId="{DF8A6BFD-EE32-45A0-B7EF-C5D6DA44C7CB}" sibTransId="{B92174AA-E9AE-46AE-AE3F-A33B7832BBF0}"/>
    <dgm:cxn modelId="{097425D3-DBC9-4B2C-9738-649FB6B34C19}" srcId="{550D8BD4-1ACF-4350-B95D-62F6067F04B9}" destId="{9E1C1184-C58C-43F9-BB34-CDE8B7663204}" srcOrd="4" destOrd="0" parTransId="{40CADEA3-8FE7-4032-8199-A0A2CA81871E}" sibTransId="{446AE941-A2F6-4B00-BA96-294534114C94}"/>
    <dgm:cxn modelId="{C4E52ED3-C935-4A69-8E03-CDF512D0F0FD}" type="presOf" srcId="{9E1C1184-C58C-43F9-BB34-CDE8B7663204}" destId="{110DAF14-D40C-472D-BEE9-F244EE8186B6}" srcOrd="0" destOrd="0" presId="urn:microsoft.com/office/officeart/2005/8/layout/vList2"/>
    <dgm:cxn modelId="{9889F1D6-4487-430E-A28B-439B19A6D752}" type="presOf" srcId="{416FE8FB-EA30-4BEA-82CD-F6E87682F5BF}" destId="{EB1AE36C-4B5E-480E-A44A-EDDB45473F37}" srcOrd="0" destOrd="0" presId="urn:microsoft.com/office/officeart/2005/8/layout/vList2"/>
    <dgm:cxn modelId="{02AB0FE3-720E-49CF-8855-9EBD54410076}" srcId="{550D8BD4-1ACF-4350-B95D-62F6067F04B9}" destId="{455E6DFD-E45F-4534-AE87-3BF632BED064}" srcOrd="2" destOrd="0" parTransId="{0E106DA0-AF01-4339-9117-C1D9C033969A}" sibTransId="{0ADA0E5C-7402-4A1E-AB89-4DA9A5B0DFD1}"/>
    <dgm:cxn modelId="{D7C9BAF1-F913-42AA-95FC-27A9FB82F9B3}" type="presOf" srcId="{9ED9C71C-DC3F-4C3F-B22A-549D5A447375}" destId="{C441E5C6-B2B2-4A89-BC7E-020687A4F19C}" srcOrd="0" destOrd="0" presId="urn:microsoft.com/office/officeart/2005/8/layout/vList2"/>
    <dgm:cxn modelId="{2129EDFF-58F8-440D-BA67-1031A6BEE547}" type="presOf" srcId="{455E6DFD-E45F-4534-AE87-3BF632BED064}" destId="{90ABFAC2-2C82-4E6D-A4F6-1024ED82101E}" srcOrd="0" destOrd="0" presId="urn:microsoft.com/office/officeart/2005/8/layout/vList2"/>
    <dgm:cxn modelId="{D5089AC7-B4E6-4C21-B953-90BBA37B864D}" type="presParOf" srcId="{8C104B18-C72F-4572-B7D1-97E263398769}" destId="{C441E5C6-B2B2-4A89-BC7E-020687A4F19C}" srcOrd="0" destOrd="0" presId="urn:microsoft.com/office/officeart/2005/8/layout/vList2"/>
    <dgm:cxn modelId="{5A647CC3-3B41-400E-8301-C7469BE4C23C}" type="presParOf" srcId="{8C104B18-C72F-4572-B7D1-97E263398769}" destId="{361E5A71-190F-4F94-AA57-1AF813E75D06}" srcOrd="1" destOrd="0" presId="urn:microsoft.com/office/officeart/2005/8/layout/vList2"/>
    <dgm:cxn modelId="{9B991AD8-A2AE-48DE-BD08-C9A89EA381F3}" type="presParOf" srcId="{8C104B18-C72F-4572-B7D1-97E263398769}" destId="{45E8632E-CA43-4D68-931A-88DCD8F5396E}" srcOrd="2" destOrd="0" presId="urn:microsoft.com/office/officeart/2005/8/layout/vList2"/>
    <dgm:cxn modelId="{8FE9CD15-7612-4873-8EE7-DC9595A0410B}" type="presParOf" srcId="{8C104B18-C72F-4572-B7D1-97E263398769}" destId="{BEE909DA-56A0-4F31-883C-A673D972C6C1}" srcOrd="3" destOrd="0" presId="urn:microsoft.com/office/officeart/2005/8/layout/vList2"/>
    <dgm:cxn modelId="{95341337-3C51-4B1E-A02C-FACDA82738C6}" type="presParOf" srcId="{8C104B18-C72F-4572-B7D1-97E263398769}" destId="{90ABFAC2-2C82-4E6D-A4F6-1024ED82101E}" srcOrd="4" destOrd="0" presId="urn:microsoft.com/office/officeart/2005/8/layout/vList2"/>
    <dgm:cxn modelId="{743A3D74-429E-4B58-930E-A8C83D3482C1}" type="presParOf" srcId="{8C104B18-C72F-4572-B7D1-97E263398769}" destId="{94605380-123F-4816-9A37-1086BE306372}" srcOrd="5" destOrd="0" presId="urn:microsoft.com/office/officeart/2005/8/layout/vList2"/>
    <dgm:cxn modelId="{41AEFF8D-B66D-4813-A305-8AAF3805536E}" type="presParOf" srcId="{8C104B18-C72F-4572-B7D1-97E263398769}" destId="{EB1AE36C-4B5E-480E-A44A-EDDB45473F37}" srcOrd="6" destOrd="0" presId="urn:microsoft.com/office/officeart/2005/8/layout/vList2"/>
    <dgm:cxn modelId="{F0AE1174-35B4-4222-8DF9-DD48C40ED800}" type="presParOf" srcId="{8C104B18-C72F-4572-B7D1-97E263398769}" destId="{67D0FEC3-D57F-4F61-8EBF-D3CA2DADE5CE}" srcOrd="7" destOrd="0" presId="urn:microsoft.com/office/officeart/2005/8/layout/vList2"/>
    <dgm:cxn modelId="{06E24A49-126F-49FE-A6FD-C785E3791B98}" type="presParOf" srcId="{8C104B18-C72F-4572-B7D1-97E263398769}" destId="{110DAF14-D40C-472D-BEE9-F244EE8186B6}" srcOrd="8" destOrd="0" presId="urn:microsoft.com/office/officeart/2005/8/layout/vList2"/>
    <dgm:cxn modelId="{26C6601D-120D-4240-BA25-A002E41226CE}" type="presParOf" srcId="{8C104B18-C72F-4572-B7D1-97E263398769}" destId="{B3691F0D-6205-4465-A704-97B465D9B351}" srcOrd="9" destOrd="0" presId="urn:microsoft.com/office/officeart/2005/8/layout/vList2"/>
    <dgm:cxn modelId="{81EC9F5F-4A54-4AA8-BD24-2DA7576D0160}" type="presParOf" srcId="{8C104B18-C72F-4572-B7D1-97E263398769}" destId="{06B3BE2E-56FF-4EE0-A2CE-EA6F3A20757F}"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3EB8A5F-C4AD-4E94-98A3-95DE5EA835F3}" type="doc">
      <dgm:prSet loTypeId="urn:microsoft.com/office/officeart/2016/7/layout/RepeatingBendingProcessNew" loCatId="process" qsTypeId="urn:microsoft.com/office/officeart/2005/8/quickstyle/simple1" qsCatId="simple" csTypeId="urn:microsoft.com/office/officeart/2005/8/colors/accent0_3" csCatId="mainScheme" phldr="1"/>
      <dgm:spPr/>
      <dgm:t>
        <a:bodyPr/>
        <a:lstStyle/>
        <a:p>
          <a:endParaRPr lang="en-US"/>
        </a:p>
      </dgm:t>
    </dgm:pt>
    <dgm:pt modelId="{26BA79E0-2E0D-4965-8A25-8FFDFF942547}">
      <dgm:prSet/>
      <dgm:spPr/>
      <dgm:t>
        <a:bodyPr/>
        <a:lstStyle/>
        <a:p>
          <a:r>
            <a:rPr lang="en-GB" b="1">
              <a:latin typeface="Times New Roman"/>
              <a:cs typeface="Times New Roman"/>
            </a:rPr>
            <a:t>Equal number of default rule sets were used for both IDSs.</a:t>
          </a:r>
          <a:endParaRPr lang="en-US" b="1">
            <a:latin typeface="Times New Roman"/>
            <a:cs typeface="Times New Roman"/>
          </a:endParaRPr>
        </a:p>
      </dgm:t>
    </dgm:pt>
    <dgm:pt modelId="{74289851-5DD0-47B6-B31F-DEBAC98CFC4F}" type="parTrans" cxnId="{6E80DA27-042B-40E7-B04B-FF7810B786C3}">
      <dgm:prSet/>
      <dgm:spPr/>
      <dgm:t>
        <a:bodyPr/>
        <a:lstStyle/>
        <a:p>
          <a:endParaRPr lang="en-US"/>
        </a:p>
      </dgm:t>
    </dgm:pt>
    <dgm:pt modelId="{630BB689-10AC-452E-B9A2-952E1EB9EAD5}" type="sibTrans" cxnId="{6E80DA27-042B-40E7-B04B-FF7810B786C3}">
      <dgm:prSet phldrT="1" phldr="0"/>
      <dgm:spPr/>
      <dgm:t>
        <a:bodyPr/>
        <a:lstStyle/>
        <a:p>
          <a:r>
            <a:rPr lang="en-US"/>
            <a:t>1</a:t>
          </a:r>
        </a:p>
      </dgm:t>
    </dgm:pt>
    <dgm:pt modelId="{D84C9AB0-9AD2-479B-9E2B-3CF992334530}">
      <dgm:prSet/>
      <dgm:spPr/>
      <dgm:t>
        <a:bodyPr/>
        <a:lstStyle/>
        <a:p>
          <a:pPr rtl="0"/>
          <a:r>
            <a:rPr lang="en-GB" b="1">
              <a:latin typeface="Times New Roman"/>
              <a:cs typeface="Times New Roman"/>
            </a:rPr>
            <a:t>We did  a 10th fold cross validation : 80 labelled data used for training  and 20 labelled data that are used for testing</a:t>
          </a:r>
          <a:endParaRPr lang="en-US" b="1">
            <a:latin typeface="Times New Roman"/>
            <a:cs typeface="Times New Roman"/>
          </a:endParaRPr>
        </a:p>
      </dgm:t>
    </dgm:pt>
    <dgm:pt modelId="{DC5ED974-D373-4250-A3D3-64B78792B7EF}" type="parTrans" cxnId="{38B8A9D5-DFB9-47F4-B51E-92C0B9071E37}">
      <dgm:prSet/>
      <dgm:spPr/>
      <dgm:t>
        <a:bodyPr/>
        <a:lstStyle/>
        <a:p>
          <a:endParaRPr lang="en-US"/>
        </a:p>
      </dgm:t>
    </dgm:pt>
    <dgm:pt modelId="{9C3E6FC5-E25E-42AE-88E8-971FF89FDFB4}" type="sibTrans" cxnId="{38B8A9D5-DFB9-47F4-B51E-92C0B9071E37}">
      <dgm:prSet phldrT="2" phldr="0"/>
      <dgm:spPr/>
      <dgm:t>
        <a:bodyPr/>
        <a:lstStyle/>
        <a:p>
          <a:r>
            <a:rPr lang="en-US"/>
            <a:t>2</a:t>
          </a:r>
        </a:p>
      </dgm:t>
    </dgm:pt>
    <dgm:pt modelId="{6FB51B3D-A2C6-4D4C-9981-7668CDB49A69}">
      <dgm:prSet/>
      <dgm:spPr/>
      <dgm:t>
        <a:bodyPr/>
        <a:lstStyle/>
        <a:p>
          <a:r>
            <a:rPr lang="en-GB" b="1">
              <a:latin typeface="Times New Roman"/>
              <a:cs typeface="Times New Roman"/>
            </a:rPr>
            <a:t>Recorded FPR, FNR, TPR and then calculate Detection Rate(DR) and Detection Accuracy(DA).</a:t>
          </a:r>
          <a:endParaRPr lang="en-US" b="1">
            <a:latin typeface="Times New Roman"/>
            <a:cs typeface="Times New Roman"/>
          </a:endParaRPr>
        </a:p>
      </dgm:t>
    </dgm:pt>
    <dgm:pt modelId="{AB8F4C88-9B9D-45A1-A5C3-B72A49DA8F5F}" type="parTrans" cxnId="{5FBC9D30-806F-4E38-9642-57185C8723AF}">
      <dgm:prSet/>
      <dgm:spPr/>
      <dgm:t>
        <a:bodyPr/>
        <a:lstStyle/>
        <a:p>
          <a:endParaRPr lang="en-US"/>
        </a:p>
      </dgm:t>
    </dgm:pt>
    <dgm:pt modelId="{A1489513-499F-49CA-B933-68427E8E5621}" type="sibTrans" cxnId="{5FBC9D30-806F-4E38-9642-57185C8723AF}">
      <dgm:prSet phldrT="3" phldr="0"/>
      <dgm:spPr/>
      <dgm:t>
        <a:bodyPr/>
        <a:lstStyle/>
        <a:p>
          <a:r>
            <a:rPr lang="en-US"/>
            <a:t>3</a:t>
          </a:r>
        </a:p>
      </dgm:t>
    </dgm:pt>
    <dgm:pt modelId="{1F0D0970-05CE-4D04-8D72-CCBD6E3D67E2}">
      <dgm:prSet/>
      <dgm:spPr/>
      <dgm:t>
        <a:bodyPr/>
        <a:lstStyle/>
        <a:p>
          <a:pPr rtl="0"/>
          <a:r>
            <a:rPr lang="en-GB" b="1">
              <a:latin typeface="Times New Roman"/>
              <a:cs typeface="Times New Roman"/>
            </a:rPr>
            <a:t>Calculated Detection Rate(DR) = TPR/(TPR+FNR)</a:t>
          </a:r>
          <a:endParaRPr lang="en-US" b="1">
            <a:latin typeface="Times New Roman"/>
            <a:cs typeface="Times New Roman"/>
          </a:endParaRPr>
        </a:p>
      </dgm:t>
    </dgm:pt>
    <dgm:pt modelId="{7492C459-E8F6-4960-9294-46302C14F3B8}" type="parTrans" cxnId="{2CD600AB-A6FC-41AB-9F45-70375174BA64}">
      <dgm:prSet/>
      <dgm:spPr/>
      <dgm:t>
        <a:bodyPr/>
        <a:lstStyle/>
        <a:p>
          <a:endParaRPr lang="en-US"/>
        </a:p>
      </dgm:t>
    </dgm:pt>
    <dgm:pt modelId="{A920031D-EBE7-43B1-8C7E-384B14C42FDA}" type="sibTrans" cxnId="{2CD600AB-A6FC-41AB-9F45-70375174BA64}">
      <dgm:prSet phldrT="4" phldr="0"/>
      <dgm:spPr/>
      <dgm:t>
        <a:bodyPr/>
        <a:lstStyle/>
        <a:p>
          <a:r>
            <a:rPr lang="en-US"/>
            <a:t>4</a:t>
          </a:r>
        </a:p>
      </dgm:t>
    </dgm:pt>
    <dgm:pt modelId="{08815B17-1247-4AF3-8171-19DF9A7FA442}">
      <dgm:prSet/>
      <dgm:spPr/>
      <dgm:t>
        <a:bodyPr/>
        <a:lstStyle/>
        <a:p>
          <a:r>
            <a:rPr lang="en-GB" b="1">
              <a:latin typeface="Times New Roman"/>
              <a:cs typeface="Times New Roman"/>
            </a:rPr>
            <a:t>Calculated Detection Accuracy(DA)= (TPR+FNR)/(TPR+FNR+FPR)</a:t>
          </a:r>
          <a:endParaRPr lang="en-US" b="1">
            <a:latin typeface="Times New Roman"/>
            <a:cs typeface="Times New Roman"/>
          </a:endParaRPr>
        </a:p>
      </dgm:t>
    </dgm:pt>
    <dgm:pt modelId="{BE2E686B-EC4A-4184-8DD1-9F4FAE2897F4}" type="parTrans" cxnId="{E914E38A-A6FC-4B27-A2D8-2AD121C5DB9F}">
      <dgm:prSet/>
      <dgm:spPr/>
      <dgm:t>
        <a:bodyPr/>
        <a:lstStyle/>
        <a:p>
          <a:endParaRPr lang="en-US"/>
        </a:p>
      </dgm:t>
    </dgm:pt>
    <dgm:pt modelId="{41C7B362-A175-428E-86FF-70B7A392649C}" type="sibTrans" cxnId="{E914E38A-A6FC-4B27-A2D8-2AD121C5DB9F}">
      <dgm:prSet phldrT="5" phldr="0"/>
      <dgm:spPr/>
      <dgm:t>
        <a:bodyPr/>
        <a:lstStyle/>
        <a:p>
          <a:r>
            <a:rPr lang="en-US"/>
            <a:t>5</a:t>
          </a:r>
        </a:p>
      </dgm:t>
    </dgm:pt>
    <dgm:pt modelId="{0B4C50DF-8BBF-464F-AC78-3177AC38E092}">
      <dgm:prSet/>
      <dgm:spPr/>
      <dgm:t>
        <a:bodyPr/>
        <a:lstStyle/>
        <a:p>
          <a:r>
            <a:rPr lang="en-GB" b="1">
              <a:latin typeface="Times New Roman"/>
              <a:cs typeface="Times New Roman"/>
            </a:rPr>
            <a:t>An algorithm is rejected if its DR is poor despite of excellent FPR or DA.</a:t>
          </a:r>
          <a:endParaRPr lang="en-US" b="1">
            <a:latin typeface="Times New Roman"/>
            <a:cs typeface="Times New Roman"/>
          </a:endParaRPr>
        </a:p>
      </dgm:t>
    </dgm:pt>
    <dgm:pt modelId="{53A81884-D336-4D33-99A2-F7F07CD7ACEA}" type="parTrans" cxnId="{BF07BA2D-6E1E-4CDA-9B86-4F7039382529}">
      <dgm:prSet/>
      <dgm:spPr/>
      <dgm:t>
        <a:bodyPr/>
        <a:lstStyle/>
        <a:p>
          <a:endParaRPr lang="en-US"/>
        </a:p>
      </dgm:t>
    </dgm:pt>
    <dgm:pt modelId="{48C32A96-38C9-49EE-A324-BA22530F82F6}" type="sibTrans" cxnId="{BF07BA2D-6E1E-4CDA-9B86-4F7039382529}">
      <dgm:prSet phldrT="6" phldr="0"/>
      <dgm:spPr/>
      <dgm:t>
        <a:bodyPr/>
        <a:lstStyle/>
        <a:p>
          <a:r>
            <a:rPr lang="en-US"/>
            <a:t>6</a:t>
          </a:r>
        </a:p>
      </dgm:t>
    </dgm:pt>
    <dgm:pt modelId="{D87EB340-79C6-4806-8236-223C44D833CF}">
      <dgm:prSet/>
      <dgm:spPr/>
      <dgm:t>
        <a:bodyPr/>
        <a:lstStyle/>
        <a:p>
          <a:pPr rtl="0"/>
          <a:r>
            <a:rPr lang="en-GB" b="1">
              <a:latin typeface="Times New Roman"/>
              <a:cs typeface="Times New Roman"/>
            </a:rPr>
            <a:t>Among five algorithms , based on the above metrics , "J48 Decision Tree" has performed best and hence is being selected for further work</a:t>
          </a:r>
          <a:endParaRPr lang="en-US" b="1">
            <a:latin typeface="Times New Roman"/>
            <a:cs typeface="Times New Roman"/>
          </a:endParaRPr>
        </a:p>
      </dgm:t>
    </dgm:pt>
    <dgm:pt modelId="{2E9A48D6-899F-49F8-8055-9673B0696DB0}" type="parTrans" cxnId="{49082A10-E518-40DC-8CF0-B17A77556D20}">
      <dgm:prSet/>
      <dgm:spPr/>
      <dgm:t>
        <a:bodyPr/>
        <a:lstStyle/>
        <a:p>
          <a:endParaRPr lang="en-US"/>
        </a:p>
      </dgm:t>
    </dgm:pt>
    <dgm:pt modelId="{298D57E0-799D-449C-BA00-EB10B2816C52}" type="sibTrans" cxnId="{49082A10-E518-40DC-8CF0-B17A77556D20}">
      <dgm:prSet phldrT="7" phldr="0"/>
      <dgm:spPr/>
      <dgm:t>
        <a:bodyPr/>
        <a:lstStyle/>
        <a:p>
          <a:endParaRPr lang="en-US"/>
        </a:p>
      </dgm:t>
    </dgm:pt>
    <dgm:pt modelId="{AD4EB7E3-34C4-4969-87CE-DDC3A649E8A2}" type="pres">
      <dgm:prSet presAssocID="{93EB8A5F-C4AD-4E94-98A3-95DE5EA835F3}" presName="Name0" presStyleCnt="0">
        <dgm:presLayoutVars>
          <dgm:dir/>
          <dgm:resizeHandles val="exact"/>
        </dgm:presLayoutVars>
      </dgm:prSet>
      <dgm:spPr/>
    </dgm:pt>
    <dgm:pt modelId="{AAA51796-8C5A-4B2C-B9BF-140E0FB2481E}" type="pres">
      <dgm:prSet presAssocID="{26BA79E0-2E0D-4965-8A25-8FFDFF942547}" presName="node" presStyleLbl="node1" presStyleIdx="0" presStyleCnt="7">
        <dgm:presLayoutVars>
          <dgm:bulletEnabled val="1"/>
        </dgm:presLayoutVars>
      </dgm:prSet>
      <dgm:spPr/>
    </dgm:pt>
    <dgm:pt modelId="{C00F7450-82FF-4236-B9F2-1A0FB0C79B63}" type="pres">
      <dgm:prSet presAssocID="{630BB689-10AC-452E-B9A2-952E1EB9EAD5}" presName="sibTrans" presStyleLbl="sibTrans1D1" presStyleIdx="0" presStyleCnt="6"/>
      <dgm:spPr/>
    </dgm:pt>
    <dgm:pt modelId="{4D20C4A2-E6FA-4227-A58A-FDC222DE54F2}" type="pres">
      <dgm:prSet presAssocID="{630BB689-10AC-452E-B9A2-952E1EB9EAD5}" presName="connectorText" presStyleLbl="sibTrans1D1" presStyleIdx="0" presStyleCnt="6"/>
      <dgm:spPr/>
    </dgm:pt>
    <dgm:pt modelId="{E3247301-8A88-4798-9027-B49CC2A97C76}" type="pres">
      <dgm:prSet presAssocID="{D84C9AB0-9AD2-479B-9E2B-3CF992334530}" presName="node" presStyleLbl="node1" presStyleIdx="1" presStyleCnt="7">
        <dgm:presLayoutVars>
          <dgm:bulletEnabled val="1"/>
        </dgm:presLayoutVars>
      </dgm:prSet>
      <dgm:spPr/>
    </dgm:pt>
    <dgm:pt modelId="{5BE0FF30-0698-410D-A3E2-C8C1861EE894}" type="pres">
      <dgm:prSet presAssocID="{9C3E6FC5-E25E-42AE-88E8-971FF89FDFB4}" presName="sibTrans" presStyleLbl="sibTrans1D1" presStyleIdx="1" presStyleCnt="6"/>
      <dgm:spPr/>
    </dgm:pt>
    <dgm:pt modelId="{8D3D3EFB-7835-4159-852D-3177221CBBC0}" type="pres">
      <dgm:prSet presAssocID="{9C3E6FC5-E25E-42AE-88E8-971FF89FDFB4}" presName="connectorText" presStyleLbl="sibTrans1D1" presStyleIdx="1" presStyleCnt="6"/>
      <dgm:spPr/>
    </dgm:pt>
    <dgm:pt modelId="{50AC1ABB-AA87-48E3-8BF7-83C1A8948B70}" type="pres">
      <dgm:prSet presAssocID="{6FB51B3D-A2C6-4D4C-9981-7668CDB49A69}" presName="node" presStyleLbl="node1" presStyleIdx="2" presStyleCnt="7">
        <dgm:presLayoutVars>
          <dgm:bulletEnabled val="1"/>
        </dgm:presLayoutVars>
      </dgm:prSet>
      <dgm:spPr/>
    </dgm:pt>
    <dgm:pt modelId="{4DC83250-45C9-4C07-B20B-74E5342B02BA}" type="pres">
      <dgm:prSet presAssocID="{A1489513-499F-49CA-B933-68427E8E5621}" presName="sibTrans" presStyleLbl="sibTrans1D1" presStyleIdx="2" presStyleCnt="6"/>
      <dgm:spPr/>
    </dgm:pt>
    <dgm:pt modelId="{3305562F-084B-4061-8C74-33B0AD7D4DC0}" type="pres">
      <dgm:prSet presAssocID="{A1489513-499F-49CA-B933-68427E8E5621}" presName="connectorText" presStyleLbl="sibTrans1D1" presStyleIdx="2" presStyleCnt="6"/>
      <dgm:spPr/>
    </dgm:pt>
    <dgm:pt modelId="{BAF6F925-D4F0-410F-A773-8E7C18BB49E9}" type="pres">
      <dgm:prSet presAssocID="{1F0D0970-05CE-4D04-8D72-CCBD6E3D67E2}" presName="node" presStyleLbl="node1" presStyleIdx="3" presStyleCnt="7">
        <dgm:presLayoutVars>
          <dgm:bulletEnabled val="1"/>
        </dgm:presLayoutVars>
      </dgm:prSet>
      <dgm:spPr/>
    </dgm:pt>
    <dgm:pt modelId="{88510A3A-FBA1-4805-B9A0-1DA22EA0D3E0}" type="pres">
      <dgm:prSet presAssocID="{A920031D-EBE7-43B1-8C7E-384B14C42FDA}" presName="sibTrans" presStyleLbl="sibTrans1D1" presStyleIdx="3" presStyleCnt="6"/>
      <dgm:spPr/>
    </dgm:pt>
    <dgm:pt modelId="{090AFBF9-B545-4367-B103-93D1CFDCD6A0}" type="pres">
      <dgm:prSet presAssocID="{A920031D-EBE7-43B1-8C7E-384B14C42FDA}" presName="connectorText" presStyleLbl="sibTrans1D1" presStyleIdx="3" presStyleCnt="6"/>
      <dgm:spPr/>
    </dgm:pt>
    <dgm:pt modelId="{C332F86E-AC3A-4C51-92EC-6F574DC31B6D}" type="pres">
      <dgm:prSet presAssocID="{08815B17-1247-4AF3-8171-19DF9A7FA442}" presName="node" presStyleLbl="node1" presStyleIdx="4" presStyleCnt="7">
        <dgm:presLayoutVars>
          <dgm:bulletEnabled val="1"/>
        </dgm:presLayoutVars>
      </dgm:prSet>
      <dgm:spPr/>
    </dgm:pt>
    <dgm:pt modelId="{BEF7D80B-229B-4552-B7DA-8E7D0DE56AAE}" type="pres">
      <dgm:prSet presAssocID="{41C7B362-A175-428E-86FF-70B7A392649C}" presName="sibTrans" presStyleLbl="sibTrans1D1" presStyleIdx="4" presStyleCnt="6"/>
      <dgm:spPr/>
    </dgm:pt>
    <dgm:pt modelId="{FBD0D54F-0252-4E56-9373-5B8FC63DBC5A}" type="pres">
      <dgm:prSet presAssocID="{41C7B362-A175-428E-86FF-70B7A392649C}" presName="connectorText" presStyleLbl="sibTrans1D1" presStyleIdx="4" presStyleCnt="6"/>
      <dgm:spPr/>
    </dgm:pt>
    <dgm:pt modelId="{8C8D8338-3B2E-4408-BE98-D82F72146A01}" type="pres">
      <dgm:prSet presAssocID="{0B4C50DF-8BBF-464F-AC78-3177AC38E092}" presName="node" presStyleLbl="node1" presStyleIdx="5" presStyleCnt="7">
        <dgm:presLayoutVars>
          <dgm:bulletEnabled val="1"/>
        </dgm:presLayoutVars>
      </dgm:prSet>
      <dgm:spPr/>
    </dgm:pt>
    <dgm:pt modelId="{61EA0408-32C6-485C-82CB-148EFACB55B5}" type="pres">
      <dgm:prSet presAssocID="{48C32A96-38C9-49EE-A324-BA22530F82F6}" presName="sibTrans" presStyleLbl="sibTrans1D1" presStyleIdx="5" presStyleCnt="6"/>
      <dgm:spPr/>
    </dgm:pt>
    <dgm:pt modelId="{6A9DB89D-5746-464D-8F63-18FE18DE2157}" type="pres">
      <dgm:prSet presAssocID="{48C32A96-38C9-49EE-A324-BA22530F82F6}" presName="connectorText" presStyleLbl="sibTrans1D1" presStyleIdx="5" presStyleCnt="6"/>
      <dgm:spPr/>
    </dgm:pt>
    <dgm:pt modelId="{63A37C29-F4C3-487F-8B68-9F941652BD13}" type="pres">
      <dgm:prSet presAssocID="{D87EB340-79C6-4806-8236-223C44D833CF}" presName="node" presStyleLbl="node1" presStyleIdx="6" presStyleCnt="7">
        <dgm:presLayoutVars>
          <dgm:bulletEnabled val="1"/>
        </dgm:presLayoutVars>
      </dgm:prSet>
      <dgm:spPr/>
    </dgm:pt>
  </dgm:ptLst>
  <dgm:cxnLst>
    <dgm:cxn modelId="{BEFF6A09-E008-43C0-8CB7-2E5F79ECED9A}" type="presOf" srcId="{9C3E6FC5-E25E-42AE-88E8-971FF89FDFB4}" destId="{5BE0FF30-0698-410D-A3E2-C8C1861EE894}" srcOrd="0" destOrd="0" presId="urn:microsoft.com/office/officeart/2016/7/layout/RepeatingBendingProcessNew"/>
    <dgm:cxn modelId="{B6AA280E-7EED-428F-8D94-19663E4DF1B4}" type="presOf" srcId="{0B4C50DF-8BBF-464F-AC78-3177AC38E092}" destId="{8C8D8338-3B2E-4408-BE98-D82F72146A01}" srcOrd="0" destOrd="0" presId="urn:microsoft.com/office/officeart/2016/7/layout/RepeatingBendingProcessNew"/>
    <dgm:cxn modelId="{49082A10-E518-40DC-8CF0-B17A77556D20}" srcId="{93EB8A5F-C4AD-4E94-98A3-95DE5EA835F3}" destId="{D87EB340-79C6-4806-8236-223C44D833CF}" srcOrd="6" destOrd="0" parTransId="{2E9A48D6-899F-49F8-8055-9673B0696DB0}" sibTransId="{298D57E0-799D-449C-BA00-EB10B2816C52}"/>
    <dgm:cxn modelId="{6E80DA27-042B-40E7-B04B-FF7810B786C3}" srcId="{93EB8A5F-C4AD-4E94-98A3-95DE5EA835F3}" destId="{26BA79E0-2E0D-4965-8A25-8FFDFF942547}" srcOrd="0" destOrd="0" parTransId="{74289851-5DD0-47B6-B31F-DEBAC98CFC4F}" sibTransId="{630BB689-10AC-452E-B9A2-952E1EB9EAD5}"/>
    <dgm:cxn modelId="{97A7022D-8F2D-4CE0-B7C1-7014CC59B59B}" type="presOf" srcId="{630BB689-10AC-452E-B9A2-952E1EB9EAD5}" destId="{C00F7450-82FF-4236-B9F2-1A0FB0C79B63}" srcOrd="0" destOrd="0" presId="urn:microsoft.com/office/officeart/2016/7/layout/RepeatingBendingProcessNew"/>
    <dgm:cxn modelId="{BF07BA2D-6E1E-4CDA-9B86-4F7039382529}" srcId="{93EB8A5F-C4AD-4E94-98A3-95DE5EA835F3}" destId="{0B4C50DF-8BBF-464F-AC78-3177AC38E092}" srcOrd="5" destOrd="0" parTransId="{53A81884-D336-4D33-99A2-F7F07CD7ACEA}" sibTransId="{48C32A96-38C9-49EE-A324-BA22530F82F6}"/>
    <dgm:cxn modelId="{5FBC9D30-806F-4E38-9642-57185C8723AF}" srcId="{93EB8A5F-C4AD-4E94-98A3-95DE5EA835F3}" destId="{6FB51B3D-A2C6-4D4C-9981-7668CDB49A69}" srcOrd="2" destOrd="0" parTransId="{AB8F4C88-9B9D-45A1-A5C3-B72A49DA8F5F}" sibTransId="{A1489513-499F-49CA-B933-68427E8E5621}"/>
    <dgm:cxn modelId="{2F0F2636-C7D6-4E21-A505-BA8901CEF4BC}" type="presOf" srcId="{48C32A96-38C9-49EE-A324-BA22530F82F6}" destId="{61EA0408-32C6-485C-82CB-148EFACB55B5}" srcOrd="0" destOrd="0" presId="urn:microsoft.com/office/officeart/2016/7/layout/RepeatingBendingProcessNew"/>
    <dgm:cxn modelId="{0A97393C-832D-4689-99F3-A661504C991E}" type="presOf" srcId="{D87EB340-79C6-4806-8236-223C44D833CF}" destId="{63A37C29-F4C3-487F-8B68-9F941652BD13}" srcOrd="0" destOrd="0" presId="urn:microsoft.com/office/officeart/2016/7/layout/RepeatingBendingProcessNew"/>
    <dgm:cxn modelId="{7BB99160-D222-4BEE-9E3A-4F576C017B81}" type="presOf" srcId="{A920031D-EBE7-43B1-8C7E-384B14C42FDA}" destId="{88510A3A-FBA1-4805-B9A0-1DA22EA0D3E0}" srcOrd="0" destOrd="0" presId="urn:microsoft.com/office/officeart/2016/7/layout/RepeatingBendingProcessNew"/>
    <dgm:cxn modelId="{2C270343-5098-4BF2-82EB-4DE72E1F2E11}" type="presOf" srcId="{A1489513-499F-49CA-B933-68427E8E5621}" destId="{3305562F-084B-4061-8C74-33B0AD7D4DC0}" srcOrd="1" destOrd="0" presId="urn:microsoft.com/office/officeart/2016/7/layout/RepeatingBendingProcessNew"/>
    <dgm:cxn modelId="{23EB1B66-A9C8-4490-B181-2FADEF1F88CF}" type="presOf" srcId="{6FB51B3D-A2C6-4D4C-9981-7668CDB49A69}" destId="{50AC1ABB-AA87-48E3-8BF7-83C1A8948B70}" srcOrd="0" destOrd="0" presId="urn:microsoft.com/office/officeart/2016/7/layout/RepeatingBendingProcessNew"/>
    <dgm:cxn modelId="{2B654966-3323-48F2-B76C-545FBB681D7F}" type="presOf" srcId="{630BB689-10AC-452E-B9A2-952E1EB9EAD5}" destId="{4D20C4A2-E6FA-4227-A58A-FDC222DE54F2}" srcOrd="1" destOrd="0" presId="urn:microsoft.com/office/officeart/2016/7/layout/RepeatingBendingProcessNew"/>
    <dgm:cxn modelId="{DC3F5B4B-79FD-4058-A8BE-B4AFDDBB60A3}" type="presOf" srcId="{26BA79E0-2E0D-4965-8A25-8FFDFF942547}" destId="{AAA51796-8C5A-4B2C-B9BF-140E0FB2481E}" srcOrd="0" destOrd="0" presId="urn:microsoft.com/office/officeart/2016/7/layout/RepeatingBendingProcessNew"/>
    <dgm:cxn modelId="{2DAA704E-24F4-4CB6-8D37-0BF7BF287822}" type="presOf" srcId="{D84C9AB0-9AD2-479B-9E2B-3CF992334530}" destId="{E3247301-8A88-4798-9027-B49CC2A97C76}" srcOrd="0" destOrd="0" presId="urn:microsoft.com/office/officeart/2016/7/layout/RepeatingBendingProcessNew"/>
    <dgm:cxn modelId="{D0DA4887-D577-4837-8183-F5258A02D154}" type="presOf" srcId="{41C7B362-A175-428E-86FF-70B7A392649C}" destId="{FBD0D54F-0252-4E56-9373-5B8FC63DBC5A}" srcOrd="1" destOrd="0" presId="urn:microsoft.com/office/officeart/2016/7/layout/RepeatingBendingProcessNew"/>
    <dgm:cxn modelId="{369FB989-485E-4F20-B3F4-DA0D5B819BD7}" type="presOf" srcId="{1F0D0970-05CE-4D04-8D72-CCBD6E3D67E2}" destId="{BAF6F925-D4F0-410F-A773-8E7C18BB49E9}" srcOrd="0" destOrd="0" presId="urn:microsoft.com/office/officeart/2016/7/layout/RepeatingBendingProcessNew"/>
    <dgm:cxn modelId="{E914E38A-A6FC-4B27-A2D8-2AD121C5DB9F}" srcId="{93EB8A5F-C4AD-4E94-98A3-95DE5EA835F3}" destId="{08815B17-1247-4AF3-8171-19DF9A7FA442}" srcOrd="4" destOrd="0" parTransId="{BE2E686B-EC4A-4184-8DD1-9F4FAE2897F4}" sibTransId="{41C7B362-A175-428E-86FF-70B7A392649C}"/>
    <dgm:cxn modelId="{BF64129A-68D6-4238-82BA-59FB5B6C55C3}" type="presOf" srcId="{9C3E6FC5-E25E-42AE-88E8-971FF89FDFB4}" destId="{8D3D3EFB-7835-4159-852D-3177221CBBC0}" srcOrd="1" destOrd="0" presId="urn:microsoft.com/office/officeart/2016/7/layout/RepeatingBendingProcessNew"/>
    <dgm:cxn modelId="{1E5C70A8-8664-46D6-89AB-C3541B5F66B7}" type="presOf" srcId="{08815B17-1247-4AF3-8171-19DF9A7FA442}" destId="{C332F86E-AC3A-4C51-92EC-6F574DC31B6D}" srcOrd="0" destOrd="0" presId="urn:microsoft.com/office/officeart/2016/7/layout/RepeatingBendingProcessNew"/>
    <dgm:cxn modelId="{8D3AC4A8-1D86-4798-B107-D00FA6522B55}" type="presOf" srcId="{93EB8A5F-C4AD-4E94-98A3-95DE5EA835F3}" destId="{AD4EB7E3-34C4-4969-87CE-DDC3A649E8A2}" srcOrd="0" destOrd="0" presId="urn:microsoft.com/office/officeart/2016/7/layout/RepeatingBendingProcessNew"/>
    <dgm:cxn modelId="{2CD600AB-A6FC-41AB-9F45-70375174BA64}" srcId="{93EB8A5F-C4AD-4E94-98A3-95DE5EA835F3}" destId="{1F0D0970-05CE-4D04-8D72-CCBD6E3D67E2}" srcOrd="3" destOrd="0" parTransId="{7492C459-E8F6-4960-9294-46302C14F3B8}" sibTransId="{A920031D-EBE7-43B1-8C7E-384B14C42FDA}"/>
    <dgm:cxn modelId="{D9CA14CF-B16B-4791-BA7C-B69B1F3C5BA3}" type="presOf" srcId="{48C32A96-38C9-49EE-A324-BA22530F82F6}" destId="{6A9DB89D-5746-464D-8F63-18FE18DE2157}" srcOrd="1" destOrd="0" presId="urn:microsoft.com/office/officeart/2016/7/layout/RepeatingBendingProcessNew"/>
    <dgm:cxn modelId="{38B8A9D5-DFB9-47F4-B51E-92C0B9071E37}" srcId="{93EB8A5F-C4AD-4E94-98A3-95DE5EA835F3}" destId="{D84C9AB0-9AD2-479B-9E2B-3CF992334530}" srcOrd="1" destOrd="0" parTransId="{DC5ED974-D373-4250-A3D3-64B78792B7EF}" sibTransId="{9C3E6FC5-E25E-42AE-88E8-971FF89FDFB4}"/>
    <dgm:cxn modelId="{65563BE6-1A6B-414F-A8A8-F3C38E0D7248}" type="presOf" srcId="{41C7B362-A175-428E-86FF-70B7A392649C}" destId="{BEF7D80B-229B-4552-B7DA-8E7D0DE56AAE}" srcOrd="0" destOrd="0" presId="urn:microsoft.com/office/officeart/2016/7/layout/RepeatingBendingProcessNew"/>
    <dgm:cxn modelId="{5E1025F0-B1C7-4683-9328-082AB0D39FA8}" type="presOf" srcId="{A920031D-EBE7-43B1-8C7E-384B14C42FDA}" destId="{090AFBF9-B545-4367-B103-93D1CFDCD6A0}" srcOrd="1" destOrd="0" presId="urn:microsoft.com/office/officeart/2016/7/layout/RepeatingBendingProcessNew"/>
    <dgm:cxn modelId="{EC50EDF0-5138-44DF-BB6A-DB483EE26463}" type="presOf" srcId="{A1489513-499F-49CA-B933-68427E8E5621}" destId="{4DC83250-45C9-4C07-B20B-74E5342B02BA}" srcOrd="0" destOrd="0" presId="urn:microsoft.com/office/officeart/2016/7/layout/RepeatingBendingProcessNew"/>
    <dgm:cxn modelId="{1DABC919-9357-4452-80E7-1E4EE5FB6148}" type="presParOf" srcId="{AD4EB7E3-34C4-4969-87CE-DDC3A649E8A2}" destId="{AAA51796-8C5A-4B2C-B9BF-140E0FB2481E}" srcOrd="0" destOrd="0" presId="urn:microsoft.com/office/officeart/2016/7/layout/RepeatingBendingProcessNew"/>
    <dgm:cxn modelId="{2B588815-7FCF-4D74-B05C-DBB2CA047DE7}" type="presParOf" srcId="{AD4EB7E3-34C4-4969-87CE-DDC3A649E8A2}" destId="{C00F7450-82FF-4236-B9F2-1A0FB0C79B63}" srcOrd="1" destOrd="0" presId="urn:microsoft.com/office/officeart/2016/7/layout/RepeatingBendingProcessNew"/>
    <dgm:cxn modelId="{7962245A-90D1-4F79-8036-9FBF8767A2DA}" type="presParOf" srcId="{C00F7450-82FF-4236-B9F2-1A0FB0C79B63}" destId="{4D20C4A2-E6FA-4227-A58A-FDC222DE54F2}" srcOrd="0" destOrd="0" presId="urn:microsoft.com/office/officeart/2016/7/layout/RepeatingBendingProcessNew"/>
    <dgm:cxn modelId="{A1497426-08F6-43D9-967D-DD78B991B09C}" type="presParOf" srcId="{AD4EB7E3-34C4-4969-87CE-DDC3A649E8A2}" destId="{E3247301-8A88-4798-9027-B49CC2A97C76}" srcOrd="2" destOrd="0" presId="urn:microsoft.com/office/officeart/2016/7/layout/RepeatingBendingProcessNew"/>
    <dgm:cxn modelId="{B1FA7FC9-21AD-4BCD-9B12-84ED9C6FD503}" type="presParOf" srcId="{AD4EB7E3-34C4-4969-87CE-DDC3A649E8A2}" destId="{5BE0FF30-0698-410D-A3E2-C8C1861EE894}" srcOrd="3" destOrd="0" presId="urn:microsoft.com/office/officeart/2016/7/layout/RepeatingBendingProcessNew"/>
    <dgm:cxn modelId="{CA550156-D05A-45D9-9654-35965CBDF985}" type="presParOf" srcId="{5BE0FF30-0698-410D-A3E2-C8C1861EE894}" destId="{8D3D3EFB-7835-4159-852D-3177221CBBC0}" srcOrd="0" destOrd="0" presId="urn:microsoft.com/office/officeart/2016/7/layout/RepeatingBendingProcessNew"/>
    <dgm:cxn modelId="{F8D884AD-D6C1-4218-A822-C46DD69F1CF5}" type="presParOf" srcId="{AD4EB7E3-34C4-4969-87CE-DDC3A649E8A2}" destId="{50AC1ABB-AA87-48E3-8BF7-83C1A8948B70}" srcOrd="4" destOrd="0" presId="urn:microsoft.com/office/officeart/2016/7/layout/RepeatingBendingProcessNew"/>
    <dgm:cxn modelId="{7D243B2A-662F-46A9-B392-AE054C1C974E}" type="presParOf" srcId="{AD4EB7E3-34C4-4969-87CE-DDC3A649E8A2}" destId="{4DC83250-45C9-4C07-B20B-74E5342B02BA}" srcOrd="5" destOrd="0" presId="urn:microsoft.com/office/officeart/2016/7/layout/RepeatingBendingProcessNew"/>
    <dgm:cxn modelId="{62928D2A-C08C-422C-814E-057B7F140686}" type="presParOf" srcId="{4DC83250-45C9-4C07-B20B-74E5342B02BA}" destId="{3305562F-084B-4061-8C74-33B0AD7D4DC0}" srcOrd="0" destOrd="0" presId="urn:microsoft.com/office/officeart/2016/7/layout/RepeatingBendingProcessNew"/>
    <dgm:cxn modelId="{06C63014-ADC8-4F06-9F6A-92D41E3D7551}" type="presParOf" srcId="{AD4EB7E3-34C4-4969-87CE-DDC3A649E8A2}" destId="{BAF6F925-D4F0-410F-A773-8E7C18BB49E9}" srcOrd="6" destOrd="0" presId="urn:microsoft.com/office/officeart/2016/7/layout/RepeatingBendingProcessNew"/>
    <dgm:cxn modelId="{DF1196FA-A139-4E49-91A0-67D1A1DEAF29}" type="presParOf" srcId="{AD4EB7E3-34C4-4969-87CE-DDC3A649E8A2}" destId="{88510A3A-FBA1-4805-B9A0-1DA22EA0D3E0}" srcOrd="7" destOrd="0" presId="urn:microsoft.com/office/officeart/2016/7/layout/RepeatingBendingProcessNew"/>
    <dgm:cxn modelId="{148FCDD6-FAE6-4597-AB60-E04707233F21}" type="presParOf" srcId="{88510A3A-FBA1-4805-B9A0-1DA22EA0D3E0}" destId="{090AFBF9-B545-4367-B103-93D1CFDCD6A0}" srcOrd="0" destOrd="0" presId="urn:microsoft.com/office/officeart/2016/7/layout/RepeatingBendingProcessNew"/>
    <dgm:cxn modelId="{D93663CF-C582-43D4-BEEB-B984862373BF}" type="presParOf" srcId="{AD4EB7E3-34C4-4969-87CE-DDC3A649E8A2}" destId="{C332F86E-AC3A-4C51-92EC-6F574DC31B6D}" srcOrd="8" destOrd="0" presId="urn:microsoft.com/office/officeart/2016/7/layout/RepeatingBendingProcessNew"/>
    <dgm:cxn modelId="{5190DA24-02AD-4F7D-977E-84482BBC8698}" type="presParOf" srcId="{AD4EB7E3-34C4-4969-87CE-DDC3A649E8A2}" destId="{BEF7D80B-229B-4552-B7DA-8E7D0DE56AAE}" srcOrd="9" destOrd="0" presId="urn:microsoft.com/office/officeart/2016/7/layout/RepeatingBendingProcessNew"/>
    <dgm:cxn modelId="{D82D3904-2B16-460A-832E-119247299F07}" type="presParOf" srcId="{BEF7D80B-229B-4552-B7DA-8E7D0DE56AAE}" destId="{FBD0D54F-0252-4E56-9373-5B8FC63DBC5A}" srcOrd="0" destOrd="0" presId="urn:microsoft.com/office/officeart/2016/7/layout/RepeatingBendingProcessNew"/>
    <dgm:cxn modelId="{742AA073-E487-4141-9584-2644E0FC7D1C}" type="presParOf" srcId="{AD4EB7E3-34C4-4969-87CE-DDC3A649E8A2}" destId="{8C8D8338-3B2E-4408-BE98-D82F72146A01}" srcOrd="10" destOrd="0" presId="urn:microsoft.com/office/officeart/2016/7/layout/RepeatingBendingProcessNew"/>
    <dgm:cxn modelId="{DF0BB5CF-13A3-4C03-AC34-9230A91A6B4E}" type="presParOf" srcId="{AD4EB7E3-34C4-4969-87CE-DDC3A649E8A2}" destId="{61EA0408-32C6-485C-82CB-148EFACB55B5}" srcOrd="11" destOrd="0" presId="urn:microsoft.com/office/officeart/2016/7/layout/RepeatingBendingProcessNew"/>
    <dgm:cxn modelId="{C23FFAEA-F091-40AF-9271-6D4C9CCB9218}" type="presParOf" srcId="{61EA0408-32C6-485C-82CB-148EFACB55B5}" destId="{6A9DB89D-5746-464D-8F63-18FE18DE2157}" srcOrd="0" destOrd="0" presId="urn:microsoft.com/office/officeart/2016/7/layout/RepeatingBendingProcessNew"/>
    <dgm:cxn modelId="{14219922-5987-4213-B9A6-156A2E565187}" type="presParOf" srcId="{AD4EB7E3-34C4-4969-87CE-DDC3A649E8A2}" destId="{63A37C29-F4C3-487F-8B68-9F941652BD13}" srcOrd="12"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F2E607-4306-4487-BBD5-E4A94135761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BFC61D8-CAC3-401E-AF63-94E8C941CA09}">
      <dgm:prSet/>
      <dgm:spPr/>
      <dgm:t>
        <a:bodyPr/>
        <a:lstStyle/>
        <a:p>
          <a:r>
            <a:rPr lang="en-US"/>
            <a:t>The idea is to modify the existing snort architecture and integrate the additional plug-in which results in a new architecture.</a:t>
          </a:r>
        </a:p>
      </dgm:t>
    </dgm:pt>
    <dgm:pt modelId="{F528D1EB-DBC6-4929-A604-F286A0755965}" type="parTrans" cxnId="{55750436-8195-4557-89FF-385493801BD7}">
      <dgm:prSet/>
      <dgm:spPr/>
      <dgm:t>
        <a:bodyPr/>
        <a:lstStyle/>
        <a:p>
          <a:endParaRPr lang="en-US"/>
        </a:p>
      </dgm:t>
    </dgm:pt>
    <dgm:pt modelId="{7D7AF473-DDAF-4F96-ACFC-DD2B311B11E7}" type="sibTrans" cxnId="{55750436-8195-4557-89FF-385493801BD7}">
      <dgm:prSet/>
      <dgm:spPr/>
      <dgm:t>
        <a:bodyPr/>
        <a:lstStyle/>
        <a:p>
          <a:endParaRPr lang="en-US"/>
        </a:p>
      </dgm:t>
    </dgm:pt>
    <dgm:pt modelId="{C7C5FED3-FA5F-4BA7-ADAA-64A92956C21F}">
      <dgm:prSet/>
      <dgm:spPr/>
      <dgm:t>
        <a:bodyPr/>
        <a:lstStyle/>
        <a:p>
          <a:r>
            <a:rPr lang="en-US"/>
            <a:t>The prep-processor will input the network traffic into the plug-in and the rule set and both will operate parallel to more accurately detect the malicious traffic </a:t>
          </a:r>
        </a:p>
      </dgm:t>
    </dgm:pt>
    <dgm:pt modelId="{E966988D-056F-4402-A81F-C51888FEAE9F}" type="parTrans" cxnId="{9DAC497B-F61D-4CDA-96C5-DE48B5801286}">
      <dgm:prSet/>
      <dgm:spPr/>
      <dgm:t>
        <a:bodyPr/>
        <a:lstStyle/>
        <a:p>
          <a:endParaRPr lang="en-US"/>
        </a:p>
      </dgm:t>
    </dgm:pt>
    <dgm:pt modelId="{BF3ABA75-AC47-411D-91F0-2D28A0300D07}" type="sibTrans" cxnId="{9DAC497B-F61D-4CDA-96C5-DE48B5801286}">
      <dgm:prSet/>
      <dgm:spPr/>
      <dgm:t>
        <a:bodyPr/>
        <a:lstStyle/>
        <a:p>
          <a:endParaRPr lang="en-US"/>
        </a:p>
      </dgm:t>
    </dgm:pt>
    <dgm:pt modelId="{F0C8A052-C458-4A6C-B31A-F667E204D024}">
      <dgm:prSet/>
      <dgm:spPr/>
      <dgm:t>
        <a:bodyPr/>
        <a:lstStyle/>
        <a:p>
          <a:r>
            <a:rPr lang="en-US"/>
            <a:t>The adaptive plug in is having 4 component :</a:t>
          </a:r>
        </a:p>
      </dgm:t>
    </dgm:pt>
    <dgm:pt modelId="{3839A30F-A859-4CFE-BE9B-FAC2666C563A}" type="parTrans" cxnId="{26098F04-AB7C-4269-AC47-159DE3012F10}">
      <dgm:prSet/>
      <dgm:spPr/>
      <dgm:t>
        <a:bodyPr/>
        <a:lstStyle/>
        <a:p>
          <a:endParaRPr lang="en-US"/>
        </a:p>
      </dgm:t>
    </dgm:pt>
    <dgm:pt modelId="{7CECFAD6-004F-4FA7-A27E-63D6A9436B9B}" type="sibTrans" cxnId="{26098F04-AB7C-4269-AC47-159DE3012F10}">
      <dgm:prSet/>
      <dgm:spPr/>
      <dgm:t>
        <a:bodyPr/>
        <a:lstStyle/>
        <a:p>
          <a:endParaRPr lang="en-US"/>
        </a:p>
      </dgm:t>
    </dgm:pt>
    <dgm:pt modelId="{4801F454-1A4C-416F-8FEB-6F143EB09A5E}">
      <dgm:prSet/>
      <dgm:spPr/>
      <dgm:t>
        <a:bodyPr/>
        <a:lstStyle/>
        <a:p>
          <a:r>
            <a:rPr lang="en-US"/>
            <a:t>Decode network packets </a:t>
          </a:r>
        </a:p>
      </dgm:t>
    </dgm:pt>
    <dgm:pt modelId="{5FF7D26A-4AAF-49C7-A977-1C78FEF82A64}" type="parTrans" cxnId="{C2C60085-4224-44E3-83BE-044B09199B24}">
      <dgm:prSet/>
      <dgm:spPr/>
      <dgm:t>
        <a:bodyPr/>
        <a:lstStyle/>
        <a:p>
          <a:endParaRPr lang="en-US"/>
        </a:p>
      </dgm:t>
    </dgm:pt>
    <dgm:pt modelId="{17690A4A-2831-499E-9B8E-59F1C989BA35}" type="sibTrans" cxnId="{C2C60085-4224-44E3-83BE-044B09199B24}">
      <dgm:prSet/>
      <dgm:spPr/>
      <dgm:t>
        <a:bodyPr/>
        <a:lstStyle/>
        <a:p>
          <a:endParaRPr lang="en-US"/>
        </a:p>
      </dgm:t>
    </dgm:pt>
    <dgm:pt modelId="{811B6AB5-621E-4EF1-90D0-D33C98D59C4A}">
      <dgm:prSet/>
      <dgm:spPr/>
      <dgm:t>
        <a:bodyPr/>
        <a:lstStyle/>
        <a:p>
          <a:r>
            <a:rPr lang="en-US"/>
            <a:t>Classify network packets </a:t>
          </a:r>
        </a:p>
      </dgm:t>
    </dgm:pt>
    <dgm:pt modelId="{70BEA400-EBB9-4D58-AABA-4283A8A10AF3}" type="parTrans" cxnId="{D9F84FDF-1553-4D59-9E12-6E981F1E62CD}">
      <dgm:prSet/>
      <dgm:spPr/>
      <dgm:t>
        <a:bodyPr/>
        <a:lstStyle/>
        <a:p>
          <a:endParaRPr lang="en-US"/>
        </a:p>
      </dgm:t>
    </dgm:pt>
    <dgm:pt modelId="{9A9DCFE5-4EB5-49B7-9E33-EEAF4B50D672}" type="sibTrans" cxnId="{D9F84FDF-1553-4D59-9E12-6E981F1E62CD}">
      <dgm:prSet/>
      <dgm:spPr/>
      <dgm:t>
        <a:bodyPr/>
        <a:lstStyle/>
        <a:p>
          <a:endParaRPr lang="en-US"/>
        </a:p>
      </dgm:t>
    </dgm:pt>
    <dgm:pt modelId="{8516EE1E-3004-41B1-8598-76C342FC96A4}">
      <dgm:prSet/>
      <dgm:spPr/>
      <dgm:t>
        <a:bodyPr/>
        <a:lstStyle/>
        <a:p>
          <a:r>
            <a:rPr lang="en-US"/>
            <a:t>Machine learning algorithm</a:t>
          </a:r>
        </a:p>
      </dgm:t>
    </dgm:pt>
    <dgm:pt modelId="{F8E9199D-208B-40B0-8F67-75EF34D12F52}" type="parTrans" cxnId="{C3B7E27B-D1E9-490C-A2BC-540E35BEF352}">
      <dgm:prSet/>
      <dgm:spPr/>
      <dgm:t>
        <a:bodyPr/>
        <a:lstStyle/>
        <a:p>
          <a:endParaRPr lang="en-US"/>
        </a:p>
      </dgm:t>
    </dgm:pt>
    <dgm:pt modelId="{8CF353BB-8A99-4865-B210-67D284D8FE0A}" type="sibTrans" cxnId="{C3B7E27B-D1E9-490C-A2BC-540E35BEF352}">
      <dgm:prSet/>
      <dgm:spPr/>
      <dgm:t>
        <a:bodyPr/>
        <a:lstStyle/>
        <a:p>
          <a:endParaRPr lang="en-US"/>
        </a:p>
      </dgm:t>
    </dgm:pt>
    <dgm:pt modelId="{8E035415-5605-4717-938C-50C6C7A9E4AE}">
      <dgm:prSet/>
      <dgm:spPr/>
      <dgm:t>
        <a:bodyPr/>
        <a:lstStyle/>
        <a:p>
          <a:r>
            <a:rPr lang="en-US"/>
            <a:t>False positive alarm reduction</a:t>
          </a:r>
        </a:p>
      </dgm:t>
    </dgm:pt>
    <dgm:pt modelId="{DB9E3FCA-22A0-4772-AAD5-F7199A5A119B}" type="parTrans" cxnId="{D242FCAE-1B56-4D55-AD9C-12553FFBC7ED}">
      <dgm:prSet/>
      <dgm:spPr/>
      <dgm:t>
        <a:bodyPr/>
        <a:lstStyle/>
        <a:p>
          <a:endParaRPr lang="en-US"/>
        </a:p>
      </dgm:t>
    </dgm:pt>
    <dgm:pt modelId="{0B078C6F-F019-45A3-B965-725B1BB87FDD}" type="sibTrans" cxnId="{D242FCAE-1B56-4D55-AD9C-12553FFBC7ED}">
      <dgm:prSet/>
      <dgm:spPr/>
      <dgm:t>
        <a:bodyPr/>
        <a:lstStyle/>
        <a:p>
          <a:endParaRPr lang="en-US"/>
        </a:p>
      </dgm:t>
    </dgm:pt>
    <dgm:pt modelId="{C736A203-AD65-418F-8698-7F8BF0BB6412}">
      <dgm:prSet/>
      <dgm:spPr/>
      <dgm:t>
        <a:bodyPr/>
        <a:lstStyle/>
        <a:p>
          <a:r>
            <a:rPr lang="en-US"/>
            <a:t>The plug-in is a script file written in 'g' programming language </a:t>
          </a:r>
        </a:p>
      </dgm:t>
    </dgm:pt>
    <dgm:pt modelId="{53A1CA34-CA35-4E01-982C-D283411750E6}" type="parTrans" cxnId="{89FAB0EF-A512-4E0E-8DC2-3B69A68F6BDD}">
      <dgm:prSet/>
      <dgm:spPr/>
      <dgm:t>
        <a:bodyPr/>
        <a:lstStyle/>
        <a:p>
          <a:endParaRPr lang="en-US"/>
        </a:p>
      </dgm:t>
    </dgm:pt>
    <dgm:pt modelId="{D36C5A8B-18BF-4DDD-91AC-8436FEB5D5EC}" type="sibTrans" cxnId="{89FAB0EF-A512-4E0E-8DC2-3B69A68F6BDD}">
      <dgm:prSet/>
      <dgm:spPr/>
      <dgm:t>
        <a:bodyPr/>
        <a:lstStyle/>
        <a:p>
          <a:endParaRPr lang="en-US"/>
        </a:p>
      </dgm:t>
    </dgm:pt>
    <dgm:pt modelId="{E0236F69-EEAD-4C3A-BC70-71CCFF5C1D5A}" type="pres">
      <dgm:prSet presAssocID="{C7F2E607-4306-4487-BBD5-E4A941357614}" presName="linear" presStyleCnt="0">
        <dgm:presLayoutVars>
          <dgm:animLvl val="lvl"/>
          <dgm:resizeHandles val="exact"/>
        </dgm:presLayoutVars>
      </dgm:prSet>
      <dgm:spPr/>
    </dgm:pt>
    <dgm:pt modelId="{671AB7BB-2392-42B9-87DC-FC572341EBF4}" type="pres">
      <dgm:prSet presAssocID="{5BFC61D8-CAC3-401E-AF63-94E8C941CA09}" presName="parentText" presStyleLbl="node1" presStyleIdx="0" presStyleCnt="4">
        <dgm:presLayoutVars>
          <dgm:chMax val="0"/>
          <dgm:bulletEnabled val="1"/>
        </dgm:presLayoutVars>
      </dgm:prSet>
      <dgm:spPr/>
    </dgm:pt>
    <dgm:pt modelId="{F8F04BC1-364F-4E09-9FF7-6221707FB129}" type="pres">
      <dgm:prSet presAssocID="{7D7AF473-DDAF-4F96-ACFC-DD2B311B11E7}" presName="spacer" presStyleCnt="0"/>
      <dgm:spPr/>
    </dgm:pt>
    <dgm:pt modelId="{5B65FBD1-0E53-4F0D-9B74-DE03986127B6}" type="pres">
      <dgm:prSet presAssocID="{C7C5FED3-FA5F-4BA7-ADAA-64A92956C21F}" presName="parentText" presStyleLbl="node1" presStyleIdx="1" presStyleCnt="4">
        <dgm:presLayoutVars>
          <dgm:chMax val="0"/>
          <dgm:bulletEnabled val="1"/>
        </dgm:presLayoutVars>
      </dgm:prSet>
      <dgm:spPr/>
    </dgm:pt>
    <dgm:pt modelId="{F938F177-E28B-452C-A20E-0D34574AD2EC}" type="pres">
      <dgm:prSet presAssocID="{BF3ABA75-AC47-411D-91F0-2D28A0300D07}" presName="spacer" presStyleCnt="0"/>
      <dgm:spPr/>
    </dgm:pt>
    <dgm:pt modelId="{ED297A4D-B0CD-4744-A11D-7D1539315C29}" type="pres">
      <dgm:prSet presAssocID="{F0C8A052-C458-4A6C-B31A-F667E204D024}" presName="parentText" presStyleLbl="node1" presStyleIdx="2" presStyleCnt="4">
        <dgm:presLayoutVars>
          <dgm:chMax val="0"/>
          <dgm:bulletEnabled val="1"/>
        </dgm:presLayoutVars>
      </dgm:prSet>
      <dgm:spPr/>
    </dgm:pt>
    <dgm:pt modelId="{92384ABC-E6EB-48AA-8DC0-D6D6F8E384E9}" type="pres">
      <dgm:prSet presAssocID="{F0C8A052-C458-4A6C-B31A-F667E204D024}" presName="childText" presStyleLbl="revTx" presStyleIdx="0" presStyleCnt="1">
        <dgm:presLayoutVars>
          <dgm:bulletEnabled val="1"/>
        </dgm:presLayoutVars>
      </dgm:prSet>
      <dgm:spPr/>
    </dgm:pt>
    <dgm:pt modelId="{2CFDBD97-E1AD-4B0B-BADF-6A9D188ACA78}" type="pres">
      <dgm:prSet presAssocID="{C736A203-AD65-418F-8698-7F8BF0BB6412}" presName="parentText" presStyleLbl="node1" presStyleIdx="3" presStyleCnt="4">
        <dgm:presLayoutVars>
          <dgm:chMax val="0"/>
          <dgm:bulletEnabled val="1"/>
        </dgm:presLayoutVars>
      </dgm:prSet>
      <dgm:spPr/>
    </dgm:pt>
  </dgm:ptLst>
  <dgm:cxnLst>
    <dgm:cxn modelId="{26098F04-AB7C-4269-AC47-159DE3012F10}" srcId="{C7F2E607-4306-4487-BBD5-E4A941357614}" destId="{F0C8A052-C458-4A6C-B31A-F667E204D024}" srcOrd="2" destOrd="0" parTransId="{3839A30F-A859-4CFE-BE9B-FAC2666C563A}" sibTransId="{7CECFAD6-004F-4FA7-A27E-63D6A9436B9B}"/>
    <dgm:cxn modelId="{7697041B-5A48-447A-B847-7F9E49766408}" type="presOf" srcId="{F0C8A052-C458-4A6C-B31A-F667E204D024}" destId="{ED297A4D-B0CD-4744-A11D-7D1539315C29}" srcOrd="0" destOrd="0" presId="urn:microsoft.com/office/officeart/2005/8/layout/vList2"/>
    <dgm:cxn modelId="{4ED8CE23-2106-4A41-ACE4-ADDC9FA5FB7C}" type="presOf" srcId="{C736A203-AD65-418F-8698-7F8BF0BB6412}" destId="{2CFDBD97-E1AD-4B0B-BADF-6A9D188ACA78}" srcOrd="0" destOrd="0" presId="urn:microsoft.com/office/officeart/2005/8/layout/vList2"/>
    <dgm:cxn modelId="{82615030-397B-488B-8EC0-0534335C0121}" type="presOf" srcId="{5BFC61D8-CAC3-401E-AF63-94E8C941CA09}" destId="{671AB7BB-2392-42B9-87DC-FC572341EBF4}" srcOrd="0" destOrd="0" presId="urn:microsoft.com/office/officeart/2005/8/layout/vList2"/>
    <dgm:cxn modelId="{55750436-8195-4557-89FF-385493801BD7}" srcId="{C7F2E607-4306-4487-BBD5-E4A941357614}" destId="{5BFC61D8-CAC3-401E-AF63-94E8C941CA09}" srcOrd="0" destOrd="0" parTransId="{F528D1EB-DBC6-4929-A604-F286A0755965}" sibTransId="{7D7AF473-DDAF-4F96-ACFC-DD2B311B11E7}"/>
    <dgm:cxn modelId="{18477D36-BD54-4DD3-AF64-9971F7B2C68E}" type="presOf" srcId="{4801F454-1A4C-416F-8FEB-6F143EB09A5E}" destId="{92384ABC-E6EB-48AA-8DC0-D6D6F8E384E9}" srcOrd="0" destOrd="0" presId="urn:microsoft.com/office/officeart/2005/8/layout/vList2"/>
    <dgm:cxn modelId="{E5141F58-753C-4FE0-9793-35B1FA4D5AEF}" type="presOf" srcId="{C7F2E607-4306-4487-BBD5-E4A941357614}" destId="{E0236F69-EEAD-4C3A-BC70-71CCFF5C1D5A}" srcOrd="0" destOrd="0" presId="urn:microsoft.com/office/officeart/2005/8/layout/vList2"/>
    <dgm:cxn modelId="{9DAC497B-F61D-4CDA-96C5-DE48B5801286}" srcId="{C7F2E607-4306-4487-BBD5-E4A941357614}" destId="{C7C5FED3-FA5F-4BA7-ADAA-64A92956C21F}" srcOrd="1" destOrd="0" parTransId="{E966988D-056F-4402-A81F-C51888FEAE9F}" sibTransId="{BF3ABA75-AC47-411D-91F0-2D28A0300D07}"/>
    <dgm:cxn modelId="{C3B7E27B-D1E9-490C-A2BC-540E35BEF352}" srcId="{F0C8A052-C458-4A6C-B31A-F667E204D024}" destId="{8516EE1E-3004-41B1-8598-76C342FC96A4}" srcOrd="2" destOrd="0" parTransId="{F8E9199D-208B-40B0-8F67-75EF34D12F52}" sibTransId="{8CF353BB-8A99-4865-B210-67D284D8FE0A}"/>
    <dgm:cxn modelId="{C2C60085-4224-44E3-83BE-044B09199B24}" srcId="{F0C8A052-C458-4A6C-B31A-F667E204D024}" destId="{4801F454-1A4C-416F-8FEB-6F143EB09A5E}" srcOrd="0" destOrd="0" parTransId="{5FF7D26A-4AAF-49C7-A977-1C78FEF82A64}" sibTransId="{17690A4A-2831-499E-9B8E-59F1C989BA35}"/>
    <dgm:cxn modelId="{D242FCAE-1B56-4D55-AD9C-12553FFBC7ED}" srcId="{F0C8A052-C458-4A6C-B31A-F667E204D024}" destId="{8E035415-5605-4717-938C-50C6C7A9E4AE}" srcOrd="3" destOrd="0" parTransId="{DB9E3FCA-22A0-4772-AAD5-F7199A5A119B}" sibTransId="{0B078C6F-F019-45A3-B965-725B1BB87FDD}"/>
    <dgm:cxn modelId="{3BF17DC6-D0D6-40E2-9136-4391EADA54AA}" type="presOf" srcId="{8516EE1E-3004-41B1-8598-76C342FC96A4}" destId="{92384ABC-E6EB-48AA-8DC0-D6D6F8E384E9}" srcOrd="0" destOrd="2" presId="urn:microsoft.com/office/officeart/2005/8/layout/vList2"/>
    <dgm:cxn modelId="{D77318D2-17F7-41A7-9AD0-9F3478E1E2DF}" type="presOf" srcId="{C7C5FED3-FA5F-4BA7-ADAA-64A92956C21F}" destId="{5B65FBD1-0E53-4F0D-9B74-DE03986127B6}" srcOrd="0" destOrd="0" presId="urn:microsoft.com/office/officeart/2005/8/layout/vList2"/>
    <dgm:cxn modelId="{68257ED6-1E67-4E4C-861F-7D10306A22AE}" type="presOf" srcId="{8E035415-5605-4717-938C-50C6C7A9E4AE}" destId="{92384ABC-E6EB-48AA-8DC0-D6D6F8E384E9}" srcOrd="0" destOrd="3" presId="urn:microsoft.com/office/officeart/2005/8/layout/vList2"/>
    <dgm:cxn modelId="{D9F84FDF-1553-4D59-9E12-6E981F1E62CD}" srcId="{F0C8A052-C458-4A6C-B31A-F667E204D024}" destId="{811B6AB5-621E-4EF1-90D0-D33C98D59C4A}" srcOrd="1" destOrd="0" parTransId="{70BEA400-EBB9-4D58-AABA-4283A8A10AF3}" sibTransId="{9A9DCFE5-4EB5-49B7-9E33-EEAF4B50D672}"/>
    <dgm:cxn modelId="{89FAB0EF-A512-4E0E-8DC2-3B69A68F6BDD}" srcId="{C7F2E607-4306-4487-BBD5-E4A941357614}" destId="{C736A203-AD65-418F-8698-7F8BF0BB6412}" srcOrd="3" destOrd="0" parTransId="{53A1CA34-CA35-4E01-982C-D283411750E6}" sibTransId="{D36C5A8B-18BF-4DDD-91AC-8436FEB5D5EC}"/>
    <dgm:cxn modelId="{BA07BEF7-DF2C-4D9C-A3A3-8233B57A8621}" type="presOf" srcId="{811B6AB5-621E-4EF1-90D0-D33C98D59C4A}" destId="{92384ABC-E6EB-48AA-8DC0-D6D6F8E384E9}" srcOrd="0" destOrd="1" presId="urn:microsoft.com/office/officeart/2005/8/layout/vList2"/>
    <dgm:cxn modelId="{7EB4F17E-C842-4267-8273-4186D965F16E}" type="presParOf" srcId="{E0236F69-EEAD-4C3A-BC70-71CCFF5C1D5A}" destId="{671AB7BB-2392-42B9-87DC-FC572341EBF4}" srcOrd="0" destOrd="0" presId="urn:microsoft.com/office/officeart/2005/8/layout/vList2"/>
    <dgm:cxn modelId="{5A560E7D-1D64-412F-98DB-A2988EB7E570}" type="presParOf" srcId="{E0236F69-EEAD-4C3A-BC70-71CCFF5C1D5A}" destId="{F8F04BC1-364F-4E09-9FF7-6221707FB129}" srcOrd="1" destOrd="0" presId="urn:microsoft.com/office/officeart/2005/8/layout/vList2"/>
    <dgm:cxn modelId="{C05E6765-DB11-42F3-9635-73EF8573D5D9}" type="presParOf" srcId="{E0236F69-EEAD-4C3A-BC70-71CCFF5C1D5A}" destId="{5B65FBD1-0E53-4F0D-9B74-DE03986127B6}" srcOrd="2" destOrd="0" presId="urn:microsoft.com/office/officeart/2005/8/layout/vList2"/>
    <dgm:cxn modelId="{8F4D0AF4-7F75-49C5-8FEF-41EB19D8CD7A}" type="presParOf" srcId="{E0236F69-EEAD-4C3A-BC70-71CCFF5C1D5A}" destId="{F938F177-E28B-452C-A20E-0D34574AD2EC}" srcOrd="3" destOrd="0" presId="urn:microsoft.com/office/officeart/2005/8/layout/vList2"/>
    <dgm:cxn modelId="{975C9FAE-3477-4F14-B85A-E9AE51FE14BE}" type="presParOf" srcId="{E0236F69-EEAD-4C3A-BC70-71CCFF5C1D5A}" destId="{ED297A4D-B0CD-4744-A11D-7D1539315C29}" srcOrd="4" destOrd="0" presId="urn:microsoft.com/office/officeart/2005/8/layout/vList2"/>
    <dgm:cxn modelId="{80B10451-85BB-4FCA-B10B-3A03899345BA}" type="presParOf" srcId="{E0236F69-EEAD-4C3A-BC70-71CCFF5C1D5A}" destId="{92384ABC-E6EB-48AA-8DC0-D6D6F8E384E9}" srcOrd="5" destOrd="0" presId="urn:microsoft.com/office/officeart/2005/8/layout/vList2"/>
    <dgm:cxn modelId="{2D624B2E-959E-4153-9FF4-0FF97C028BAA}" type="presParOf" srcId="{E0236F69-EEAD-4C3A-BC70-71CCFF5C1D5A}" destId="{2CFDBD97-E1AD-4B0B-BADF-6A9D188ACA78}"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7095D8-5B41-40AD-8277-21CBBDD53870}">
      <dsp:nvSpPr>
        <dsp:cNvPr id="0" name=""/>
        <dsp:cNvSpPr/>
      </dsp:nvSpPr>
      <dsp:spPr>
        <a:xfrm>
          <a:off x="0" y="0"/>
          <a:ext cx="3564839" cy="435133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7929" tIns="330200" rIns="277929" bIns="330200" numCol="1" spcCol="1270" anchor="t" anchorCtr="0">
          <a:noAutofit/>
        </a:bodyPr>
        <a:lstStyle/>
        <a:p>
          <a:pPr marL="0" lvl="0" indent="0" algn="l" defTabSz="977900" rtl="0">
            <a:lnSpc>
              <a:spcPct val="90000"/>
            </a:lnSpc>
            <a:spcBef>
              <a:spcPct val="0"/>
            </a:spcBef>
            <a:spcAft>
              <a:spcPct val="35000"/>
            </a:spcAft>
            <a:buNone/>
          </a:pPr>
          <a:r>
            <a:rPr lang="en-GB" sz="2200" kern="1200">
              <a:latin typeface="Calibri Light" panose="020F0302020204030204"/>
            </a:rPr>
            <a:t>EXPERIMENT STAGE 1: Two NIDS</a:t>
          </a:r>
          <a:r>
            <a:rPr lang="en-GB" sz="2200" kern="1200"/>
            <a:t> namely Snort and Suricata were compared.</a:t>
          </a:r>
          <a:r>
            <a:rPr lang="en-GB" sz="2200" kern="1200">
              <a:latin typeface="Calibri Light" panose="020F0302020204030204"/>
            </a:rPr>
            <a:t> </a:t>
          </a:r>
          <a:r>
            <a:rPr lang="en-GB" sz="2200" kern="1200"/>
            <a:t>Snort</a:t>
          </a:r>
          <a:r>
            <a:rPr lang="en-GB" sz="2200" kern="1200">
              <a:latin typeface="Calibri Light" panose="020F0302020204030204"/>
            </a:rPr>
            <a:t> performed better.</a:t>
          </a:r>
          <a:endParaRPr lang="en-US" sz="2200" kern="1200">
            <a:latin typeface="Calibri Light" panose="020F0302020204030204"/>
          </a:endParaRPr>
        </a:p>
      </dsp:txBody>
      <dsp:txXfrm>
        <a:off x="0" y="1653508"/>
        <a:ext cx="3564839" cy="2610802"/>
      </dsp:txXfrm>
    </dsp:sp>
    <dsp:sp modelId="{2346A219-0D44-4952-BEE0-40EFBD61B2E4}">
      <dsp:nvSpPr>
        <dsp:cNvPr id="0" name=""/>
        <dsp:cNvSpPr/>
      </dsp:nvSpPr>
      <dsp:spPr>
        <a:xfrm>
          <a:off x="1129719" y="435133"/>
          <a:ext cx="1305401" cy="130540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01</a:t>
          </a:r>
        </a:p>
      </dsp:txBody>
      <dsp:txXfrm>
        <a:off x="1320891" y="626305"/>
        <a:ext cx="923057" cy="923057"/>
      </dsp:txXfrm>
    </dsp:sp>
    <dsp:sp modelId="{EC93D5E7-F87F-402D-A006-57AAC1530FF4}">
      <dsp:nvSpPr>
        <dsp:cNvPr id="0" name=""/>
        <dsp:cNvSpPr/>
      </dsp:nvSpPr>
      <dsp:spPr>
        <a:xfrm>
          <a:off x="0" y="4351266"/>
          <a:ext cx="3564839"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8AD19D-AF4E-4384-A4C8-9D67EBD34B84}">
      <dsp:nvSpPr>
        <dsp:cNvPr id="0" name=""/>
        <dsp:cNvSpPr/>
      </dsp:nvSpPr>
      <dsp:spPr>
        <a:xfrm>
          <a:off x="3921323" y="0"/>
          <a:ext cx="3564839" cy="435133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7929" tIns="330200" rIns="277929" bIns="330200" numCol="1" spcCol="1270" anchor="t" anchorCtr="0">
          <a:noAutofit/>
        </a:bodyPr>
        <a:lstStyle/>
        <a:p>
          <a:pPr marL="0" lvl="0" indent="0" algn="l" defTabSz="977900" rtl="0">
            <a:lnSpc>
              <a:spcPct val="90000"/>
            </a:lnSpc>
            <a:spcBef>
              <a:spcPct val="0"/>
            </a:spcBef>
            <a:spcAft>
              <a:spcPct val="35000"/>
            </a:spcAft>
            <a:buNone/>
          </a:pPr>
          <a:r>
            <a:rPr lang="en-US" sz="2200" kern="1200">
              <a:latin typeface="Calibri Light" panose="020F0302020204030204"/>
            </a:rPr>
            <a:t>EXPERIMENT STAGE 2: On 3 standard IDS datasets, 5 different  MLA  were applied. Decision Tree and SVM performed better </a:t>
          </a:r>
        </a:p>
      </dsp:txBody>
      <dsp:txXfrm>
        <a:off x="3921323" y="1653508"/>
        <a:ext cx="3564839" cy="2610802"/>
      </dsp:txXfrm>
    </dsp:sp>
    <dsp:sp modelId="{6B822C19-9457-435D-B70B-15A4CFBE055A}">
      <dsp:nvSpPr>
        <dsp:cNvPr id="0" name=""/>
        <dsp:cNvSpPr/>
      </dsp:nvSpPr>
      <dsp:spPr>
        <a:xfrm>
          <a:off x="5051042" y="435133"/>
          <a:ext cx="1305401" cy="130540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02</a:t>
          </a:r>
          <a:endParaRPr lang="en-GB" sz="4800" kern="1200"/>
        </a:p>
      </dsp:txBody>
      <dsp:txXfrm>
        <a:off x="5242214" y="626305"/>
        <a:ext cx="923057" cy="923057"/>
      </dsp:txXfrm>
    </dsp:sp>
    <dsp:sp modelId="{7014956A-256E-4208-BA40-29369158FD9D}">
      <dsp:nvSpPr>
        <dsp:cNvPr id="0" name=""/>
        <dsp:cNvSpPr/>
      </dsp:nvSpPr>
      <dsp:spPr>
        <a:xfrm>
          <a:off x="3921323" y="4351266"/>
          <a:ext cx="3564839"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5C662C-967C-4B40-950F-50FB4D475B89}">
      <dsp:nvSpPr>
        <dsp:cNvPr id="0" name=""/>
        <dsp:cNvSpPr/>
      </dsp:nvSpPr>
      <dsp:spPr>
        <a:xfrm>
          <a:off x="7842647" y="0"/>
          <a:ext cx="3564839" cy="435133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7929" tIns="330200" rIns="277929" bIns="330200" numCol="1" spcCol="1270" anchor="t" anchorCtr="0">
          <a:noAutofit/>
        </a:bodyPr>
        <a:lstStyle/>
        <a:p>
          <a:pPr marL="0" lvl="0" indent="0" algn="l" defTabSz="977900" rtl="0">
            <a:lnSpc>
              <a:spcPct val="90000"/>
            </a:lnSpc>
            <a:spcBef>
              <a:spcPct val="0"/>
            </a:spcBef>
            <a:spcAft>
              <a:spcPct val="35000"/>
            </a:spcAft>
            <a:buNone/>
          </a:pPr>
          <a:r>
            <a:rPr lang="en-GB" sz="2200" kern="1200">
              <a:latin typeface="Calibri Light" panose="020F0302020204030204"/>
            </a:rPr>
            <a:t>EXPERIMENT STAGE 3 :A</a:t>
          </a:r>
          <a:r>
            <a:rPr lang="en-GB" sz="2200" kern="1200"/>
            <a:t> Snort plug-in</a:t>
          </a:r>
          <a:r>
            <a:rPr lang="en-GB" sz="2200" kern="1200">
              <a:latin typeface="Calibri Light" panose="020F0302020204030204"/>
            </a:rPr>
            <a:t> with Decision Tree</a:t>
          </a:r>
          <a:r>
            <a:rPr lang="en-GB" sz="2200" kern="1200">
              <a:latin typeface="Calibri Light"/>
              <a:cs typeface="Calibri Light"/>
            </a:rPr>
            <a:t> </a:t>
          </a:r>
          <a:r>
            <a:rPr lang="en-GB" sz="2200" kern="1200">
              <a:latin typeface="Calibri Light" panose="020F0302020204030204"/>
            </a:rPr>
            <a:t> is planned to apply (task is still in </a:t>
          </a:r>
          <a:r>
            <a:rPr lang="en-GB" sz="2200" kern="1200" err="1">
              <a:latin typeface="Calibri Light" panose="020F0302020204030204"/>
            </a:rPr>
            <a:t>processs</a:t>
          </a:r>
          <a:r>
            <a:rPr lang="en-GB" sz="2200" kern="1200">
              <a:latin typeface="Calibri Light" panose="020F0302020204030204"/>
            </a:rPr>
            <a:t>)</a:t>
          </a:r>
        </a:p>
      </dsp:txBody>
      <dsp:txXfrm>
        <a:off x="7842647" y="1653508"/>
        <a:ext cx="3564839" cy="2610802"/>
      </dsp:txXfrm>
    </dsp:sp>
    <dsp:sp modelId="{750E2F31-427D-4291-A1E7-D57349DCEA42}">
      <dsp:nvSpPr>
        <dsp:cNvPr id="0" name=""/>
        <dsp:cNvSpPr/>
      </dsp:nvSpPr>
      <dsp:spPr>
        <a:xfrm>
          <a:off x="8972366" y="435133"/>
          <a:ext cx="1305401" cy="130540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03</a:t>
          </a:r>
        </a:p>
      </dsp:txBody>
      <dsp:txXfrm>
        <a:off x="9163538" y="626305"/>
        <a:ext cx="923057" cy="923057"/>
      </dsp:txXfrm>
    </dsp:sp>
    <dsp:sp modelId="{ABE60EDD-A40E-437B-960D-1D2910797787}">
      <dsp:nvSpPr>
        <dsp:cNvPr id="0" name=""/>
        <dsp:cNvSpPr/>
      </dsp:nvSpPr>
      <dsp:spPr>
        <a:xfrm>
          <a:off x="7842647" y="4351266"/>
          <a:ext cx="3564839"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41E5C6-B2B2-4A89-BC7E-020687A4F19C}">
      <dsp:nvSpPr>
        <dsp:cNvPr id="0" name=""/>
        <dsp:cNvSpPr/>
      </dsp:nvSpPr>
      <dsp:spPr>
        <a:xfrm>
          <a:off x="0" y="581607"/>
          <a:ext cx="5745595" cy="59670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a:t>To Find best performing ML algorithm to apply on Snort we have used open source machine learning software WEKA </a:t>
          </a:r>
          <a:endParaRPr lang="en-US" sz="1500" kern="1200"/>
        </a:p>
      </dsp:txBody>
      <dsp:txXfrm>
        <a:off x="29128" y="610735"/>
        <a:ext cx="5687339" cy="538444"/>
      </dsp:txXfrm>
    </dsp:sp>
    <dsp:sp modelId="{45E8632E-CA43-4D68-931A-88DCD8F5396E}">
      <dsp:nvSpPr>
        <dsp:cNvPr id="0" name=""/>
        <dsp:cNvSpPr/>
      </dsp:nvSpPr>
      <dsp:spPr>
        <a:xfrm>
          <a:off x="0" y="1221507"/>
          <a:ext cx="5745595" cy="59670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a:t>The datasets are NSA Snort IDS Alert Logs, DARPA IDS Dataset and NSL-KDD IDS Dataset</a:t>
          </a:r>
          <a:endParaRPr lang="en-US" sz="1500" kern="1200"/>
        </a:p>
      </dsp:txBody>
      <dsp:txXfrm>
        <a:off x="29128" y="1250635"/>
        <a:ext cx="5687339" cy="538444"/>
      </dsp:txXfrm>
    </dsp:sp>
    <dsp:sp modelId="{90ABFAC2-2C82-4E6D-A4F6-1024ED82101E}">
      <dsp:nvSpPr>
        <dsp:cNvPr id="0" name=""/>
        <dsp:cNvSpPr/>
      </dsp:nvSpPr>
      <dsp:spPr>
        <a:xfrm>
          <a:off x="0" y="1861407"/>
          <a:ext cx="5745595" cy="59670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a:t>Pre-processed the data accordingly to make it run in WEKA( WEKA is a collection of machine learning algorithms for data mining tasks)</a:t>
          </a:r>
          <a:endParaRPr lang="en-US" sz="1500" kern="1200"/>
        </a:p>
      </dsp:txBody>
      <dsp:txXfrm>
        <a:off x="29128" y="1890535"/>
        <a:ext cx="5687339" cy="538444"/>
      </dsp:txXfrm>
    </dsp:sp>
    <dsp:sp modelId="{EB1AE36C-4B5E-480E-A44A-EDDB45473F37}">
      <dsp:nvSpPr>
        <dsp:cNvPr id="0" name=""/>
        <dsp:cNvSpPr/>
      </dsp:nvSpPr>
      <dsp:spPr>
        <a:xfrm>
          <a:off x="0" y="2501307"/>
          <a:ext cx="5745595" cy="59670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a:t>Used five algorithm( SVM, Decision tree, fuzzy logic, bayes net, </a:t>
          </a:r>
          <a:r>
            <a:rPr lang="en-GB" sz="1500" kern="1200">
              <a:latin typeface="Calibri Light" panose="020F0302020204030204"/>
            </a:rPr>
            <a:t>naive</a:t>
          </a:r>
          <a:r>
            <a:rPr lang="en-GB" sz="1500" kern="1200"/>
            <a:t> bayes)  for testing different detection accuracy on different IDS datasets </a:t>
          </a:r>
          <a:endParaRPr lang="en-US" sz="1500" kern="1200"/>
        </a:p>
      </dsp:txBody>
      <dsp:txXfrm>
        <a:off x="29128" y="2530435"/>
        <a:ext cx="5687339" cy="538444"/>
      </dsp:txXfrm>
    </dsp:sp>
    <dsp:sp modelId="{110DAF14-D40C-472D-BEE9-F244EE8186B6}">
      <dsp:nvSpPr>
        <dsp:cNvPr id="0" name=""/>
        <dsp:cNvSpPr/>
      </dsp:nvSpPr>
      <dsp:spPr>
        <a:xfrm>
          <a:off x="0" y="3141207"/>
          <a:ext cx="5745595" cy="59670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a:t>FPR, FNR, TPR were the metrics used for the comparison of detection accuracy </a:t>
          </a:r>
          <a:endParaRPr lang="en-US" sz="1500" kern="1200"/>
        </a:p>
      </dsp:txBody>
      <dsp:txXfrm>
        <a:off x="29128" y="3170335"/>
        <a:ext cx="5687339" cy="538444"/>
      </dsp:txXfrm>
    </dsp:sp>
    <dsp:sp modelId="{06B3BE2E-56FF-4EE0-A2CE-EA6F3A20757F}">
      <dsp:nvSpPr>
        <dsp:cNvPr id="0" name=""/>
        <dsp:cNvSpPr/>
      </dsp:nvSpPr>
      <dsp:spPr>
        <a:xfrm>
          <a:off x="0" y="3781107"/>
          <a:ext cx="5745595" cy="59670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GB" sz="1500" kern="1200"/>
            <a:t>Based on the accuracy, the best</a:t>
          </a:r>
          <a:r>
            <a:rPr lang="en-GB" sz="1500" kern="1200">
              <a:latin typeface="Calibri Light" panose="020F0302020204030204"/>
            </a:rPr>
            <a:t> MLA has </a:t>
          </a:r>
          <a:r>
            <a:rPr lang="en-GB" sz="1500" kern="1200"/>
            <a:t>chosen </a:t>
          </a:r>
          <a:endParaRPr lang="en-US" sz="1500" kern="1200">
            <a:latin typeface="Calibri Light" panose="020F0302020204030204"/>
          </a:endParaRPr>
        </a:p>
      </dsp:txBody>
      <dsp:txXfrm>
        <a:off x="29128" y="3810235"/>
        <a:ext cx="5687339" cy="5384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0F7450-82FF-4236-B9F2-1A0FB0C79B63}">
      <dsp:nvSpPr>
        <dsp:cNvPr id="0" name=""/>
        <dsp:cNvSpPr/>
      </dsp:nvSpPr>
      <dsp:spPr>
        <a:xfrm>
          <a:off x="2244476" y="1201345"/>
          <a:ext cx="484381" cy="91440"/>
        </a:xfrm>
        <a:custGeom>
          <a:avLst/>
          <a:gdLst/>
          <a:ahLst/>
          <a:cxnLst/>
          <a:rect l="0" t="0" r="0" b="0"/>
          <a:pathLst>
            <a:path>
              <a:moveTo>
                <a:pt x="0" y="45720"/>
              </a:moveTo>
              <a:lnTo>
                <a:pt x="193911" y="45720"/>
              </a:lnTo>
            </a:path>
            <a:path>
              <a:moveTo>
                <a:pt x="290470" y="45720"/>
              </a:moveTo>
              <a:lnTo>
                <a:pt x="484381"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r>
            <a:rPr lang="en-US" sz="1000" kern="1200"/>
            <a:t>1</a:t>
          </a:r>
        </a:p>
      </dsp:txBody>
      <dsp:txXfrm>
        <a:off x="2438387" y="1173206"/>
        <a:ext cx="96559" cy="147718"/>
      </dsp:txXfrm>
    </dsp:sp>
    <dsp:sp modelId="{AAA51796-8C5A-4B2C-B9BF-140E0FB2481E}">
      <dsp:nvSpPr>
        <dsp:cNvPr id="0" name=""/>
        <dsp:cNvSpPr/>
      </dsp:nvSpPr>
      <dsp:spPr>
        <a:xfrm>
          <a:off x="7224" y="575350"/>
          <a:ext cx="2239051" cy="134343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715" tIns="115166" rIns="109715" bIns="115166" numCol="1" spcCol="1270" anchor="ctr" anchorCtr="0">
          <a:noAutofit/>
        </a:bodyPr>
        <a:lstStyle/>
        <a:p>
          <a:pPr marL="0" lvl="0" indent="0" algn="ctr" defTabSz="533400">
            <a:lnSpc>
              <a:spcPct val="90000"/>
            </a:lnSpc>
            <a:spcBef>
              <a:spcPct val="0"/>
            </a:spcBef>
            <a:spcAft>
              <a:spcPct val="35000"/>
            </a:spcAft>
            <a:buNone/>
          </a:pPr>
          <a:r>
            <a:rPr lang="en-GB" sz="1200" b="1" kern="1200">
              <a:latin typeface="Times New Roman"/>
              <a:cs typeface="Times New Roman"/>
            </a:rPr>
            <a:t>Equal number of default rule sets were used for both IDSs.</a:t>
          </a:r>
          <a:endParaRPr lang="en-US" sz="1200" b="1" kern="1200">
            <a:latin typeface="Times New Roman"/>
            <a:cs typeface="Times New Roman"/>
          </a:endParaRPr>
        </a:p>
      </dsp:txBody>
      <dsp:txXfrm>
        <a:off x="7224" y="575350"/>
        <a:ext cx="2239051" cy="1343430"/>
      </dsp:txXfrm>
    </dsp:sp>
    <dsp:sp modelId="{5BE0FF30-0698-410D-A3E2-C8C1861EE894}">
      <dsp:nvSpPr>
        <dsp:cNvPr id="0" name=""/>
        <dsp:cNvSpPr/>
      </dsp:nvSpPr>
      <dsp:spPr>
        <a:xfrm>
          <a:off x="4998509" y="1201345"/>
          <a:ext cx="484381" cy="91440"/>
        </a:xfrm>
        <a:custGeom>
          <a:avLst/>
          <a:gdLst/>
          <a:ahLst/>
          <a:cxnLst/>
          <a:rect l="0" t="0" r="0" b="0"/>
          <a:pathLst>
            <a:path>
              <a:moveTo>
                <a:pt x="0" y="45720"/>
              </a:moveTo>
              <a:lnTo>
                <a:pt x="193911" y="45720"/>
              </a:lnTo>
            </a:path>
            <a:path>
              <a:moveTo>
                <a:pt x="290470" y="45720"/>
              </a:moveTo>
              <a:lnTo>
                <a:pt x="484381"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r>
            <a:rPr lang="en-US" sz="1000" kern="1200"/>
            <a:t>2</a:t>
          </a:r>
        </a:p>
      </dsp:txBody>
      <dsp:txXfrm>
        <a:off x="5192420" y="1173206"/>
        <a:ext cx="96559" cy="147718"/>
      </dsp:txXfrm>
    </dsp:sp>
    <dsp:sp modelId="{E3247301-8A88-4798-9027-B49CC2A97C76}">
      <dsp:nvSpPr>
        <dsp:cNvPr id="0" name=""/>
        <dsp:cNvSpPr/>
      </dsp:nvSpPr>
      <dsp:spPr>
        <a:xfrm>
          <a:off x="2761257" y="575350"/>
          <a:ext cx="2239051" cy="134343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715" tIns="115166" rIns="109715" bIns="115166" numCol="1" spcCol="1270" anchor="ctr" anchorCtr="0">
          <a:noAutofit/>
        </a:bodyPr>
        <a:lstStyle/>
        <a:p>
          <a:pPr marL="0" lvl="0" indent="0" algn="ctr" defTabSz="533400" rtl="0">
            <a:lnSpc>
              <a:spcPct val="90000"/>
            </a:lnSpc>
            <a:spcBef>
              <a:spcPct val="0"/>
            </a:spcBef>
            <a:spcAft>
              <a:spcPct val="35000"/>
            </a:spcAft>
            <a:buNone/>
          </a:pPr>
          <a:r>
            <a:rPr lang="en-GB" sz="1200" b="1" kern="1200">
              <a:latin typeface="Times New Roman"/>
              <a:cs typeface="Times New Roman"/>
            </a:rPr>
            <a:t>We did  a 10th fold cross validation : 80 labelled data used for training  and 20 labelled data that are used for testing</a:t>
          </a:r>
          <a:endParaRPr lang="en-US" sz="1200" b="1" kern="1200">
            <a:latin typeface="Times New Roman"/>
            <a:cs typeface="Times New Roman"/>
          </a:endParaRPr>
        </a:p>
      </dsp:txBody>
      <dsp:txXfrm>
        <a:off x="2761257" y="575350"/>
        <a:ext cx="2239051" cy="1343430"/>
      </dsp:txXfrm>
    </dsp:sp>
    <dsp:sp modelId="{4DC83250-45C9-4C07-B20B-74E5342B02BA}">
      <dsp:nvSpPr>
        <dsp:cNvPr id="0" name=""/>
        <dsp:cNvSpPr/>
      </dsp:nvSpPr>
      <dsp:spPr>
        <a:xfrm>
          <a:off x="7752542" y="1201345"/>
          <a:ext cx="484381" cy="91440"/>
        </a:xfrm>
        <a:custGeom>
          <a:avLst/>
          <a:gdLst/>
          <a:ahLst/>
          <a:cxnLst/>
          <a:rect l="0" t="0" r="0" b="0"/>
          <a:pathLst>
            <a:path>
              <a:moveTo>
                <a:pt x="0" y="45720"/>
              </a:moveTo>
              <a:lnTo>
                <a:pt x="193911" y="45720"/>
              </a:lnTo>
            </a:path>
            <a:path>
              <a:moveTo>
                <a:pt x="290470" y="45720"/>
              </a:moveTo>
              <a:lnTo>
                <a:pt x="484381"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r>
            <a:rPr lang="en-US" sz="1000" kern="1200"/>
            <a:t>3</a:t>
          </a:r>
        </a:p>
      </dsp:txBody>
      <dsp:txXfrm>
        <a:off x="7946453" y="1173206"/>
        <a:ext cx="96559" cy="147718"/>
      </dsp:txXfrm>
    </dsp:sp>
    <dsp:sp modelId="{50AC1ABB-AA87-48E3-8BF7-83C1A8948B70}">
      <dsp:nvSpPr>
        <dsp:cNvPr id="0" name=""/>
        <dsp:cNvSpPr/>
      </dsp:nvSpPr>
      <dsp:spPr>
        <a:xfrm>
          <a:off x="5515290" y="575350"/>
          <a:ext cx="2239051" cy="134343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715" tIns="115166" rIns="109715" bIns="115166" numCol="1" spcCol="1270" anchor="ctr" anchorCtr="0">
          <a:noAutofit/>
        </a:bodyPr>
        <a:lstStyle/>
        <a:p>
          <a:pPr marL="0" lvl="0" indent="0" algn="ctr" defTabSz="533400">
            <a:lnSpc>
              <a:spcPct val="90000"/>
            </a:lnSpc>
            <a:spcBef>
              <a:spcPct val="0"/>
            </a:spcBef>
            <a:spcAft>
              <a:spcPct val="35000"/>
            </a:spcAft>
            <a:buNone/>
          </a:pPr>
          <a:r>
            <a:rPr lang="en-GB" sz="1200" b="1" kern="1200">
              <a:latin typeface="Times New Roman"/>
              <a:cs typeface="Times New Roman"/>
            </a:rPr>
            <a:t>Recorded FPR, FNR, TPR and then calculate Detection Rate(DR) and Detection Accuracy(DA).</a:t>
          </a:r>
          <a:endParaRPr lang="en-US" sz="1200" b="1" kern="1200">
            <a:latin typeface="Times New Roman"/>
            <a:cs typeface="Times New Roman"/>
          </a:endParaRPr>
        </a:p>
      </dsp:txBody>
      <dsp:txXfrm>
        <a:off x="5515290" y="575350"/>
        <a:ext cx="2239051" cy="1343430"/>
      </dsp:txXfrm>
    </dsp:sp>
    <dsp:sp modelId="{88510A3A-FBA1-4805-B9A0-1DA22EA0D3E0}">
      <dsp:nvSpPr>
        <dsp:cNvPr id="0" name=""/>
        <dsp:cNvSpPr/>
      </dsp:nvSpPr>
      <dsp:spPr>
        <a:xfrm>
          <a:off x="1126750" y="1916981"/>
          <a:ext cx="8262099" cy="484381"/>
        </a:xfrm>
        <a:custGeom>
          <a:avLst/>
          <a:gdLst/>
          <a:ahLst/>
          <a:cxnLst/>
          <a:rect l="0" t="0" r="0" b="0"/>
          <a:pathLst>
            <a:path>
              <a:moveTo>
                <a:pt x="8262099" y="0"/>
              </a:moveTo>
              <a:lnTo>
                <a:pt x="8262099" y="259290"/>
              </a:lnTo>
              <a:lnTo>
                <a:pt x="0" y="259290"/>
              </a:lnTo>
              <a:lnTo>
                <a:pt x="0" y="484381"/>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r>
            <a:rPr lang="en-US" sz="1000" kern="1200"/>
            <a:t>4</a:t>
          </a:r>
        </a:p>
      </dsp:txBody>
      <dsp:txXfrm>
        <a:off x="5050846" y="2085312"/>
        <a:ext cx="413906" cy="147718"/>
      </dsp:txXfrm>
    </dsp:sp>
    <dsp:sp modelId="{BAF6F925-D4F0-410F-A773-8E7C18BB49E9}">
      <dsp:nvSpPr>
        <dsp:cNvPr id="0" name=""/>
        <dsp:cNvSpPr/>
      </dsp:nvSpPr>
      <dsp:spPr>
        <a:xfrm>
          <a:off x="8269323" y="575350"/>
          <a:ext cx="2239051" cy="134343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715" tIns="115166" rIns="109715" bIns="115166" numCol="1" spcCol="1270" anchor="ctr" anchorCtr="0">
          <a:noAutofit/>
        </a:bodyPr>
        <a:lstStyle/>
        <a:p>
          <a:pPr marL="0" lvl="0" indent="0" algn="ctr" defTabSz="533400" rtl="0">
            <a:lnSpc>
              <a:spcPct val="90000"/>
            </a:lnSpc>
            <a:spcBef>
              <a:spcPct val="0"/>
            </a:spcBef>
            <a:spcAft>
              <a:spcPct val="35000"/>
            </a:spcAft>
            <a:buNone/>
          </a:pPr>
          <a:r>
            <a:rPr lang="en-GB" sz="1200" b="1" kern="1200">
              <a:latin typeface="Times New Roman"/>
              <a:cs typeface="Times New Roman"/>
            </a:rPr>
            <a:t>Calculated Detection Rate(DR) = TPR/(TPR+FNR)</a:t>
          </a:r>
          <a:endParaRPr lang="en-US" sz="1200" b="1" kern="1200">
            <a:latin typeface="Times New Roman"/>
            <a:cs typeface="Times New Roman"/>
          </a:endParaRPr>
        </a:p>
      </dsp:txBody>
      <dsp:txXfrm>
        <a:off x="8269323" y="575350"/>
        <a:ext cx="2239051" cy="1343430"/>
      </dsp:txXfrm>
    </dsp:sp>
    <dsp:sp modelId="{BEF7D80B-229B-4552-B7DA-8E7D0DE56AAE}">
      <dsp:nvSpPr>
        <dsp:cNvPr id="0" name=""/>
        <dsp:cNvSpPr/>
      </dsp:nvSpPr>
      <dsp:spPr>
        <a:xfrm>
          <a:off x="2244476" y="3059758"/>
          <a:ext cx="484381" cy="91440"/>
        </a:xfrm>
        <a:custGeom>
          <a:avLst/>
          <a:gdLst/>
          <a:ahLst/>
          <a:cxnLst/>
          <a:rect l="0" t="0" r="0" b="0"/>
          <a:pathLst>
            <a:path>
              <a:moveTo>
                <a:pt x="0" y="45720"/>
              </a:moveTo>
              <a:lnTo>
                <a:pt x="193911" y="45719"/>
              </a:lnTo>
            </a:path>
            <a:path>
              <a:moveTo>
                <a:pt x="290470" y="45719"/>
              </a:moveTo>
              <a:lnTo>
                <a:pt x="484381"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r>
            <a:rPr lang="en-US" sz="1000" kern="1200"/>
            <a:t>5</a:t>
          </a:r>
        </a:p>
      </dsp:txBody>
      <dsp:txXfrm>
        <a:off x="2438387" y="3031618"/>
        <a:ext cx="96559" cy="147718"/>
      </dsp:txXfrm>
    </dsp:sp>
    <dsp:sp modelId="{C332F86E-AC3A-4C51-92EC-6F574DC31B6D}">
      <dsp:nvSpPr>
        <dsp:cNvPr id="0" name=""/>
        <dsp:cNvSpPr/>
      </dsp:nvSpPr>
      <dsp:spPr>
        <a:xfrm>
          <a:off x="7224" y="2433762"/>
          <a:ext cx="2239051" cy="134343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715" tIns="115166" rIns="109715" bIns="115166" numCol="1" spcCol="1270" anchor="ctr" anchorCtr="0">
          <a:noAutofit/>
        </a:bodyPr>
        <a:lstStyle/>
        <a:p>
          <a:pPr marL="0" lvl="0" indent="0" algn="ctr" defTabSz="533400">
            <a:lnSpc>
              <a:spcPct val="90000"/>
            </a:lnSpc>
            <a:spcBef>
              <a:spcPct val="0"/>
            </a:spcBef>
            <a:spcAft>
              <a:spcPct val="35000"/>
            </a:spcAft>
            <a:buNone/>
          </a:pPr>
          <a:r>
            <a:rPr lang="en-GB" sz="1200" b="1" kern="1200">
              <a:latin typeface="Times New Roman"/>
              <a:cs typeface="Times New Roman"/>
            </a:rPr>
            <a:t>Calculated Detection Accuracy(DA)= (TPR+FNR)/(TPR+FNR+FPR)</a:t>
          </a:r>
          <a:endParaRPr lang="en-US" sz="1200" b="1" kern="1200">
            <a:latin typeface="Times New Roman"/>
            <a:cs typeface="Times New Roman"/>
          </a:endParaRPr>
        </a:p>
      </dsp:txBody>
      <dsp:txXfrm>
        <a:off x="7224" y="2433762"/>
        <a:ext cx="2239051" cy="1343430"/>
      </dsp:txXfrm>
    </dsp:sp>
    <dsp:sp modelId="{61EA0408-32C6-485C-82CB-148EFACB55B5}">
      <dsp:nvSpPr>
        <dsp:cNvPr id="0" name=""/>
        <dsp:cNvSpPr/>
      </dsp:nvSpPr>
      <dsp:spPr>
        <a:xfrm>
          <a:off x="4998509" y="3059758"/>
          <a:ext cx="484381" cy="91440"/>
        </a:xfrm>
        <a:custGeom>
          <a:avLst/>
          <a:gdLst/>
          <a:ahLst/>
          <a:cxnLst/>
          <a:rect l="0" t="0" r="0" b="0"/>
          <a:pathLst>
            <a:path>
              <a:moveTo>
                <a:pt x="0" y="45720"/>
              </a:moveTo>
              <a:lnTo>
                <a:pt x="193911" y="45719"/>
              </a:lnTo>
            </a:path>
            <a:path>
              <a:moveTo>
                <a:pt x="290470" y="45719"/>
              </a:moveTo>
              <a:lnTo>
                <a:pt x="484381"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r>
            <a:rPr lang="en-US" sz="1000" kern="1200"/>
            <a:t>6</a:t>
          </a:r>
        </a:p>
      </dsp:txBody>
      <dsp:txXfrm>
        <a:off x="5192420" y="3031618"/>
        <a:ext cx="96559" cy="147718"/>
      </dsp:txXfrm>
    </dsp:sp>
    <dsp:sp modelId="{8C8D8338-3B2E-4408-BE98-D82F72146A01}">
      <dsp:nvSpPr>
        <dsp:cNvPr id="0" name=""/>
        <dsp:cNvSpPr/>
      </dsp:nvSpPr>
      <dsp:spPr>
        <a:xfrm>
          <a:off x="2761257" y="2433762"/>
          <a:ext cx="2239051" cy="134343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715" tIns="115166" rIns="109715" bIns="115166" numCol="1" spcCol="1270" anchor="ctr" anchorCtr="0">
          <a:noAutofit/>
        </a:bodyPr>
        <a:lstStyle/>
        <a:p>
          <a:pPr marL="0" lvl="0" indent="0" algn="ctr" defTabSz="533400">
            <a:lnSpc>
              <a:spcPct val="90000"/>
            </a:lnSpc>
            <a:spcBef>
              <a:spcPct val="0"/>
            </a:spcBef>
            <a:spcAft>
              <a:spcPct val="35000"/>
            </a:spcAft>
            <a:buNone/>
          </a:pPr>
          <a:r>
            <a:rPr lang="en-GB" sz="1200" b="1" kern="1200">
              <a:latin typeface="Times New Roman"/>
              <a:cs typeface="Times New Roman"/>
            </a:rPr>
            <a:t>An algorithm is rejected if its DR is poor despite of excellent FPR or DA.</a:t>
          </a:r>
          <a:endParaRPr lang="en-US" sz="1200" b="1" kern="1200">
            <a:latin typeface="Times New Roman"/>
            <a:cs typeface="Times New Roman"/>
          </a:endParaRPr>
        </a:p>
      </dsp:txBody>
      <dsp:txXfrm>
        <a:off x="2761257" y="2433762"/>
        <a:ext cx="2239051" cy="1343430"/>
      </dsp:txXfrm>
    </dsp:sp>
    <dsp:sp modelId="{63A37C29-F4C3-487F-8B68-9F941652BD13}">
      <dsp:nvSpPr>
        <dsp:cNvPr id="0" name=""/>
        <dsp:cNvSpPr/>
      </dsp:nvSpPr>
      <dsp:spPr>
        <a:xfrm>
          <a:off x="5515290" y="2433762"/>
          <a:ext cx="2239051" cy="134343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715" tIns="115166" rIns="109715" bIns="115166" numCol="1" spcCol="1270" anchor="ctr" anchorCtr="0">
          <a:noAutofit/>
        </a:bodyPr>
        <a:lstStyle/>
        <a:p>
          <a:pPr marL="0" lvl="0" indent="0" algn="ctr" defTabSz="533400" rtl="0">
            <a:lnSpc>
              <a:spcPct val="90000"/>
            </a:lnSpc>
            <a:spcBef>
              <a:spcPct val="0"/>
            </a:spcBef>
            <a:spcAft>
              <a:spcPct val="35000"/>
            </a:spcAft>
            <a:buNone/>
          </a:pPr>
          <a:r>
            <a:rPr lang="en-GB" sz="1200" b="1" kern="1200">
              <a:latin typeface="Times New Roman"/>
              <a:cs typeface="Times New Roman"/>
            </a:rPr>
            <a:t>Among five algorithms , based on the above metrics , "J48 Decision Tree" has performed best and hence is being selected for further work</a:t>
          </a:r>
          <a:endParaRPr lang="en-US" sz="1200" b="1" kern="1200">
            <a:latin typeface="Times New Roman"/>
            <a:cs typeface="Times New Roman"/>
          </a:endParaRPr>
        </a:p>
      </dsp:txBody>
      <dsp:txXfrm>
        <a:off x="5515290" y="2433762"/>
        <a:ext cx="2239051" cy="13434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1AB7BB-2392-42B9-87DC-FC572341EBF4}">
      <dsp:nvSpPr>
        <dsp:cNvPr id="0" name=""/>
        <dsp:cNvSpPr/>
      </dsp:nvSpPr>
      <dsp:spPr>
        <a:xfrm>
          <a:off x="0" y="627820"/>
          <a:ext cx="4788086" cy="879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 idea is to modify the existing snort architecture and integrate the additional plug-in which results in a new architecture.</a:t>
          </a:r>
        </a:p>
      </dsp:txBody>
      <dsp:txXfrm>
        <a:off x="42950" y="670770"/>
        <a:ext cx="4702186" cy="793940"/>
      </dsp:txXfrm>
    </dsp:sp>
    <dsp:sp modelId="{5B65FBD1-0E53-4F0D-9B74-DE03986127B6}">
      <dsp:nvSpPr>
        <dsp:cNvPr id="0" name=""/>
        <dsp:cNvSpPr/>
      </dsp:nvSpPr>
      <dsp:spPr>
        <a:xfrm>
          <a:off x="0" y="1553741"/>
          <a:ext cx="4788086" cy="879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 prep-processor will input the network traffic into the plug-in and the rule set and both will operate parallel to more accurately detect the malicious traffic </a:t>
          </a:r>
        </a:p>
      </dsp:txBody>
      <dsp:txXfrm>
        <a:off x="42950" y="1596691"/>
        <a:ext cx="4702186" cy="793940"/>
      </dsp:txXfrm>
    </dsp:sp>
    <dsp:sp modelId="{ED297A4D-B0CD-4744-A11D-7D1539315C29}">
      <dsp:nvSpPr>
        <dsp:cNvPr id="0" name=""/>
        <dsp:cNvSpPr/>
      </dsp:nvSpPr>
      <dsp:spPr>
        <a:xfrm>
          <a:off x="0" y="2479661"/>
          <a:ext cx="4788086" cy="879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 adaptive plug in is having 4 component :</a:t>
          </a:r>
        </a:p>
      </dsp:txBody>
      <dsp:txXfrm>
        <a:off x="42950" y="2522611"/>
        <a:ext cx="4702186" cy="793940"/>
      </dsp:txXfrm>
    </dsp:sp>
    <dsp:sp modelId="{92384ABC-E6EB-48AA-8DC0-D6D6F8E384E9}">
      <dsp:nvSpPr>
        <dsp:cNvPr id="0" name=""/>
        <dsp:cNvSpPr/>
      </dsp:nvSpPr>
      <dsp:spPr>
        <a:xfrm>
          <a:off x="0" y="3359501"/>
          <a:ext cx="4788086"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022"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t>Decode network packets </a:t>
          </a:r>
        </a:p>
        <a:p>
          <a:pPr marL="114300" lvl="1" indent="-114300" algn="l" defTabSz="533400">
            <a:lnSpc>
              <a:spcPct val="90000"/>
            </a:lnSpc>
            <a:spcBef>
              <a:spcPct val="0"/>
            </a:spcBef>
            <a:spcAft>
              <a:spcPct val="20000"/>
            </a:spcAft>
            <a:buChar char="•"/>
          </a:pPr>
          <a:r>
            <a:rPr lang="en-US" sz="1200" kern="1200"/>
            <a:t>Classify network packets </a:t>
          </a:r>
        </a:p>
        <a:p>
          <a:pPr marL="114300" lvl="1" indent="-114300" algn="l" defTabSz="533400">
            <a:lnSpc>
              <a:spcPct val="90000"/>
            </a:lnSpc>
            <a:spcBef>
              <a:spcPct val="0"/>
            </a:spcBef>
            <a:spcAft>
              <a:spcPct val="20000"/>
            </a:spcAft>
            <a:buChar char="•"/>
          </a:pPr>
          <a:r>
            <a:rPr lang="en-US" sz="1200" kern="1200"/>
            <a:t>Machine learning algorithm</a:t>
          </a:r>
        </a:p>
        <a:p>
          <a:pPr marL="114300" lvl="1" indent="-114300" algn="l" defTabSz="533400">
            <a:lnSpc>
              <a:spcPct val="90000"/>
            </a:lnSpc>
            <a:spcBef>
              <a:spcPct val="0"/>
            </a:spcBef>
            <a:spcAft>
              <a:spcPct val="20000"/>
            </a:spcAft>
            <a:buChar char="•"/>
          </a:pPr>
          <a:r>
            <a:rPr lang="en-US" sz="1200" kern="1200"/>
            <a:t>False positive alarm reduction</a:t>
          </a:r>
        </a:p>
      </dsp:txBody>
      <dsp:txXfrm>
        <a:off x="0" y="3359501"/>
        <a:ext cx="4788086" cy="828000"/>
      </dsp:txXfrm>
    </dsp:sp>
    <dsp:sp modelId="{2CFDBD97-E1AD-4B0B-BADF-6A9D188ACA78}">
      <dsp:nvSpPr>
        <dsp:cNvPr id="0" name=""/>
        <dsp:cNvSpPr/>
      </dsp:nvSpPr>
      <dsp:spPr>
        <a:xfrm>
          <a:off x="0" y="4187501"/>
          <a:ext cx="4788086" cy="879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 plug-in is a script file written in 'g' programming language </a:t>
          </a:r>
        </a:p>
      </dsp:txBody>
      <dsp:txXfrm>
        <a:off x="42950" y="4230451"/>
        <a:ext cx="4702186" cy="793940"/>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A6512F-F18A-4FF1-9A8B-477FDA62845F}" type="datetimeFigureOut">
              <a:t>4/29/2022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21BBC1-2820-4AFE-8A38-381F028F62BE}" type="slidenum">
              <a:t>‹#›</a:t>
            </a:fld>
            <a:endParaRPr lang="en-US"/>
          </a:p>
        </p:txBody>
      </p:sp>
    </p:spTree>
    <p:extLst>
      <p:ext uri="{BB962C8B-B14F-4D97-AF65-F5344CB8AC3E}">
        <p14:creationId xmlns:p14="http://schemas.microsoft.com/office/powerpoint/2010/main" val="707646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Last box points to the work that we are going to develop plugin for that particular IDS</a:t>
            </a:r>
          </a:p>
        </p:txBody>
      </p:sp>
      <p:sp>
        <p:nvSpPr>
          <p:cNvPr id="4" name="Slide Number Placeholder 3"/>
          <p:cNvSpPr>
            <a:spLocks noGrp="1"/>
          </p:cNvSpPr>
          <p:nvPr>
            <p:ph type="sldNum" sz="quarter" idx="5"/>
          </p:nvPr>
        </p:nvSpPr>
        <p:spPr/>
        <p:txBody>
          <a:bodyPr/>
          <a:lstStyle/>
          <a:p>
            <a:fld id="{D621BBC1-2820-4AFE-8A38-381F028F62BE}" type="slidenum">
              <a:t>20</a:t>
            </a:fld>
            <a:endParaRPr lang="en-US"/>
          </a:p>
        </p:txBody>
      </p:sp>
    </p:spTree>
    <p:extLst>
      <p:ext uri="{BB962C8B-B14F-4D97-AF65-F5344CB8AC3E}">
        <p14:creationId xmlns:p14="http://schemas.microsoft.com/office/powerpoint/2010/main" val="4201160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shown earlier, Snort triggered higher number of false positive alarms #(55.2% average)#. </a:t>
            </a:r>
          </a:p>
          <a:p>
            <a:r>
              <a:rPr lang="en-US"/>
              <a:t>The proposed Snort adaptive plug-in architecture for Snort is to reduce the false positive alarms using machine learning algorithms.  </a:t>
            </a:r>
            <a:br>
              <a:rPr lang="en-US">
                <a:cs typeface="+mn-lt"/>
              </a:rPr>
            </a:br>
            <a:r>
              <a:rPr lang="en-US"/>
              <a:t>The proposed Snort adaptive plug-in operates in parallel with the Snort’s rule set. The rationale for integrating the Snort adaptive plug-in parallel with the rule set is because the Snort rule set only detects the known malicious traffic. The unknown or variant malicious traffic can be detected by the plug-in which in turn can reduce the false positive alarms. This reduction in false positive alarms will obviously improve the detection accuracy. </a:t>
            </a:r>
            <a:endParaRPr lang="en-US">
              <a:cs typeface="Calibri"/>
            </a:endParaRPr>
          </a:p>
        </p:txBody>
      </p:sp>
      <p:sp>
        <p:nvSpPr>
          <p:cNvPr id="4" name="Slide Number Placeholder 3"/>
          <p:cNvSpPr>
            <a:spLocks noGrp="1"/>
          </p:cNvSpPr>
          <p:nvPr>
            <p:ph type="sldNum" sz="quarter" idx="5"/>
          </p:nvPr>
        </p:nvSpPr>
        <p:spPr/>
        <p:txBody>
          <a:bodyPr/>
          <a:lstStyle/>
          <a:p>
            <a:fld id="{D621BBC1-2820-4AFE-8A38-381F028F62BE}" type="slidenum">
              <a:t>25</a:t>
            </a:fld>
            <a:endParaRPr lang="en-US"/>
          </a:p>
        </p:txBody>
      </p:sp>
    </p:spTree>
    <p:extLst>
      <p:ext uri="{BB962C8B-B14F-4D97-AF65-F5344CB8AC3E}">
        <p14:creationId xmlns:p14="http://schemas.microsoft.com/office/powerpoint/2010/main" val="1911089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pre-processor will input the network traffic into the plug-in and Snort rule set and both will operate in parallel to more accurately detect the malicious traffic. The adaptive plug-in will have 4 components as follows: </a:t>
            </a:r>
            <a:br>
              <a:rPr lang="en-US">
                <a:cs typeface="+mn-lt"/>
              </a:rPr>
            </a:br>
            <a:r>
              <a:rPr lang="en-US"/>
              <a:t>(1) Decode Network Packets: This component decodes the packet data to obtain detailed information: source and destination IP addresses/ports, MAC addresses, Ethernet frame and packet size. </a:t>
            </a:r>
          </a:p>
          <a:p>
            <a:r>
              <a:rPr lang="en-US"/>
              <a:t>(2) Classify Network Packets: This differentiates between legitimate and malicious traffic. </a:t>
            </a:r>
          </a:p>
          <a:p>
            <a:r>
              <a:rPr lang="en-US"/>
              <a:t>(3) Machine Learning Algorithm: Adaptive Plug-in uses SVM, Fuzzy Logic, Decision Tree, hybrid of SVM and Fuzzy Logic, and optimized SVM with firefly algorithm to process the legitimate and malicious traffic. </a:t>
            </a:r>
            <a:br>
              <a:rPr lang="en-US">
                <a:cs typeface="+mn-lt"/>
              </a:rPr>
            </a:br>
            <a:r>
              <a:rPr lang="en-US"/>
              <a:t>(4) False Positive Alarm Reduction: This component further reduced the false positive alarms to send the true positive alarms to Snort log files.</a:t>
            </a:r>
            <a:endParaRPr lang="en-US">
              <a:cs typeface="Calibri" panose="020F0502020204030204"/>
            </a:endParaRPr>
          </a:p>
        </p:txBody>
      </p:sp>
      <p:sp>
        <p:nvSpPr>
          <p:cNvPr id="4" name="Slide Number Placeholder 3"/>
          <p:cNvSpPr>
            <a:spLocks noGrp="1"/>
          </p:cNvSpPr>
          <p:nvPr>
            <p:ph type="sldNum" sz="quarter" idx="5"/>
          </p:nvPr>
        </p:nvSpPr>
        <p:spPr/>
        <p:txBody>
          <a:bodyPr/>
          <a:lstStyle/>
          <a:p>
            <a:fld id="{D621BBC1-2820-4AFE-8A38-381F028F62BE}" type="slidenum">
              <a:rPr lang="en-US"/>
              <a:t>26</a:t>
            </a:fld>
            <a:endParaRPr lang="en-US"/>
          </a:p>
        </p:txBody>
      </p:sp>
    </p:spTree>
    <p:extLst>
      <p:ext uri="{BB962C8B-B14F-4D97-AF65-F5344CB8AC3E}">
        <p14:creationId xmlns:p14="http://schemas.microsoft.com/office/powerpoint/2010/main" val="3201020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GB"/>
              <a:t>In this project, we have compared the performance of open source IDS namely Snort and Suricata where they both proved to be efficient and high performing IDS though having own strength and weaknesses. Snort utilized less computational resources than Suricata whereas Suricata processed a higher number of packets per second .Moreover, Snort is having a higher detection accuracy. Both IDS have a high rate of false positive alarms.</a:t>
            </a:r>
            <a:br>
              <a:rPr lang="en-GB">
                <a:cs typeface="+mn-lt"/>
              </a:rPr>
            </a:br>
            <a:r>
              <a:rPr lang="en-GB"/>
              <a:t>Suricata detected fewer type of malicious attack (research says it is because of its incapability of detecting data link layer traffic.)</a:t>
            </a:r>
            <a:br>
              <a:rPr lang="en-GB">
                <a:cs typeface="+mn-lt"/>
              </a:rPr>
            </a:br>
            <a:r>
              <a:rPr lang="en-GB">
                <a:cs typeface="Calibri" panose="020F0502020204030204"/>
              </a:rPr>
              <a:t>After applying ML algorithms, we have </a:t>
            </a:r>
            <a:r>
              <a:rPr lang="en-GB" err="1">
                <a:cs typeface="Calibri" panose="020F0502020204030204"/>
              </a:rPr>
              <a:t>analyzed</a:t>
            </a:r>
            <a:r>
              <a:rPr lang="en-GB">
                <a:cs typeface="Calibri" panose="020F0502020204030204"/>
              </a:rPr>
              <a:t> that </a:t>
            </a:r>
            <a:r>
              <a:rPr lang="en-GB"/>
              <a:t>J48 is the superior ML algorithm among the algorithms as it reduced the false positive rate to a greater degree. Hence, snort adaptive plugin using J48 will reduce the FPR of snort. </a:t>
            </a:r>
            <a:br>
              <a:rPr lang="en-GB">
                <a:cs typeface="+mn-lt"/>
              </a:rPr>
            </a:br>
            <a:r>
              <a:rPr lang="en-GB"/>
              <a:t>The plug-in is a script file written in ‘g’ programming language (where ‘g’ is a C programming language in Linux operating system).</a:t>
            </a:r>
          </a:p>
          <a:p>
            <a:pPr>
              <a:lnSpc>
                <a:spcPct val="90000"/>
              </a:lnSpc>
              <a:spcBef>
                <a:spcPts val="1000"/>
              </a:spcBef>
            </a:pPr>
            <a:endParaRPr lang="en-GB">
              <a:cs typeface="Calibri" panose="020F0502020204030204"/>
            </a:endParaRPr>
          </a:p>
          <a:p>
            <a:pPr>
              <a:lnSpc>
                <a:spcPct val="90000"/>
              </a:lnSpc>
              <a:spcBef>
                <a:spcPts val="1000"/>
              </a:spcBef>
            </a:pPr>
            <a:endParaRPr lang="en-GB">
              <a:cs typeface="+mn-lt"/>
            </a:endParaRPr>
          </a:p>
          <a:p>
            <a:pPr marL="171450" indent="-171450">
              <a:lnSpc>
                <a:spcPct val="90000"/>
              </a:lnSpc>
              <a:spcBef>
                <a:spcPts val="1000"/>
              </a:spcBef>
              <a:buFont typeface="Wingdings,Sans-Serif"/>
              <a:buChar char="q"/>
            </a:pPr>
            <a:endParaRPr lang="en-GB">
              <a:cs typeface="Calibri"/>
            </a:endParaRPr>
          </a:p>
          <a:p>
            <a:endParaRPr lang="en-GB">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D621BBC1-2820-4AFE-8A38-381F028F62BE}" type="slidenum">
              <a:rPr lang="en-US"/>
              <a:t>27</a:t>
            </a:fld>
            <a:endParaRPr lang="en-US"/>
          </a:p>
        </p:txBody>
      </p:sp>
    </p:spTree>
    <p:extLst>
      <p:ext uri="{BB962C8B-B14F-4D97-AF65-F5344CB8AC3E}">
        <p14:creationId xmlns:p14="http://schemas.microsoft.com/office/powerpoint/2010/main" val="300130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621BBC1-2820-4AFE-8A38-381F028F62BE}" type="slidenum">
              <a:rPr lang="en-IN" smtClean="0"/>
              <a:t>29</a:t>
            </a:fld>
            <a:endParaRPr lang="en-IN"/>
          </a:p>
        </p:txBody>
      </p:sp>
    </p:spTree>
    <p:extLst>
      <p:ext uri="{BB962C8B-B14F-4D97-AF65-F5344CB8AC3E}">
        <p14:creationId xmlns:p14="http://schemas.microsoft.com/office/powerpoint/2010/main" val="970658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3393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88451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93458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3450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49384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28809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14316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359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43633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63415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40472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35170706"/>
      </p:ext>
    </p:extLst>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8.jpeg"/><Relationship Id="rId7" Type="http://schemas.openxmlformats.org/officeDocument/2006/relationships/diagramColors" Target="../diagrams/colors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https://www.youtube.com/embed/50AD5LgHiKQ?feature=oembed" TargetMode="External"/><Relationship Id="rId1" Type="http://schemas.openxmlformats.org/officeDocument/2006/relationships/video" Target="https://www.youtube.com/embed/ob4tOHQen6k?feature=oembed" TargetMode="Externa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notesSlide" Target="../notesSlides/notes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0D_CFCE010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ideo" Target="https://www.youtube.com/embed/X2w6qhSWXuw?feature=oembe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8">
            <a:extLst>
              <a:ext uri="{FF2B5EF4-FFF2-40B4-BE49-F238E27FC236}">
                <a16:creationId xmlns:a16="http://schemas.microsoft.com/office/drawing/2014/main" id="{9F7D788E-2C1B-4EF4-8719-12613771F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452"/>
          </a:xfrm>
          <a:prstGeom prst="rect">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6796" y="3146199"/>
            <a:ext cx="7980215" cy="3670055"/>
          </a:xfrm>
        </p:spPr>
        <p:txBody>
          <a:bodyPr vert="horz" lIns="91440" tIns="45720" rIns="91440" bIns="45720" rtlCol="0" anchor="ctr">
            <a:normAutofit fontScale="90000"/>
          </a:bodyPr>
          <a:lstStyle/>
          <a:p>
            <a:pPr algn="l"/>
            <a:r>
              <a:rPr lang="en-US" sz="4400" b="1">
                <a:solidFill>
                  <a:schemeClr val="bg1"/>
                </a:solidFill>
                <a:latin typeface="Calibri"/>
                <a:cs typeface="Calibri"/>
              </a:rPr>
              <a:t>PERFORMANCE COMPARISON OF </a:t>
            </a:r>
            <a:r>
              <a:rPr lang="en-US" sz="4400" b="1" kern="1200">
                <a:solidFill>
                  <a:schemeClr val="bg1"/>
                </a:solidFill>
                <a:latin typeface="Calibri"/>
                <a:cs typeface="Calibri"/>
              </a:rPr>
              <a:t>SNORT AND SURICATA </a:t>
            </a:r>
            <a:r>
              <a:rPr lang="en-US" sz="4400" b="1">
                <a:solidFill>
                  <a:schemeClr val="bg1"/>
                </a:solidFill>
                <a:latin typeface="Calibri"/>
                <a:cs typeface="Calibri"/>
              </a:rPr>
              <a:t>AND IMPLEMENTATION OF  MACHINE LEARNING MODEL TO SNORT SYSTEM</a:t>
            </a:r>
            <a:br>
              <a:rPr lang="en-US" sz="4400" b="1">
                <a:solidFill>
                  <a:schemeClr val="bg1"/>
                </a:solidFill>
                <a:latin typeface="Calibri"/>
                <a:cs typeface="Calibri"/>
              </a:rPr>
            </a:br>
            <a:endParaRPr lang="en-US" sz="4400" b="1">
              <a:solidFill>
                <a:schemeClr val="bg1"/>
              </a:solidFill>
              <a:latin typeface="Calibri"/>
              <a:cs typeface="Calibri"/>
            </a:endParaRPr>
          </a:p>
        </p:txBody>
      </p:sp>
      <p:sp>
        <p:nvSpPr>
          <p:cNvPr id="54" name="Freeform: Shape 10">
            <a:extLst>
              <a:ext uri="{FF2B5EF4-FFF2-40B4-BE49-F238E27FC236}">
                <a16:creationId xmlns:a16="http://schemas.microsoft.com/office/drawing/2014/main" id="{7C54E824-C0F4-480B-BC88-689F50C45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199" y="548"/>
            <a:ext cx="4349752"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Freeform: Shape 12">
            <a:extLst>
              <a:ext uri="{FF2B5EF4-FFF2-40B4-BE49-F238E27FC236}">
                <a16:creationId xmlns:a16="http://schemas.microsoft.com/office/drawing/2014/main" id="{58DEA6A1-FC5C-4E6E-BBBF-7E472949B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759" y="1421356"/>
            <a:ext cx="453824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Freeform: Shape 14">
            <a:extLst>
              <a:ext uri="{FF2B5EF4-FFF2-40B4-BE49-F238E27FC236}">
                <a16:creationId xmlns:a16="http://schemas.microsoft.com/office/drawing/2014/main" id="{96AAAC3B-1954-46B7-BBAC-27DFF5B52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9395" y="0"/>
            <a:ext cx="4023360" cy="298024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p:cNvSpPr>
            <a:spLocks noGrp="1"/>
          </p:cNvSpPr>
          <p:nvPr>
            <p:ph type="subTitle" idx="1"/>
          </p:nvPr>
        </p:nvSpPr>
        <p:spPr>
          <a:xfrm>
            <a:off x="3836637" y="-72"/>
            <a:ext cx="3637159" cy="2287085"/>
          </a:xfrm>
        </p:spPr>
        <p:txBody>
          <a:bodyPr vert="horz" lIns="91440" tIns="45720" rIns="91440" bIns="45720" rtlCol="0" anchor="ctr">
            <a:normAutofit/>
          </a:bodyPr>
          <a:lstStyle/>
          <a:p>
            <a:pPr algn="l"/>
            <a:r>
              <a:rPr lang="en-US" sz="2000">
                <a:solidFill>
                  <a:srgbClr val="0070C0"/>
                </a:solidFill>
                <a:latin typeface="Times New Roman"/>
                <a:cs typeface="Times New Roman"/>
              </a:rPr>
              <a:t>CS658 MALWARE ANALYSIS   AND INTRUSION DETECTION FINAL PROJECT</a:t>
            </a:r>
          </a:p>
          <a:p>
            <a:pPr algn="l"/>
            <a:r>
              <a:rPr lang="en-US" sz="2000">
                <a:solidFill>
                  <a:srgbClr val="0070C0"/>
                </a:solidFill>
                <a:latin typeface="Times New Roman"/>
                <a:cs typeface="Times New Roman"/>
              </a:rPr>
              <a:t>    </a:t>
            </a:r>
          </a:p>
        </p:txBody>
      </p:sp>
      <p:sp>
        <p:nvSpPr>
          <p:cNvPr id="63" name="Freeform: Shape 16">
            <a:extLst>
              <a:ext uri="{FF2B5EF4-FFF2-40B4-BE49-F238E27FC236}">
                <a16:creationId xmlns:a16="http://schemas.microsoft.com/office/drawing/2014/main" id="{A5AD6500-BB62-4AAC-9D2F-C10DDC90C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6897" y="1584494"/>
            <a:ext cx="4375105"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C3EBA814-15DE-0D7F-A3EC-98FFE79D48F4}"/>
              </a:ext>
            </a:extLst>
          </p:cNvPr>
          <p:cNvSpPr txBox="1"/>
          <p:nvPr/>
        </p:nvSpPr>
        <p:spPr>
          <a:xfrm>
            <a:off x="8979404" y="2421023"/>
            <a:ext cx="2987457" cy="373432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r>
              <a:rPr lang="en-US" b="1" u="sng">
                <a:solidFill>
                  <a:srgbClr val="0070C0"/>
                </a:solidFill>
                <a:latin typeface="Times New Roman"/>
                <a:cs typeface="Times New Roman"/>
              </a:rPr>
              <a:t>TEAM</a:t>
            </a:r>
            <a:r>
              <a:rPr lang="en-US" b="1">
                <a:solidFill>
                  <a:srgbClr val="0070C0"/>
                </a:solidFill>
                <a:latin typeface="Times New Roman"/>
                <a:cs typeface="Times New Roman"/>
              </a:rPr>
              <a:t> :</a:t>
            </a:r>
            <a:endParaRPr lang="en-US" b="1">
              <a:solidFill>
                <a:srgbClr val="000000"/>
              </a:solidFill>
              <a:latin typeface="Calibri" panose="020F0502020204030204"/>
              <a:cs typeface="Calibri" panose="020F0502020204030204"/>
            </a:endParaRPr>
          </a:p>
          <a:p>
            <a:r>
              <a:rPr lang="en-US">
                <a:solidFill>
                  <a:srgbClr val="0070C0"/>
                </a:solidFill>
                <a:latin typeface="Times New Roman"/>
                <a:cs typeface="Times New Roman"/>
              </a:rPr>
              <a:t>TROJAN HORSES</a:t>
            </a:r>
            <a:endParaRPr lang="en-US">
              <a:solidFill>
                <a:srgbClr val="0070C0"/>
              </a:solidFill>
              <a:latin typeface="Times New Roman"/>
              <a:ea typeface="+mn-lt"/>
              <a:cs typeface="Times New Roman"/>
            </a:endParaRPr>
          </a:p>
          <a:p>
            <a:endParaRPr lang="en-US">
              <a:solidFill>
                <a:srgbClr val="0070C0"/>
              </a:solidFill>
              <a:latin typeface="Times New Roman"/>
              <a:cs typeface="Times New Roman"/>
            </a:endParaRPr>
          </a:p>
          <a:p>
            <a:pPr>
              <a:lnSpc>
                <a:spcPct val="90000"/>
              </a:lnSpc>
              <a:spcAft>
                <a:spcPts val="600"/>
              </a:spcAft>
            </a:pPr>
            <a:r>
              <a:rPr lang="en-US" b="1" u="sng">
                <a:solidFill>
                  <a:srgbClr val="0070C0"/>
                </a:solidFill>
                <a:latin typeface="Times New Roman"/>
                <a:cs typeface="Times New Roman"/>
              </a:rPr>
              <a:t>TEAM MEMBERS</a:t>
            </a:r>
            <a:r>
              <a:rPr lang="en-US" b="1">
                <a:solidFill>
                  <a:srgbClr val="0070C0"/>
                </a:solidFill>
                <a:latin typeface="Times New Roman"/>
                <a:cs typeface="Times New Roman"/>
              </a:rPr>
              <a:t> :</a:t>
            </a:r>
            <a:endParaRPr lang="en-US" b="1">
              <a:cs typeface="Calibri"/>
            </a:endParaRPr>
          </a:p>
          <a:p>
            <a:pPr indent="-228600">
              <a:lnSpc>
                <a:spcPct val="90000"/>
              </a:lnSpc>
              <a:spcAft>
                <a:spcPts val="600"/>
              </a:spcAft>
              <a:buFont typeface="Arial" panose="020B0604020202020204" pitchFamily="34" charset="0"/>
              <a:buChar char="•"/>
            </a:pPr>
            <a:r>
              <a:rPr lang="en-US">
                <a:solidFill>
                  <a:srgbClr val="0070C0"/>
                </a:solidFill>
                <a:latin typeface="Times New Roman"/>
                <a:cs typeface="Times New Roman"/>
              </a:rPr>
              <a:t>ARCHIT GUPTA</a:t>
            </a:r>
          </a:p>
          <a:p>
            <a:pPr indent="-228600">
              <a:lnSpc>
                <a:spcPct val="90000"/>
              </a:lnSpc>
              <a:spcAft>
                <a:spcPts val="600"/>
              </a:spcAft>
              <a:buFont typeface="Arial" panose="020B0604020202020204" pitchFamily="34" charset="0"/>
              <a:buChar char="•"/>
            </a:pPr>
            <a:r>
              <a:rPr lang="en-US">
                <a:solidFill>
                  <a:srgbClr val="0070C0"/>
                </a:solidFill>
                <a:latin typeface="Times New Roman"/>
                <a:cs typeface="Times New Roman"/>
              </a:rPr>
              <a:t>GAJENDER SHARMA</a:t>
            </a:r>
          </a:p>
          <a:p>
            <a:pPr indent="-228600">
              <a:lnSpc>
                <a:spcPct val="90000"/>
              </a:lnSpc>
              <a:spcAft>
                <a:spcPts val="600"/>
              </a:spcAft>
              <a:buFont typeface="Arial" panose="020B0604020202020204" pitchFamily="34" charset="0"/>
              <a:buChar char="•"/>
            </a:pPr>
            <a:r>
              <a:rPr lang="en-US">
                <a:solidFill>
                  <a:srgbClr val="0070C0"/>
                </a:solidFill>
                <a:latin typeface="Times New Roman"/>
                <a:cs typeface="Times New Roman"/>
              </a:rPr>
              <a:t>GARGI SARKAR</a:t>
            </a:r>
          </a:p>
          <a:p>
            <a:pPr indent="-228600">
              <a:lnSpc>
                <a:spcPct val="90000"/>
              </a:lnSpc>
              <a:spcAft>
                <a:spcPts val="600"/>
              </a:spcAft>
              <a:buFont typeface="Arial" panose="020B0604020202020204" pitchFamily="34" charset="0"/>
              <a:buChar char="•"/>
            </a:pPr>
            <a:r>
              <a:rPr lang="en-US">
                <a:solidFill>
                  <a:srgbClr val="0070C0"/>
                </a:solidFill>
                <a:latin typeface="Times New Roman"/>
                <a:cs typeface="Times New Roman"/>
              </a:rPr>
              <a:t>KAJAL SETHI</a:t>
            </a:r>
          </a:p>
          <a:p>
            <a:pPr indent="-228600">
              <a:lnSpc>
                <a:spcPct val="90000"/>
              </a:lnSpc>
              <a:spcAft>
                <a:spcPts val="600"/>
              </a:spcAft>
              <a:buFont typeface="Arial" panose="020B0604020202020204" pitchFamily="34" charset="0"/>
              <a:buChar char="•"/>
            </a:pPr>
            <a:r>
              <a:rPr lang="en-US">
                <a:solidFill>
                  <a:srgbClr val="0070C0"/>
                </a:solidFill>
                <a:latin typeface="Times New Roman"/>
                <a:cs typeface="Times New Roman"/>
              </a:rPr>
              <a:t>PRANSHU SAHIJAWANI</a:t>
            </a:r>
          </a:p>
          <a:p>
            <a:pPr indent="-228600">
              <a:lnSpc>
                <a:spcPct val="90000"/>
              </a:lnSpc>
              <a:spcAft>
                <a:spcPts val="600"/>
              </a:spcAft>
              <a:buFont typeface="Arial" panose="020B0604020202020204" pitchFamily="34" charset="0"/>
              <a:buChar char="•"/>
            </a:pPr>
            <a:r>
              <a:rPr lang="en-US">
                <a:solidFill>
                  <a:srgbClr val="0070C0"/>
                </a:solidFill>
                <a:latin typeface="Times New Roman"/>
                <a:cs typeface="Times New Roman"/>
              </a:rPr>
              <a:t>UTKARSH SRIVASTAVA</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0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D1178149-8594-3C75-F70D-2F6CF258D03B}"/>
              </a:ext>
            </a:extLst>
          </p:cNvPr>
          <p:cNvSpPr>
            <a:spLocks noGrp="1"/>
          </p:cNvSpPr>
          <p:nvPr>
            <p:ph type="title"/>
          </p:nvPr>
        </p:nvSpPr>
        <p:spPr>
          <a:xfrm>
            <a:off x="594360" y="339117"/>
            <a:ext cx="11003280" cy="1619890"/>
          </a:xfrm>
        </p:spPr>
        <p:txBody>
          <a:bodyPr anchor="ctr">
            <a:normAutofit/>
          </a:bodyPr>
          <a:lstStyle/>
          <a:p>
            <a:r>
              <a:rPr lang="en-GB" sz="3700" b="1">
                <a:solidFill>
                  <a:srgbClr val="0070C0"/>
                </a:solidFill>
                <a:latin typeface="Calibri"/>
                <a:cs typeface="Calibri Light"/>
              </a:rPr>
              <a:t>EXPERIMENTAL STAGE 1: PART 2</a:t>
            </a:r>
          </a:p>
        </p:txBody>
      </p:sp>
      <p:grpSp>
        <p:nvGrpSpPr>
          <p:cNvPr id="29" name="Group 28">
            <a:extLst>
              <a:ext uri="{FF2B5EF4-FFF2-40B4-BE49-F238E27FC236}">
                <a16:creationId xmlns:a16="http://schemas.microsoft.com/office/drawing/2014/main" id="{C57F67D8-2BFF-4661-AFAF-E2CE8B7DCE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484632"/>
            <a:ext cx="242107" cy="1340860"/>
            <a:chOff x="56167" y="484632"/>
            <a:chExt cx="242107" cy="1340860"/>
          </a:xfrm>
        </p:grpSpPr>
        <p:sp>
          <p:nvSpPr>
            <p:cNvPr id="30" name="Rectangle 2">
              <a:extLst>
                <a:ext uri="{FF2B5EF4-FFF2-40B4-BE49-F238E27FC236}">
                  <a16:creationId xmlns:a16="http://schemas.microsoft.com/office/drawing/2014/main" id="{4E1D4D71-728F-4B12-9CBF-3E5ABDA9B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0543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3513D1C2-B9D1-43DC-8B39-AA4FF5AAD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0543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
              <a:extLst>
                <a:ext uri="{FF2B5EF4-FFF2-40B4-BE49-F238E27FC236}">
                  <a16:creationId xmlns:a16="http://schemas.microsoft.com/office/drawing/2014/main" id="{26CB8B66-F1A8-4DE9-AA67-8A7469BD7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91227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59">
              <a:extLst>
                <a:ext uri="{FF2B5EF4-FFF2-40B4-BE49-F238E27FC236}">
                  <a16:creationId xmlns:a16="http://schemas.microsoft.com/office/drawing/2014/main" id="{1F72E235-B6DE-4EE7-B11D-3FBEF9DC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91227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
              <a:extLst>
                <a:ext uri="{FF2B5EF4-FFF2-40B4-BE49-F238E27FC236}">
                  <a16:creationId xmlns:a16="http://schemas.microsoft.com/office/drawing/2014/main" id="{BA8C164F-E124-4ECF-9FD9-35C1F8E27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77016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59">
              <a:extLst>
                <a:ext uri="{FF2B5EF4-FFF2-40B4-BE49-F238E27FC236}">
                  <a16:creationId xmlns:a16="http://schemas.microsoft.com/office/drawing/2014/main" id="{0151D52D-979C-4B9F-A037-D9DC745367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77016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
              <a:extLst>
                <a:ext uri="{FF2B5EF4-FFF2-40B4-BE49-F238E27FC236}">
                  <a16:creationId xmlns:a16="http://schemas.microsoft.com/office/drawing/2014/main" id="{EE8F116C-C879-4D3A-8F6D-A25B7125E2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62804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59">
              <a:extLst>
                <a:ext uri="{FF2B5EF4-FFF2-40B4-BE49-F238E27FC236}">
                  <a16:creationId xmlns:a16="http://schemas.microsoft.com/office/drawing/2014/main" id="{6709DF44-7C20-4444-8862-A9203CBE64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62804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
              <a:extLst>
                <a:ext uri="{FF2B5EF4-FFF2-40B4-BE49-F238E27FC236}">
                  <a16:creationId xmlns:a16="http://schemas.microsoft.com/office/drawing/2014/main" id="{4D6A9505-9408-4DC6-BD50-75A8C6949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8593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59">
              <a:extLst>
                <a:ext uri="{FF2B5EF4-FFF2-40B4-BE49-F238E27FC236}">
                  <a16:creationId xmlns:a16="http://schemas.microsoft.com/office/drawing/2014/main" id="{419FC7F2-FF7B-464A-8956-817BAD265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8593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
              <a:extLst>
                <a:ext uri="{FF2B5EF4-FFF2-40B4-BE49-F238E27FC236}">
                  <a16:creationId xmlns:a16="http://schemas.microsoft.com/office/drawing/2014/main" id="{C0E235C3-2297-4887-8CF9-78B61DA7D8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7649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59">
              <a:extLst>
                <a:ext uri="{FF2B5EF4-FFF2-40B4-BE49-F238E27FC236}">
                  <a16:creationId xmlns:a16="http://schemas.microsoft.com/office/drawing/2014/main" id="{741D2A4A-2FC3-46D1-94A7-C4BA4823B1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7649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2">
              <a:extLst>
                <a:ext uri="{FF2B5EF4-FFF2-40B4-BE49-F238E27FC236}">
                  <a16:creationId xmlns:a16="http://schemas.microsoft.com/office/drawing/2014/main" id="{2E7DFA72-3CFE-4FB2-A769-C3D65C30CC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6228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59">
              <a:extLst>
                <a:ext uri="{FF2B5EF4-FFF2-40B4-BE49-F238E27FC236}">
                  <a16:creationId xmlns:a16="http://schemas.microsoft.com/office/drawing/2014/main" id="{FFB273F7-B602-4697-92DA-B9C0B70E3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6228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
              <a:extLst>
                <a:ext uri="{FF2B5EF4-FFF2-40B4-BE49-F238E27FC236}">
                  <a16:creationId xmlns:a16="http://schemas.microsoft.com/office/drawing/2014/main" id="{C76D34E0-BC86-46D8-920E-594A3C4B6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4807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59">
              <a:extLst>
                <a:ext uri="{FF2B5EF4-FFF2-40B4-BE49-F238E27FC236}">
                  <a16:creationId xmlns:a16="http://schemas.microsoft.com/office/drawing/2014/main" id="{F17BC71C-4B64-4990-90FF-78123B720C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4807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2">
              <a:extLst>
                <a:ext uri="{FF2B5EF4-FFF2-40B4-BE49-F238E27FC236}">
                  <a16:creationId xmlns:a16="http://schemas.microsoft.com/office/drawing/2014/main" id="{C807F90E-DB0C-4841-BFE0-9413759C2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3386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59">
              <a:extLst>
                <a:ext uri="{FF2B5EF4-FFF2-40B4-BE49-F238E27FC236}">
                  <a16:creationId xmlns:a16="http://schemas.microsoft.com/office/drawing/2014/main" id="{F7E71EE5-0746-4E81-B154-BAC5FF8671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3386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2">
              <a:extLst>
                <a:ext uri="{FF2B5EF4-FFF2-40B4-BE49-F238E27FC236}">
                  <a16:creationId xmlns:a16="http://schemas.microsoft.com/office/drawing/2014/main" id="{7FDDC085-25CA-4499-AAD9-DEA2035223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1965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59">
              <a:extLst>
                <a:ext uri="{FF2B5EF4-FFF2-40B4-BE49-F238E27FC236}">
                  <a16:creationId xmlns:a16="http://schemas.microsoft.com/office/drawing/2014/main" id="{1303C688-1ED7-46BE-B0EC-4638C54941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1965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DDA1B0BB-DAE1-810E-D17B-E38697A894F4}"/>
              </a:ext>
            </a:extLst>
          </p:cNvPr>
          <p:cNvSpPr>
            <a:spLocks noGrp="1"/>
          </p:cNvSpPr>
          <p:nvPr>
            <p:ph idx="1"/>
          </p:nvPr>
        </p:nvSpPr>
        <p:spPr>
          <a:xfrm>
            <a:off x="418814" y="2340430"/>
            <a:ext cx="11393138" cy="4196781"/>
          </a:xfrm>
        </p:spPr>
        <p:txBody>
          <a:bodyPr vert="horz" lIns="91440" tIns="45720" rIns="91440" bIns="45720" rtlCol="0" anchor="ctr">
            <a:normAutofit/>
          </a:bodyPr>
          <a:lstStyle/>
          <a:p>
            <a:pPr marL="0" indent="0">
              <a:buNone/>
            </a:pPr>
            <a:r>
              <a:rPr lang="en-GB" sz="2000">
                <a:solidFill>
                  <a:srgbClr val="0070C0"/>
                </a:solidFill>
                <a:ea typeface="+mn-lt"/>
                <a:cs typeface="+mn-lt"/>
              </a:rPr>
              <a:t>GOAL:</a:t>
            </a:r>
          </a:p>
          <a:p>
            <a:pPr>
              <a:buFont typeface="Wingdings,Sans-Serif"/>
              <a:buChar char="q"/>
            </a:pPr>
            <a:r>
              <a:rPr lang="en-GB" sz="2000">
                <a:ea typeface="+mn-lt"/>
                <a:cs typeface="+mn-lt"/>
              </a:rPr>
              <a:t>To determine how accurately Snort and Suricata rule sets are inspecting network traffic to correctly classify the legitimate and malicious traffic.  </a:t>
            </a:r>
            <a:endParaRPr lang="en-GB">
              <a:cs typeface="Calibri" panose="020F0502020204030204"/>
            </a:endParaRPr>
          </a:p>
          <a:p>
            <a:pPr marL="0" indent="0">
              <a:buNone/>
            </a:pPr>
            <a:r>
              <a:rPr lang="en-GB" sz="2000">
                <a:solidFill>
                  <a:srgbClr val="0070C0"/>
                </a:solidFill>
                <a:ea typeface="+mn-lt"/>
                <a:cs typeface="+mn-lt"/>
              </a:rPr>
              <a:t>EXPERIMENT REQUIREMENT :</a:t>
            </a:r>
          </a:p>
          <a:p>
            <a:pPr>
              <a:buFont typeface="Wingdings,Sans-Serif" panose="020B0604020202020204" pitchFamily="34" charset="0"/>
              <a:buChar char="q"/>
            </a:pPr>
            <a:r>
              <a:rPr lang="en-GB" sz="2000">
                <a:latin typeface="Times New Roman"/>
                <a:ea typeface="+mn-lt"/>
                <a:cs typeface="+mn-lt"/>
              </a:rPr>
              <a:t>Target server running HTTP, FTP, SSH services.</a:t>
            </a:r>
            <a:endParaRPr lang="en-US" sz="2000">
              <a:latin typeface="Times New Roman"/>
              <a:ea typeface="+mn-lt"/>
              <a:cs typeface="+mn-lt"/>
            </a:endParaRPr>
          </a:p>
          <a:p>
            <a:pPr>
              <a:buFont typeface="Wingdings,Sans-Serif" panose="020B0604020202020204" pitchFamily="34" charset="0"/>
              <a:buChar char="q"/>
            </a:pPr>
            <a:r>
              <a:rPr lang="en-GB" sz="2000">
                <a:latin typeface="Times New Roman"/>
                <a:ea typeface="+mn-lt"/>
                <a:cs typeface="+mn-lt"/>
              </a:rPr>
              <a:t>Sparta, Kali Linux Metasploit framework and NMAP to generate different types of malicious traffic along with legitimate traffic from OSTINATO</a:t>
            </a:r>
            <a:endParaRPr lang="en-US" sz="2000">
              <a:latin typeface="Times New Roman"/>
              <a:ea typeface="+mn-lt"/>
              <a:cs typeface="+mn-lt"/>
            </a:endParaRPr>
          </a:p>
          <a:p>
            <a:pPr>
              <a:buFont typeface="Wingdings,Sans-Serif" panose="020B0604020202020204" pitchFamily="34" charset="0"/>
              <a:buChar char="q"/>
            </a:pPr>
            <a:r>
              <a:rPr lang="en-GB" sz="2000">
                <a:latin typeface="Calibri"/>
                <a:ea typeface="+mn-lt"/>
                <a:cs typeface="+mn-lt"/>
              </a:rPr>
              <a:t>Default rule set and a default performance configuration of both IDS was used</a:t>
            </a:r>
            <a:endParaRPr lang="en-GB" sz="2000">
              <a:latin typeface="Times New Roman"/>
              <a:ea typeface="+mn-lt"/>
              <a:cs typeface="+mn-lt"/>
            </a:endParaRPr>
          </a:p>
          <a:p>
            <a:pPr marL="0" indent="0">
              <a:buNone/>
            </a:pPr>
            <a:endParaRPr lang="en-GB" sz="2000">
              <a:latin typeface="Times New Roman"/>
              <a:ea typeface="+mn-lt"/>
              <a:cs typeface="+mn-lt"/>
            </a:endParaRPr>
          </a:p>
          <a:p>
            <a:pPr marL="0" indent="0">
              <a:buNone/>
            </a:pPr>
            <a:endParaRPr lang="en-GB" sz="2000">
              <a:latin typeface="Times New Roman"/>
              <a:cs typeface="Calibri"/>
            </a:endParaRPr>
          </a:p>
          <a:p>
            <a:endParaRPr lang="en-GB" sz="2000">
              <a:latin typeface="Times New Roman"/>
              <a:cs typeface="Calibri"/>
            </a:endParaRPr>
          </a:p>
        </p:txBody>
      </p:sp>
      <p:sp>
        <p:nvSpPr>
          <p:cNvPr id="51" name="Rectangle 50">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5371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 name="Rectangle 6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99ED34-97DB-9E4D-CADD-AD120A36271C}"/>
              </a:ext>
            </a:extLst>
          </p:cNvPr>
          <p:cNvSpPr>
            <a:spLocks noGrp="1"/>
          </p:cNvSpPr>
          <p:nvPr>
            <p:ph type="title"/>
          </p:nvPr>
        </p:nvSpPr>
        <p:spPr>
          <a:xfrm>
            <a:off x="643467" y="321734"/>
            <a:ext cx="10905066" cy="1135737"/>
          </a:xfrm>
        </p:spPr>
        <p:txBody>
          <a:bodyPr>
            <a:normAutofit/>
          </a:bodyPr>
          <a:lstStyle/>
          <a:p>
            <a:r>
              <a:rPr lang="en-GB" sz="3600" b="1">
                <a:latin typeface="Calibri"/>
                <a:cs typeface="Calibri"/>
              </a:rPr>
              <a:t>EXPERIMENTAL STAGE: PART 2(Cont...)</a:t>
            </a:r>
            <a:endParaRPr lang="en-GB" sz="3600" b="1">
              <a:latin typeface="Calibri"/>
              <a:ea typeface="+mj-lt"/>
              <a:cs typeface="+mj-lt"/>
            </a:endParaRPr>
          </a:p>
          <a:p>
            <a:endParaRPr lang="en-GB" sz="3600" b="1">
              <a:latin typeface="Calibri"/>
              <a:cs typeface="Calibri Light"/>
            </a:endParaRPr>
          </a:p>
        </p:txBody>
      </p:sp>
      <p:sp>
        <p:nvSpPr>
          <p:cNvPr id="3" name="Content Placeholder 2">
            <a:extLst>
              <a:ext uri="{FF2B5EF4-FFF2-40B4-BE49-F238E27FC236}">
                <a16:creationId xmlns:a16="http://schemas.microsoft.com/office/drawing/2014/main" id="{74FD12CC-A33C-30FC-347D-924F3324D0B7}"/>
              </a:ext>
            </a:extLst>
          </p:cNvPr>
          <p:cNvSpPr>
            <a:spLocks noGrp="1"/>
          </p:cNvSpPr>
          <p:nvPr>
            <p:ph idx="1"/>
          </p:nvPr>
        </p:nvSpPr>
        <p:spPr>
          <a:xfrm>
            <a:off x="659453" y="1452604"/>
            <a:ext cx="10894408" cy="4724359"/>
          </a:xfrm>
        </p:spPr>
        <p:txBody>
          <a:bodyPr vert="horz" lIns="91440" tIns="45720" rIns="91440" bIns="45720" rtlCol="0" anchor="t">
            <a:noAutofit/>
          </a:bodyPr>
          <a:lstStyle/>
          <a:p>
            <a:pPr marL="0" indent="0">
              <a:buNone/>
            </a:pPr>
            <a:r>
              <a:rPr lang="en-GB" sz="1800">
                <a:latin typeface="Times New Roman"/>
                <a:cs typeface="Calibri"/>
              </a:rPr>
              <a:t>EXPERIEMENT</a:t>
            </a:r>
            <a:endParaRPr lang="en-US" sz="1800">
              <a:latin typeface="Calibri" panose="020F0502020204030204"/>
              <a:ea typeface="Calibri"/>
              <a:cs typeface="Calibri"/>
            </a:endParaRPr>
          </a:p>
          <a:p>
            <a:pPr marL="342900" indent="-342900">
              <a:buFont typeface="Wingdings" panose="020B0604020202020204" pitchFamily="34" charset="0"/>
              <a:buChar char="q"/>
            </a:pPr>
            <a:r>
              <a:rPr lang="en-GB" sz="1800">
                <a:latin typeface="Times New Roman"/>
                <a:cs typeface="Calibri"/>
              </a:rPr>
              <a:t>Seven</a:t>
            </a:r>
            <a:r>
              <a:rPr lang="en-GB" sz="1800">
                <a:latin typeface="Times New Roman"/>
                <a:ea typeface="+mn-lt"/>
                <a:cs typeface="+mn-lt"/>
              </a:rPr>
              <a:t> different types of malicious network traffic were injected to both IDS</a:t>
            </a:r>
            <a:endParaRPr lang="en-US" sz="1800">
              <a:ea typeface="Calibri"/>
              <a:cs typeface="Calibri" panose="020F0502020204030204"/>
            </a:endParaRPr>
          </a:p>
          <a:p>
            <a:pPr marL="342900" indent="-342900">
              <a:buFont typeface="Wingdings" panose="020B0604020202020204" pitchFamily="34" charset="0"/>
              <a:buChar char="q"/>
            </a:pPr>
            <a:r>
              <a:rPr lang="en-GB" sz="1800">
                <a:latin typeface="Times New Roman"/>
                <a:ea typeface="+mn-lt"/>
                <a:cs typeface="+mn-lt"/>
              </a:rPr>
              <a:t>As snort and Suricata are having identical rulesets, the number of alarms (false positive, false negative and true positive ) is noticed to determine which IDS is performing better.</a:t>
            </a:r>
          </a:p>
          <a:p>
            <a:pPr marL="342900" indent="-342900">
              <a:buFont typeface="Wingdings" panose="020B0604020202020204" pitchFamily="34" charset="0"/>
              <a:buChar char="q"/>
            </a:pPr>
            <a:r>
              <a:rPr lang="en-GB" sz="1800">
                <a:latin typeface="Times New Roman"/>
                <a:ea typeface="+mn-lt"/>
                <a:cs typeface="+mn-lt"/>
              </a:rPr>
              <a:t>The performance measure parameter of  IDS accuracy are :</a:t>
            </a:r>
          </a:p>
          <a:p>
            <a:pPr marL="0" indent="0">
              <a:buNone/>
            </a:pPr>
            <a:r>
              <a:rPr lang="en-GB" sz="1800">
                <a:latin typeface="Times New Roman"/>
                <a:ea typeface="+mn-lt"/>
                <a:cs typeface="+mn-lt"/>
              </a:rPr>
              <a:t>                        1. True Positive (TP): True is identified as true, which is correct identification </a:t>
            </a:r>
          </a:p>
          <a:p>
            <a:pPr marL="0" indent="0">
              <a:buNone/>
            </a:pPr>
            <a:r>
              <a:rPr lang="en-GB" sz="1800">
                <a:latin typeface="Times New Roman"/>
                <a:ea typeface="+mn-lt"/>
                <a:cs typeface="+mn-lt"/>
              </a:rPr>
              <a:t>                        2. True Negative (TN): False is identified as false, which is correct identification </a:t>
            </a:r>
          </a:p>
          <a:p>
            <a:pPr marL="0" indent="0">
              <a:buNone/>
            </a:pPr>
            <a:r>
              <a:rPr lang="en-GB" sz="1800">
                <a:latin typeface="Times New Roman"/>
                <a:ea typeface="+mn-lt"/>
                <a:cs typeface="+mn-lt"/>
              </a:rPr>
              <a:t>                        3. False Positive (FP): False is identified as true, which is wrong identification</a:t>
            </a:r>
          </a:p>
          <a:p>
            <a:pPr marL="0" indent="0">
              <a:buNone/>
            </a:pPr>
            <a:r>
              <a:rPr lang="en-GB" sz="1800">
                <a:latin typeface="Times New Roman"/>
                <a:ea typeface="+mn-lt"/>
                <a:cs typeface="+mn-lt"/>
              </a:rPr>
              <a:t>                        4. False Negative (FN): True is identified as false, which is wrong identification</a:t>
            </a:r>
          </a:p>
          <a:p>
            <a:pPr marL="0" indent="0">
              <a:buNone/>
            </a:pPr>
            <a:r>
              <a:rPr lang="en-GB" sz="1800">
                <a:latin typeface="Times New Roman"/>
                <a:ea typeface="+mn-lt"/>
                <a:cs typeface="+mn-lt"/>
              </a:rPr>
              <a:t>                        5. P = TP + FN (P = Total number of True instances )</a:t>
            </a:r>
          </a:p>
          <a:p>
            <a:pPr marL="0" indent="0">
              <a:buNone/>
            </a:pPr>
            <a:r>
              <a:rPr lang="en-GB" sz="1800">
                <a:latin typeface="Times New Roman"/>
                <a:ea typeface="+mn-lt"/>
                <a:cs typeface="+mn-lt"/>
              </a:rPr>
              <a:t>                        6. N = FP + TN </a:t>
            </a:r>
            <a:r>
              <a:rPr lang="en-GB" sz="1800">
                <a:latin typeface="Times New Roman"/>
                <a:ea typeface="+mn-lt"/>
                <a:cs typeface="Times New Roman"/>
              </a:rPr>
              <a:t>(N = Total number of False instances)</a:t>
            </a:r>
            <a:endParaRPr lang="en-GB" sz="1800">
              <a:ea typeface="Calibri"/>
              <a:cs typeface="Calibri"/>
            </a:endParaRPr>
          </a:p>
          <a:p>
            <a:pPr marL="0" indent="0">
              <a:buNone/>
            </a:pPr>
            <a:r>
              <a:rPr lang="en-GB" sz="1800">
                <a:latin typeface="Times New Roman"/>
                <a:ea typeface="+mn-lt"/>
                <a:cs typeface="+mn-lt"/>
              </a:rPr>
              <a:t>                        7. True Positive Rate (TPR) = TP / P = TP / (TP + FN) </a:t>
            </a:r>
          </a:p>
          <a:p>
            <a:pPr marL="0" indent="0">
              <a:buNone/>
            </a:pPr>
            <a:r>
              <a:rPr lang="en-GB" sz="1800">
                <a:latin typeface="Times New Roman"/>
                <a:ea typeface="+mn-lt"/>
                <a:cs typeface="+mn-lt"/>
              </a:rPr>
              <a:t>                        8. False Positive Rate (FPR) = FP / N = FP / (FP + TN) </a:t>
            </a:r>
          </a:p>
          <a:p>
            <a:pPr marL="0" indent="0">
              <a:buNone/>
            </a:pPr>
            <a:r>
              <a:rPr lang="en-GB" sz="1800">
                <a:latin typeface="Times New Roman"/>
                <a:ea typeface="+mn-lt"/>
                <a:cs typeface="+mn-lt"/>
              </a:rPr>
              <a:t>                        9. False Negative Rate (FNR) = FN / P = FN / (FN + TP) </a:t>
            </a:r>
            <a:endParaRPr lang="en-GB" sz="1800">
              <a:latin typeface="Times New Roman"/>
              <a:cs typeface="Calibri"/>
            </a:endParaRPr>
          </a:p>
        </p:txBody>
      </p:sp>
      <p:sp>
        <p:nvSpPr>
          <p:cNvPr id="88" name="Rectangle 7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Isosceles Triangle 7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Isosceles Triangle 7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1" name="Rectangle 7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91506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243C74C-7B45-6DE2-1BEB-4DA15927B665}"/>
              </a:ext>
            </a:extLst>
          </p:cNvPr>
          <p:cNvSpPr>
            <a:spLocks noGrp="1"/>
          </p:cNvSpPr>
          <p:nvPr>
            <p:ph type="title"/>
          </p:nvPr>
        </p:nvSpPr>
        <p:spPr>
          <a:xfrm>
            <a:off x="206030" y="1727123"/>
            <a:ext cx="3186404" cy="305651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3700" b="1">
                <a:solidFill>
                  <a:schemeClr val="bg1"/>
                </a:solidFill>
              </a:rPr>
              <a:t>OPENING PORTS USING</a:t>
            </a:r>
            <a:r>
              <a:rPr lang="en-US" sz="3700" b="1" kern="1200">
                <a:solidFill>
                  <a:schemeClr val="bg1"/>
                </a:solidFill>
                <a:latin typeface="+mj-lt"/>
                <a:ea typeface="+mj-ea"/>
                <a:cs typeface="+mj-cs"/>
              </a:rPr>
              <a:t> FTP</a:t>
            </a:r>
            <a:endParaRPr lang="en-US" sz="3700" b="1" kern="1200">
              <a:solidFill>
                <a:schemeClr val="bg1"/>
              </a:solidFill>
              <a:latin typeface="+mj-lt"/>
              <a:cs typeface="Calibri Light"/>
            </a:endParaRPr>
          </a:p>
        </p:txBody>
      </p:sp>
      <p:pic>
        <p:nvPicPr>
          <p:cNvPr id="2" name="Picture 2" descr="Text&#10;&#10;Description automatically generated">
            <a:extLst>
              <a:ext uri="{FF2B5EF4-FFF2-40B4-BE49-F238E27FC236}">
                <a16:creationId xmlns:a16="http://schemas.microsoft.com/office/drawing/2014/main" id="{2159F89B-FC12-D0DE-387C-9D03C38A4AF9}"/>
              </a:ext>
            </a:extLst>
          </p:cNvPr>
          <p:cNvPicPr>
            <a:picLocks noChangeAspect="1"/>
          </p:cNvPicPr>
          <p:nvPr/>
        </p:nvPicPr>
        <p:blipFill>
          <a:blip r:embed="rId2"/>
          <a:stretch>
            <a:fillRect/>
          </a:stretch>
        </p:blipFill>
        <p:spPr>
          <a:xfrm>
            <a:off x="4046527" y="961812"/>
            <a:ext cx="7172344" cy="4930987"/>
          </a:xfrm>
          <a:prstGeom prst="rect">
            <a:avLst/>
          </a:prstGeom>
        </p:spPr>
      </p:pic>
      <p:sp>
        <p:nvSpPr>
          <p:cNvPr id="4" name="TextBox 3">
            <a:extLst>
              <a:ext uri="{FF2B5EF4-FFF2-40B4-BE49-F238E27FC236}">
                <a16:creationId xmlns:a16="http://schemas.microsoft.com/office/drawing/2014/main" id="{6877AFBC-2FE1-C27B-5AB4-C19CC09FC724}"/>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2709688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6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itle 6">
            <a:extLst>
              <a:ext uri="{FF2B5EF4-FFF2-40B4-BE49-F238E27FC236}">
                <a16:creationId xmlns:a16="http://schemas.microsoft.com/office/drawing/2014/main" id="{0243C74C-7B45-6DE2-1BEB-4DA15927B665}"/>
              </a:ext>
            </a:extLst>
          </p:cNvPr>
          <p:cNvSpPr>
            <a:spLocks noGrp="1"/>
          </p:cNvSpPr>
          <p:nvPr>
            <p:ph type="title"/>
          </p:nvPr>
        </p:nvSpPr>
        <p:spPr>
          <a:xfrm>
            <a:off x="457635" y="2326575"/>
            <a:ext cx="3083234" cy="3512437"/>
          </a:xfrm>
        </p:spPr>
        <p:txBody>
          <a:bodyPr vert="horz" lIns="91440" tIns="45720" rIns="91440" bIns="45720" rtlCol="0" anchor="t">
            <a:noAutofit/>
          </a:bodyPr>
          <a:lstStyle/>
          <a:p>
            <a:r>
              <a:rPr lang="en-US" sz="3700" b="1" kern="1200">
                <a:solidFill>
                  <a:srgbClr val="FFFFFF"/>
                </a:solidFill>
                <a:latin typeface="+mj-lt"/>
                <a:ea typeface="+mj-ea"/>
                <a:cs typeface="+mj-cs"/>
              </a:rPr>
              <a:t>ATTACK USING METASPLOIT AND ACCESSING TARGET SYSTEM’S SHELL</a:t>
            </a:r>
            <a:endParaRPr lang="en-US" sz="3700" b="1" kern="1200">
              <a:solidFill>
                <a:srgbClr val="FFFFFF"/>
              </a:solidFill>
              <a:latin typeface="+mj-lt"/>
              <a:cs typeface="Calibri Light"/>
            </a:endParaRPr>
          </a:p>
        </p:txBody>
      </p:sp>
      <p:pic>
        <p:nvPicPr>
          <p:cNvPr id="3" name="Picture 4" descr="Text&#10;&#10;Description automatically generated">
            <a:extLst>
              <a:ext uri="{FF2B5EF4-FFF2-40B4-BE49-F238E27FC236}">
                <a16:creationId xmlns:a16="http://schemas.microsoft.com/office/drawing/2014/main" id="{3B4D830F-A79D-7A73-0AF4-23587670A7B9}"/>
              </a:ext>
            </a:extLst>
          </p:cNvPr>
          <p:cNvPicPr>
            <a:picLocks noChangeAspect="1"/>
          </p:cNvPicPr>
          <p:nvPr/>
        </p:nvPicPr>
        <p:blipFill rotWithShape="1">
          <a:blip r:embed="rId2"/>
          <a:srcRect r="2" b="11937"/>
          <a:stretch/>
        </p:blipFill>
        <p:spPr>
          <a:xfrm>
            <a:off x="4502428" y="955253"/>
            <a:ext cx="7225748" cy="4947493"/>
          </a:xfrm>
          <a:prstGeom prst="rect">
            <a:avLst/>
          </a:prstGeom>
        </p:spPr>
      </p:pic>
      <p:sp>
        <p:nvSpPr>
          <p:cNvPr id="4" name="TextBox 3">
            <a:extLst>
              <a:ext uri="{FF2B5EF4-FFF2-40B4-BE49-F238E27FC236}">
                <a16:creationId xmlns:a16="http://schemas.microsoft.com/office/drawing/2014/main" id="{6877AFBC-2FE1-C27B-5AB4-C19CC09FC724}"/>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662773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0243C74C-7B45-6DE2-1BEB-4DA15927B665}"/>
              </a:ext>
            </a:extLst>
          </p:cNvPr>
          <p:cNvSpPr>
            <a:spLocks noGrp="1"/>
          </p:cNvSpPr>
          <p:nvPr>
            <p:ph type="title"/>
          </p:nvPr>
        </p:nvSpPr>
        <p:spPr>
          <a:xfrm>
            <a:off x="130629" y="62341"/>
            <a:ext cx="10515600" cy="798312"/>
          </a:xfrm>
        </p:spPr>
        <p:txBody>
          <a:bodyPr vert="horz" lIns="91440" tIns="45720" rIns="91440" bIns="45720" rtlCol="0" anchor="ctr">
            <a:normAutofit/>
          </a:bodyPr>
          <a:lstStyle/>
          <a:p>
            <a:r>
              <a:rPr lang="en-US" sz="3700" b="1"/>
              <a:t>ATTACK USING</a:t>
            </a:r>
            <a:r>
              <a:rPr lang="en-US" sz="3700" b="1" kern="1200">
                <a:latin typeface="+mj-lt"/>
                <a:ea typeface="+mj-ea"/>
                <a:cs typeface="+mj-cs"/>
              </a:rPr>
              <a:t> SPARTA</a:t>
            </a:r>
            <a:endParaRPr lang="en-US" sz="3700" b="1" kern="1200">
              <a:latin typeface="+mj-lt"/>
              <a:cs typeface="Calibri Light"/>
            </a:endParaRPr>
          </a:p>
        </p:txBody>
      </p:sp>
      <p:pic>
        <p:nvPicPr>
          <p:cNvPr id="6" name="Picture 7" descr="A screenshot of a computer&#10;&#10;Description automatically generated">
            <a:extLst>
              <a:ext uri="{FF2B5EF4-FFF2-40B4-BE49-F238E27FC236}">
                <a16:creationId xmlns:a16="http://schemas.microsoft.com/office/drawing/2014/main" id="{1CF7B084-0242-DF79-2BF1-FFAA81F99AE7}"/>
              </a:ext>
            </a:extLst>
          </p:cNvPr>
          <p:cNvPicPr>
            <a:picLocks noChangeAspect="1"/>
          </p:cNvPicPr>
          <p:nvPr/>
        </p:nvPicPr>
        <p:blipFill>
          <a:blip r:embed="rId2"/>
          <a:stretch>
            <a:fillRect/>
          </a:stretch>
        </p:blipFill>
        <p:spPr>
          <a:xfrm>
            <a:off x="760521" y="906534"/>
            <a:ext cx="10844798" cy="5620517"/>
          </a:xfrm>
          <a:prstGeom prst="rect">
            <a:avLst/>
          </a:prstGeom>
        </p:spPr>
      </p:pic>
      <p:sp>
        <p:nvSpPr>
          <p:cNvPr id="4" name="TextBox 3">
            <a:extLst>
              <a:ext uri="{FF2B5EF4-FFF2-40B4-BE49-F238E27FC236}">
                <a16:creationId xmlns:a16="http://schemas.microsoft.com/office/drawing/2014/main" id="{6877AFBC-2FE1-C27B-5AB4-C19CC09FC724}"/>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1375180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0243C74C-7B45-6DE2-1BEB-4DA15927B665}"/>
              </a:ext>
            </a:extLst>
          </p:cNvPr>
          <p:cNvSpPr>
            <a:spLocks noGrp="1"/>
          </p:cNvSpPr>
          <p:nvPr>
            <p:ph type="title"/>
          </p:nvPr>
        </p:nvSpPr>
        <p:spPr>
          <a:xfrm>
            <a:off x="225879" y="212019"/>
            <a:ext cx="10515600" cy="811919"/>
          </a:xfrm>
        </p:spPr>
        <p:txBody>
          <a:bodyPr vert="horz" lIns="91440" tIns="45720" rIns="91440" bIns="45720" rtlCol="0" anchor="ctr">
            <a:normAutofit/>
          </a:bodyPr>
          <a:lstStyle/>
          <a:p>
            <a:r>
              <a:rPr lang="en-US" sz="3700" b="1">
                <a:latin typeface="Calibri"/>
                <a:cs typeface="Calibri"/>
              </a:rPr>
              <a:t>ATTACK USING</a:t>
            </a:r>
            <a:r>
              <a:rPr lang="en-US" sz="3700" b="1" kern="1200">
                <a:latin typeface="Calibri"/>
                <a:cs typeface="Calibri"/>
              </a:rPr>
              <a:t> NMAP</a:t>
            </a:r>
          </a:p>
        </p:txBody>
      </p:sp>
      <p:pic>
        <p:nvPicPr>
          <p:cNvPr id="2" name="Picture 2" descr="Text&#10;&#10;Description automatically generated">
            <a:extLst>
              <a:ext uri="{FF2B5EF4-FFF2-40B4-BE49-F238E27FC236}">
                <a16:creationId xmlns:a16="http://schemas.microsoft.com/office/drawing/2014/main" id="{95828B1A-9048-C9DD-8E52-48C5EF4FD181}"/>
              </a:ext>
            </a:extLst>
          </p:cNvPr>
          <p:cNvPicPr>
            <a:picLocks noChangeAspect="1"/>
          </p:cNvPicPr>
          <p:nvPr/>
        </p:nvPicPr>
        <p:blipFill>
          <a:blip r:embed="rId2"/>
          <a:stretch>
            <a:fillRect/>
          </a:stretch>
        </p:blipFill>
        <p:spPr>
          <a:xfrm>
            <a:off x="1432052" y="1015390"/>
            <a:ext cx="9161555" cy="5729374"/>
          </a:xfrm>
          <a:prstGeom prst="rect">
            <a:avLst/>
          </a:prstGeom>
        </p:spPr>
      </p:pic>
    </p:spTree>
    <p:extLst>
      <p:ext uri="{BB962C8B-B14F-4D97-AF65-F5344CB8AC3E}">
        <p14:creationId xmlns:p14="http://schemas.microsoft.com/office/powerpoint/2010/main" val="2061757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0243C74C-7B45-6DE2-1BEB-4DA15927B665}"/>
              </a:ext>
            </a:extLst>
          </p:cNvPr>
          <p:cNvSpPr>
            <a:spLocks noGrp="1"/>
          </p:cNvSpPr>
          <p:nvPr>
            <p:ph type="title"/>
          </p:nvPr>
        </p:nvSpPr>
        <p:spPr>
          <a:xfrm>
            <a:off x="225879" y="89555"/>
            <a:ext cx="10515600" cy="839133"/>
          </a:xfrm>
        </p:spPr>
        <p:txBody>
          <a:bodyPr vert="horz" lIns="91440" tIns="45720" rIns="91440" bIns="45720" rtlCol="0" anchor="ctr">
            <a:normAutofit/>
          </a:bodyPr>
          <a:lstStyle/>
          <a:p>
            <a:r>
              <a:rPr lang="en-US" sz="3700" b="1"/>
              <a:t>SNORT LOGS CAPTURED AFTER ATTACK</a:t>
            </a:r>
            <a:endParaRPr lang="en-US" sz="3700" b="1">
              <a:cs typeface="Calibri Light"/>
            </a:endParaRPr>
          </a:p>
        </p:txBody>
      </p:sp>
      <p:pic>
        <p:nvPicPr>
          <p:cNvPr id="3" name="Picture 3" descr="Text&#10;&#10;Description automatically generated">
            <a:extLst>
              <a:ext uri="{FF2B5EF4-FFF2-40B4-BE49-F238E27FC236}">
                <a16:creationId xmlns:a16="http://schemas.microsoft.com/office/drawing/2014/main" id="{2083032D-EF04-0E5E-0166-DD64FE15CD2F}"/>
              </a:ext>
            </a:extLst>
          </p:cNvPr>
          <p:cNvPicPr>
            <a:picLocks noChangeAspect="1"/>
          </p:cNvPicPr>
          <p:nvPr/>
        </p:nvPicPr>
        <p:blipFill>
          <a:blip r:embed="rId2"/>
          <a:stretch>
            <a:fillRect/>
          </a:stretch>
        </p:blipFill>
        <p:spPr>
          <a:xfrm>
            <a:off x="1621972" y="926325"/>
            <a:ext cx="9329055" cy="5821778"/>
          </a:xfrm>
          <a:prstGeom prst="rect">
            <a:avLst/>
          </a:prstGeom>
        </p:spPr>
      </p:pic>
    </p:spTree>
    <p:extLst>
      <p:ext uri="{BB962C8B-B14F-4D97-AF65-F5344CB8AC3E}">
        <p14:creationId xmlns:p14="http://schemas.microsoft.com/office/powerpoint/2010/main" val="561200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0243C74C-7B45-6DE2-1BEB-4DA15927B66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latin typeface="+mj-lt"/>
                <a:ea typeface="+mj-ea"/>
                <a:cs typeface="+mj-cs"/>
              </a:rPr>
              <a:t>SURICATA LOGS CAPTURED AFTER ATTACK</a:t>
            </a:r>
          </a:p>
        </p:txBody>
      </p:sp>
      <p:pic>
        <p:nvPicPr>
          <p:cNvPr id="2" name="Picture 3" descr="Text&#10;&#10;Description automatically generated">
            <a:extLst>
              <a:ext uri="{FF2B5EF4-FFF2-40B4-BE49-F238E27FC236}">
                <a16:creationId xmlns:a16="http://schemas.microsoft.com/office/drawing/2014/main" id="{4B1A23DD-DC7C-1CEE-A75C-657F7126CFB7}"/>
              </a:ext>
            </a:extLst>
          </p:cNvPr>
          <p:cNvPicPr>
            <a:picLocks noChangeAspect="1"/>
          </p:cNvPicPr>
          <p:nvPr/>
        </p:nvPicPr>
        <p:blipFill>
          <a:blip r:embed="rId2"/>
          <a:stretch>
            <a:fillRect/>
          </a:stretch>
        </p:blipFill>
        <p:spPr>
          <a:xfrm>
            <a:off x="2567001" y="1568071"/>
            <a:ext cx="7510435" cy="5060948"/>
          </a:xfrm>
          <a:prstGeom prst="rect">
            <a:avLst/>
          </a:prstGeom>
        </p:spPr>
      </p:pic>
    </p:spTree>
    <p:extLst>
      <p:ext uri="{BB962C8B-B14F-4D97-AF65-F5344CB8AC3E}">
        <p14:creationId xmlns:p14="http://schemas.microsoft.com/office/powerpoint/2010/main" val="177039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1">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23" name="Freeform: Shape 13">
            <a:extLst>
              <a:ext uri="{FF2B5EF4-FFF2-40B4-BE49-F238E27FC236}">
                <a16:creationId xmlns:a16="http://schemas.microsoft.com/office/drawing/2014/main" id="{CC0388A8-3200-42F9-A84D-3F5F72381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30603" y="0"/>
            <a:ext cx="2518577" cy="6858000"/>
          </a:xfrm>
          <a:custGeom>
            <a:avLst/>
            <a:gdLst>
              <a:gd name="connsiteX0" fmla="*/ 895554 w 2518577"/>
              <a:gd name="connsiteY0" fmla="*/ 0 h 6858000"/>
              <a:gd name="connsiteX1" fmla="*/ 870330 w 2518577"/>
              <a:gd name="connsiteY1" fmla="*/ 0 h 6858000"/>
              <a:gd name="connsiteX2" fmla="*/ 892454 w 2518577"/>
              <a:gd name="connsiteY2" fmla="*/ 14997 h 6858000"/>
              <a:gd name="connsiteX3" fmla="*/ 2493353 w 2518577"/>
              <a:gd name="connsiteY3" fmla="*/ 3621656 h 6858000"/>
              <a:gd name="connsiteX4" fmla="*/ 619003 w 2518577"/>
              <a:gd name="connsiteY4" fmla="*/ 6374814 h 6858000"/>
              <a:gd name="connsiteX5" fmla="*/ 102355 w 2518577"/>
              <a:gd name="connsiteY5" fmla="*/ 6780599 h 6858000"/>
              <a:gd name="connsiteX6" fmla="*/ 0 w 2518577"/>
              <a:gd name="connsiteY6" fmla="*/ 6851489 h 6858000"/>
              <a:gd name="connsiteX7" fmla="*/ 0 w 2518577"/>
              <a:gd name="connsiteY7" fmla="*/ 6858000 h 6858000"/>
              <a:gd name="connsiteX8" fmla="*/ 15823 w 2518577"/>
              <a:gd name="connsiteY8" fmla="*/ 6858000 h 6858000"/>
              <a:gd name="connsiteX9" fmla="*/ 127579 w 2518577"/>
              <a:gd name="connsiteY9" fmla="*/ 6780599 h 6858000"/>
              <a:gd name="connsiteX10" fmla="*/ 644227 w 2518577"/>
              <a:gd name="connsiteY10" fmla="*/ 6374814 h 6858000"/>
              <a:gd name="connsiteX11" fmla="*/ 2518577 w 2518577"/>
              <a:gd name="connsiteY11" fmla="*/ 3621656 h 6858000"/>
              <a:gd name="connsiteX12" fmla="*/ 917678 w 2518577"/>
              <a:gd name="connsiteY12"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18577" h="6858000">
                <a:moveTo>
                  <a:pt x="895554" y="0"/>
                </a:moveTo>
                <a:lnTo>
                  <a:pt x="870330" y="0"/>
                </a:lnTo>
                <a:lnTo>
                  <a:pt x="892454" y="14997"/>
                </a:lnTo>
                <a:cubicBezTo>
                  <a:pt x="1919617" y="754641"/>
                  <a:pt x="2493353" y="2093192"/>
                  <a:pt x="2493353" y="3621656"/>
                </a:cubicBezTo>
                <a:cubicBezTo>
                  <a:pt x="2493353" y="4969131"/>
                  <a:pt x="1564628" y="5602839"/>
                  <a:pt x="619003" y="6374814"/>
                </a:cubicBezTo>
                <a:cubicBezTo>
                  <a:pt x="446800" y="6515397"/>
                  <a:pt x="276173" y="6653108"/>
                  <a:pt x="102355" y="6780599"/>
                </a:cubicBezTo>
                <a:lnTo>
                  <a:pt x="0" y="6851489"/>
                </a:lnTo>
                <a:lnTo>
                  <a:pt x="0" y="6858000"/>
                </a:lnTo>
                <a:lnTo>
                  <a:pt x="15823" y="6858000"/>
                </a:lnTo>
                <a:lnTo>
                  <a:pt x="127579" y="6780599"/>
                </a:lnTo>
                <a:cubicBezTo>
                  <a:pt x="301397" y="6653108"/>
                  <a:pt x="472024" y="6515397"/>
                  <a:pt x="644227" y="6374814"/>
                </a:cubicBezTo>
                <a:cubicBezTo>
                  <a:pt x="1589852" y="5602839"/>
                  <a:pt x="2518577" y="4969131"/>
                  <a:pt x="2518577" y="3621656"/>
                </a:cubicBezTo>
                <a:cubicBezTo>
                  <a:pt x="2518577" y="2093192"/>
                  <a:pt x="1944841" y="754641"/>
                  <a:pt x="917678"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15">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17">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300006"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FE79CB96-0B1A-FF0C-80C6-B17AFA5EE695}"/>
              </a:ext>
            </a:extLst>
          </p:cNvPr>
          <p:cNvSpPr>
            <a:spLocks noGrp="1"/>
          </p:cNvSpPr>
          <p:nvPr>
            <p:ph type="title"/>
          </p:nvPr>
        </p:nvSpPr>
        <p:spPr>
          <a:xfrm>
            <a:off x="1086501" y="71394"/>
            <a:ext cx="9299244" cy="922435"/>
          </a:xfrm>
        </p:spPr>
        <p:txBody>
          <a:bodyPr anchor="b">
            <a:noAutofit/>
          </a:bodyPr>
          <a:lstStyle/>
          <a:p>
            <a:r>
              <a:rPr lang="en-GB" sz="3700" b="1">
                <a:solidFill>
                  <a:srgbClr val="0070C0"/>
                </a:solidFill>
                <a:cs typeface="Calibri Light"/>
              </a:rPr>
              <a:t>PREPOCCESING LOGS OF SNORT AND SURICATA</a:t>
            </a:r>
          </a:p>
        </p:txBody>
      </p:sp>
      <p:pic>
        <p:nvPicPr>
          <p:cNvPr id="11" name="Picture 5" descr="Text&#10;&#10;Description automatically generated">
            <a:extLst>
              <a:ext uri="{FF2B5EF4-FFF2-40B4-BE49-F238E27FC236}">
                <a16:creationId xmlns:a16="http://schemas.microsoft.com/office/drawing/2014/main" id="{74704A0F-C69E-8FF6-37F8-B21E2D896FEC}"/>
              </a:ext>
            </a:extLst>
          </p:cNvPr>
          <p:cNvPicPr>
            <a:picLocks noChangeAspect="1"/>
          </p:cNvPicPr>
          <p:nvPr/>
        </p:nvPicPr>
        <p:blipFill>
          <a:blip r:embed="rId2"/>
          <a:stretch>
            <a:fillRect/>
          </a:stretch>
        </p:blipFill>
        <p:spPr>
          <a:xfrm>
            <a:off x="1790535" y="1151660"/>
            <a:ext cx="7904390" cy="3623469"/>
          </a:xfrm>
          <a:prstGeom prst="rect">
            <a:avLst/>
          </a:prstGeom>
        </p:spPr>
      </p:pic>
      <p:pic>
        <p:nvPicPr>
          <p:cNvPr id="13" name="Picture 4" descr="Text&#10;&#10;Description automatically generated">
            <a:extLst>
              <a:ext uri="{FF2B5EF4-FFF2-40B4-BE49-F238E27FC236}">
                <a16:creationId xmlns:a16="http://schemas.microsoft.com/office/drawing/2014/main" id="{BD3C15B1-70B7-57DA-2B95-B8F8D3E47440}"/>
              </a:ext>
            </a:extLst>
          </p:cNvPr>
          <p:cNvPicPr>
            <a:picLocks noChangeAspect="1"/>
          </p:cNvPicPr>
          <p:nvPr/>
        </p:nvPicPr>
        <p:blipFill>
          <a:blip r:embed="rId3"/>
          <a:stretch>
            <a:fillRect/>
          </a:stretch>
        </p:blipFill>
        <p:spPr>
          <a:xfrm>
            <a:off x="1791290" y="5577708"/>
            <a:ext cx="7785327" cy="810305"/>
          </a:xfrm>
          <a:prstGeom prst="rect">
            <a:avLst/>
          </a:prstGeom>
        </p:spPr>
      </p:pic>
      <p:sp>
        <p:nvSpPr>
          <p:cNvPr id="17" name="Arrow: Down 16">
            <a:extLst>
              <a:ext uri="{FF2B5EF4-FFF2-40B4-BE49-F238E27FC236}">
                <a16:creationId xmlns:a16="http://schemas.microsoft.com/office/drawing/2014/main" id="{C982E284-4C4C-96C7-7D03-E5BBC7BA25C3}"/>
              </a:ext>
            </a:extLst>
          </p:cNvPr>
          <p:cNvSpPr/>
          <p:nvPr/>
        </p:nvSpPr>
        <p:spPr>
          <a:xfrm>
            <a:off x="5321368" y="4847810"/>
            <a:ext cx="279722" cy="6462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26461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16">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18">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20">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D81626E-9377-A715-0D20-DFBCEC71E1DC}"/>
              </a:ext>
            </a:extLst>
          </p:cNvPr>
          <p:cNvSpPr>
            <a:spLocks noGrp="1"/>
          </p:cNvSpPr>
          <p:nvPr>
            <p:ph type="title"/>
          </p:nvPr>
        </p:nvSpPr>
        <p:spPr>
          <a:xfrm>
            <a:off x="42673" y="302668"/>
            <a:ext cx="5365347" cy="1036318"/>
          </a:xfrm>
        </p:spPr>
        <p:txBody>
          <a:bodyPr>
            <a:normAutofit/>
          </a:bodyPr>
          <a:lstStyle/>
          <a:p>
            <a:r>
              <a:rPr lang="en-GB" sz="3700" b="1">
                <a:solidFill>
                  <a:srgbClr val="0070C0"/>
                </a:solidFill>
                <a:latin typeface="Calibri"/>
                <a:cs typeface="Times New Roman"/>
              </a:rPr>
              <a:t>EXPERIMENTAL STAGE 2</a:t>
            </a:r>
            <a:endParaRPr lang="en-GB" sz="2000" b="1">
              <a:solidFill>
                <a:srgbClr val="0070C0"/>
              </a:solidFill>
              <a:latin typeface="Times New Roman"/>
              <a:cs typeface="Times New Roman"/>
            </a:endParaRPr>
          </a:p>
        </p:txBody>
      </p:sp>
      <p:pic>
        <p:nvPicPr>
          <p:cNvPr id="4" name="Picture 4" descr="Table&#10;&#10;Description automatically generated">
            <a:extLst>
              <a:ext uri="{FF2B5EF4-FFF2-40B4-BE49-F238E27FC236}">
                <a16:creationId xmlns:a16="http://schemas.microsoft.com/office/drawing/2014/main" id="{D32E212E-D6F6-7D2C-AD65-2F8EFA0CAC33}"/>
              </a:ext>
            </a:extLst>
          </p:cNvPr>
          <p:cNvPicPr>
            <a:picLocks noChangeAspect="1"/>
          </p:cNvPicPr>
          <p:nvPr/>
        </p:nvPicPr>
        <p:blipFill>
          <a:blip r:embed="rId2"/>
          <a:stretch>
            <a:fillRect/>
          </a:stretch>
        </p:blipFill>
        <p:spPr>
          <a:xfrm>
            <a:off x="6815313" y="2053091"/>
            <a:ext cx="4736963" cy="3232976"/>
          </a:xfrm>
          <a:prstGeom prst="rect">
            <a:avLst/>
          </a:prstGeom>
        </p:spPr>
      </p:pic>
      <p:graphicFrame>
        <p:nvGraphicFramePr>
          <p:cNvPr id="12" name="Content Placeholder 2">
            <a:extLst>
              <a:ext uri="{FF2B5EF4-FFF2-40B4-BE49-F238E27FC236}">
                <a16:creationId xmlns:a16="http://schemas.microsoft.com/office/drawing/2014/main" id="{DF2B3740-904D-6804-E9E5-DE2288056633}"/>
              </a:ext>
            </a:extLst>
          </p:cNvPr>
          <p:cNvGraphicFramePr>
            <a:graphicFrameLocks noGrp="1"/>
          </p:cNvGraphicFramePr>
          <p:nvPr>
            <p:ph idx="1"/>
            <p:extLst>
              <p:ext uri="{D42A27DB-BD31-4B8C-83A1-F6EECF244321}">
                <p14:modId xmlns:p14="http://schemas.microsoft.com/office/powerpoint/2010/main" val="4282534227"/>
              </p:ext>
            </p:extLst>
          </p:nvPr>
        </p:nvGraphicFramePr>
        <p:xfrm>
          <a:off x="216293" y="1504447"/>
          <a:ext cx="5745595" cy="49594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4" name="TextBox 53">
            <a:extLst>
              <a:ext uri="{FF2B5EF4-FFF2-40B4-BE49-F238E27FC236}">
                <a16:creationId xmlns:a16="http://schemas.microsoft.com/office/drawing/2014/main" id="{BA95AA8E-3CBA-6A22-73D4-3979A2A4B27D}"/>
              </a:ext>
            </a:extLst>
          </p:cNvPr>
          <p:cNvSpPr txBox="1"/>
          <p:nvPr/>
        </p:nvSpPr>
        <p:spPr>
          <a:xfrm>
            <a:off x="6624577" y="306728"/>
            <a:ext cx="546324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solidFill>
                  <a:srgbClr val="0070C0"/>
                </a:solidFill>
                <a:latin typeface="Times New Roman"/>
                <a:cs typeface="Times New Roman"/>
              </a:rPr>
              <a:t>PERFORMING WITH VARIOUS ML MODEL TO STANDARD DATASET</a:t>
            </a:r>
            <a:endParaRPr lang="en-GB">
              <a:ea typeface="+mn-lt"/>
              <a:cs typeface="+mn-lt"/>
            </a:endParaRPr>
          </a:p>
          <a:p>
            <a:pPr algn="l"/>
            <a:r>
              <a:rPr lang="en-GB"/>
              <a:t>dd text</a:t>
            </a:r>
          </a:p>
        </p:txBody>
      </p:sp>
      <p:sp>
        <p:nvSpPr>
          <p:cNvPr id="72" name="TextBox 71">
            <a:extLst>
              <a:ext uri="{FF2B5EF4-FFF2-40B4-BE49-F238E27FC236}">
                <a16:creationId xmlns:a16="http://schemas.microsoft.com/office/drawing/2014/main" id="{21EBFC15-EFAA-35FF-01C9-DEDBFD491100}"/>
              </a:ext>
            </a:extLst>
          </p:cNvPr>
          <p:cNvSpPr txBox="1"/>
          <p:nvPr/>
        </p:nvSpPr>
        <p:spPr>
          <a:xfrm>
            <a:off x="7915275" y="5532818"/>
            <a:ext cx="25309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solidFill>
                  <a:srgbClr val="0070C0"/>
                </a:solidFill>
                <a:cs typeface="Calibri"/>
              </a:rPr>
              <a:t>Fig: List of standard set </a:t>
            </a:r>
          </a:p>
        </p:txBody>
      </p:sp>
    </p:spTree>
    <p:extLst>
      <p:ext uri="{BB962C8B-B14F-4D97-AF65-F5344CB8AC3E}">
        <p14:creationId xmlns:p14="http://schemas.microsoft.com/office/powerpoint/2010/main" val="330272643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5B80D-9209-DADF-4DE2-BF00C29BFBE3}"/>
              </a:ext>
            </a:extLst>
          </p:cNvPr>
          <p:cNvSpPr>
            <a:spLocks noGrp="1"/>
          </p:cNvSpPr>
          <p:nvPr>
            <p:ph type="title"/>
          </p:nvPr>
        </p:nvSpPr>
        <p:spPr/>
        <p:txBody>
          <a:bodyPr/>
          <a:lstStyle/>
          <a:p>
            <a:r>
              <a:rPr lang="en-GB" sz="3700" b="1">
                <a:solidFill>
                  <a:srgbClr val="0070C0"/>
                </a:solidFill>
                <a:latin typeface="Calibri"/>
                <a:cs typeface="Calibri Light"/>
              </a:rPr>
              <a:t>AGENDA OF TODAY'S TALK </a:t>
            </a:r>
            <a:endParaRPr lang="en-GB" sz="3700" b="1">
              <a:solidFill>
                <a:srgbClr val="0070C0"/>
              </a:solidFill>
              <a:latin typeface="Calibri"/>
              <a:cs typeface="Calibri"/>
            </a:endParaRPr>
          </a:p>
        </p:txBody>
      </p:sp>
      <p:sp>
        <p:nvSpPr>
          <p:cNvPr id="3" name="Content Placeholder 2">
            <a:extLst>
              <a:ext uri="{FF2B5EF4-FFF2-40B4-BE49-F238E27FC236}">
                <a16:creationId xmlns:a16="http://schemas.microsoft.com/office/drawing/2014/main" id="{97011975-2EBE-021E-72B2-24114FF549D0}"/>
              </a:ext>
            </a:extLst>
          </p:cNvPr>
          <p:cNvSpPr>
            <a:spLocks noGrp="1"/>
          </p:cNvSpPr>
          <p:nvPr>
            <p:ph idx="1"/>
          </p:nvPr>
        </p:nvSpPr>
        <p:spPr>
          <a:xfrm>
            <a:off x="511826" y="4338159"/>
            <a:ext cx="2538412" cy="636588"/>
          </a:xfrm>
        </p:spPr>
        <p:txBody>
          <a:bodyPr vert="horz" lIns="91440" tIns="45720" rIns="91440" bIns="45720" rtlCol="0" anchor="t">
            <a:noAutofit/>
          </a:bodyPr>
          <a:lstStyle/>
          <a:p>
            <a:pPr marL="0" indent="0">
              <a:buNone/>
            </a:pPr>
            <a:r>
              <a:rPr lang="en-GB" sz="1800">
                <a:solidFill>
                  <a:schemeClr val="tx1">
                    <a:lumMod val="95000"/>
                    <a:lumOff val="5000"/>
                  </a:schemeClr>
                </a:solidFill>
                <a:latin typeface="Times New Roman"/>
                <a:cs typeface="Calibri"/>
              </a:rPr>
              <a:t> Comparison of two IDS</a:t>
            </a:r>
            <a:endParaRPr lang="en-US" sz="1800">
              <a:solidFill>
                <a:schemeClr val="tx1">
                  <a:lumMod val="95000"/>
                  <a:lumOff val="5000"/>
                </a:schemeClr>
              </a:solidFill>
              <a:latin typeface="Times New Roman"/>
              <a:cs typeface="Calibri" panose="020F0502020204030204"/>
            </a:endParaRPr>
          </a:p>
          <a:p>
            <a:pPr marL="0" indent="0">
              <a:buNone/>
            </a:pPr>
            <a:endParaRPr lang="en-GB" sz="1800">
              <a:solidFill>
                <a:schemeClr val="tx1">
                  <a:lumMod val="95000"/>
                  <a:lumOff val="5000"/>
                </a:schemeClr>
              </a:solidFill>
              <a:latin typeface="Times New Roman"/>
              <a:cs typeface="Calibri"/>
            </a:endParaRPr>
          </a:p>
        </p:txBody>
      </p:sp>
      <p:pic>
        <p:nvPicPr>
          <p:cNvPr id="4" name="Picture 4" descr="A picture containing icon&#10;&#10;Description automatically generated">
            <a:extLst>
              <a:ext uri="{FF2B5EF4-FFF2-40B4-BE49-F238E27FC236}">
                <a16:creationId xmlns:a16="http://schemas.microsoft.com/office/drawing/2014/main" id="{DA24F0C3-34B9-DF2D-7C65-339CD11783BA}"/>
              </a:ext>
            </a:extLst>
          </p:cNvPr>
          <p:cNvPicPr>
            <a:picLocks noChangeAspect="1"/>
          </p:cNvPicPr>
          <p:nvPr/>
        </p:nvPicPr>
        <p:blipFill>
          <a:blip r:embed="rId2"/>
          <a:stretch>
            <a:fillRect/>
          </a:stretch>
        </p:blipFill>
        <p:spPr>
          <a:xfrm>
            <a:off x="831057" y="2652713"/>
            <a:ext cx="1457324" cy="1397793"/>
          </a:xfrm>
          <a:prstGeom prst="rect">
            <a:avLst/>
          </a:prstGeom>
        </p:spPr>
      </p:pic>
      <p:pic>
        <p:nvPicPr>
          <p:cNvPr id="6" name="Picture 6" descr="Icon&#10;&#10;Description automatically generated">
            <a:extLst>
              <a:ext uri="{FF2B5EF4-FFF2-40B4-BE49-F238E27FC236}">
                <a16:creationId xmlns:a16="http://schemas.microsoft.com/office/drawing/2014/main" id="{9937F340-9CD9-81E9-D64C-15C8560F8505}"/>
              </a:ext>
            </a:extLst>
          </p:cNvPr>
          <p:cNvPicPr>
            <a:picLocks noChangeAspect="1"/>
          </p:cNvPicPr>
          <p:nvPr/>
        </p:nvPicPr>
        <p:blipFill>
          <a:blip r:embed="rId3"/>
          <a:stretch>
            <a:fillRect/>
          </a:stretch>
        </p:blipFill>
        <p:spPr>
          <a:xfrm flipH="1">
            <a:off x="3514724" y="2557462"/>
            <a:ext cx="1459706" cy="1469231"/>
          </a:xfrm>
          <a:prstGeom prst="rect">
            <a:avLst/>
          </a:prstGeom>
        </p:spPr>
      </p:pic>
      <p:pic>
        <p:nvPicPr>
          <p:cNvPr id="7" name="Picture 7" descr="A picture containing text&#10;&#10;Description automatically generated">
            <a:extLst>
              <a:ext uri="{FF2B5EF4-FFF2-40B4-BE49-F238E27FC236}">
                <a16:creationId xmlns:a16="http://schemas.microsoft.com/office/drawing/2014/main" id="{80C2789A-DE05-3267-F32A-7449B511ACF3}"/>
              </a:ext>
            </a:extLst>
          </p:cNvPr>
          <p:cNvPicPr>
            <a:picLocks noChangeAspect="1"/>
          </p:cNvPicPr>
          <p:nvPr/>
        </p:nvPicPr>
        <p:blipFill>
          <a:blip r:embed="rId4"/>
          <a:stretch>
            <a:fillRect/>
          </a:stretch>
        </p:blipFill>
        <p:spPr>
          <a:xfrm>
            <a:off x="6593680" y="2557461"/>
            <a:ext cx="1516856" cy="1481138"/>
          </a:xfrm>
          <a:prstGeom prst="rect">
            <a:avLst/>
          </a:prstGeom>
        </p:spPr>
      </p:pic>
      <p:pic>
        <p:nvPicPr>
          <p:cNvPr id="8" name="Picture 8" descr="Icon&#10;&#10;Description automatically generated">
            <a:extLst>
              <a:ext uri="{FF2B5EF4-FFF2-40B4-BE49-F238E27FC236}">
                <a16:creationId xmlns:a16="http://schemas.microsoft.com/office/drawing/2014/main" id="{00E96189-A029-7BC4-1317-968C967BD742}"/>
              </a:ext>
            </a:extLst>
          </p:cNvPr>
          <p:cNvPicPr>
            <a:picLocks noChangeAspect="1"/>
          </p:cNvPicPr>
          <p:nvPr/>
        </p:nvPicPr>
        <p:blipFill>
          <a:blip r:embed="rId5"/>
          <a:stretch>
            <a:fillRect/>
          </a:stretch>
        </p:blipFill>
        <p:spPr>
          <a:xfrm>
            <a:off x="9451180" y="2640806"/>
            <a:ext cx="1516855" cy="1481137"/>
          </a:xfrm>
          <a:prstGeom prst="rect">
            <a:avLst/>
          </a:prstGeom>
        </p:spPr>
      </p:pic>
      <p:sp>
        <p:nvSpPr>
          <p:cNvPr id="9" name="TextBox 8">
            <a:extLst>
              <a:ext uri="{FF2B5EF4-FFF2-40B4-BE49-F238E27FC236}">
                <a16:creationId xmlns:a16="http://schemas.microsoft.com/office/drawing/2014/main" id="{754B2A99-69B8-7443-340E-2F3DC1F8F09B}"/>
              </a:ext>
            </a:extLst>
          </p:cNvPr>
          <p:cNvSpPr txBox="1"/>
          <p:nvPr/>
        </p:nvSpPr>
        <p:spPr>
          <a:xfrm>
            <a:off x="3355181" y="429577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atin typeface="Times New Roman"/>
                <a:cs typeface="Times New Roman"/>
              </a:rPr>
              <a:t> </a:t>
            </a:r>
            <a:r>
              <a:rPr lang="en-GB">
                <a:latin typeface="Times New Roman"/>
                <a:ea typeface="+mn-lt"/>
                <a:cs typeface="+mn-lt"/>
              </a:rPr>
              <a:t>Identifying the better one </a:t>
            </a:r>
            <a:endParaRPr lang="en-GB">
              <a:latin typeface="Times New Roman"/>
              <a:cs typeface="Calibri"/>
            </a:endParaRPr>
          </a:p>
        </p:txBody>
      </p:sp>
      <p:sp>
        <p:nvSpPr>
          <p:cNvPr id="10" name="TextBox 9">
            <a:extLst>
              <a:ext uri="{FF2B5EF4-FFF2-40B4-BE49-F238E27FC236}">
                <a16:creationId xmlns:a16="http://schemas.microsoft.com/office/drawing/2014/main" id="{2ECC809E-CA13-C8D6-95BF-48BAD6089CFA}"/>
              </a:ext>
            </a:extLst>
          </p:cNvPr>
          <p:cNvSpPr txBox="1"/>
          <p:nvPr/>
        </p:nvSpPr>
        <p:spPr>
          <a:xfrm>
            <a:off x="9451181" y="429577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atin typeface="Times New Roman"/>
                <a:ea typeface="+mn-lt"/>
                <a:cs typeface="+mn-lt"/>
              </a:rPr>
              <a:t>Result &amp; Conclusion</a:t>
            </a:r>
            <a:endParaRPr lang="en-US">
              <a:latin typeface="Times New Roman"/>
              <a:cs typeface="Times New Roman"/>
            </a:endParaRPr>
          </a:p>
        </p:txBody>
      </p:sp>
      <p:sp>
        <p:nvSpPr>
          <p:cNvPr id="11" name="TextBox 10">
            <a:extLst>
              <a:ext uri="{FF2B5EF4-FFF2-40B4-BE49-F238E27FC236}">
                <a16:creationId xmlns:a16="http://schemas.microsoft.com/office/drawing/2014/main" id="{1E6140F4-8BEE-AFF8-C870-4A85FFD271FC}"/>
              </a:ext>
            </a:extLst>
          </p:cNvPr>
          <p:cNvSpPr txBox="1"/>
          <p:nvPr/>
        </p:nvSpPr>
        <p:spPr>
          <a:xfrm flipH="1">
            <a:off x="6253161" y="4295773"/>
            <a:ext cx="30075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atin typeface="Times New Roman"/>
                <a:ea typeface="+mn-lt"/>
                <a:cs typeface="+mn-lt"/>
              </a:rPr>
              <a:t>Implementing MLA on it</a:t>
            </a:r>
            <a:endParaRPr lang="en-US">
              <a:latin typeface="Times New Roman"/>
              <a:cs typeface="Times New Roman"/>
            </a:endParaRPr>
          </a:p>
        </p:txBody>
      </p:sp>
    </p:spTree>
    <p:extLst>
      <p:ext uri="{BB962C8B-B14F-4D97-AF65-F5344CB8AC3E}">
        <p14:creationId xmlns:p14="http://schemas.microsoft.com/office/powerpoint/2010/main" val="3529499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5" name="Rectangle 143">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FE75F2-7B68-83E9-E86E-844870F317BF}"/>
              </a:ext>
            </a:extLst>
          </p:cNvPr>
          <p:cNvSpPr>
            <a:spLocks noGrp="1"/>
          </p:cNvSpPr>
          <p:nvPr>
            <p:ph type="title"/>
          </p:nvPr>
        </p:nvSpPr>
        <p:spPr>
          <a:xfrm>
            <a:off x="838200" y="557188"/>
            <a:ext cx="10515600" cy="1133499"/>
          </a:xfrm>
        </p:spPr>
        <p:txBody>
          <a:bodyPr vert="horz" lIns="91440" tIns="45720" rIns="91440" bIns="45720" rtlCol="0">
            <a:normAutofit/>
          </a:bodyPr>
          <a:lstStyle/>
          <a:p>
            <a:pPr algn="ctr"/>
            <a:r>
              <a:rPr lang="en-US" sz="3600" b="1">
                <a:latin typeface="Calibri"/>
                <a:cs typeface="Calibri Light"/>
              </a:rPr>
              <a:t>ANALYSIS AND PERFORMANCE COMPARISON OF ML ALORITHMS</a:t>
            </a:r>
            <a:endParaRPr lang="en-US" sz="3600" b="1">
              <a:latin typeface="Calibri"/>
              <a:ea typeface="+mj-lt"/>
              <a:cs typeface="+mj-lt"/>
            </a:endParaRPr>
          </a:p>
          <a:p>
            <a:pPr algn="ctr"/>
            <a:endParaRPr lang="en-US" sz="3600" b="1">
              <a:latin typeface="Calibri"/>
              <a:ea typeface="+mj-lt"/>
              <a:cs typeface="+mj-lt"/>
            </a:endParaRPr>
          </a:p>
          <a:p>
            <a:pPr algn="ctr"/>
            <a:endParaRPr lang="en-GB" sz="3600" b="1">
              <a:latin typeface="Calibri"/>
              <a:cs typeface="Calibri Light"/>
            </a:endParaRPr>
          </a:p>
        </p:txBody>
      </p:sp>
      <p:graphicFrame>
        <p:nvGraphicFramePr>
          <p:cNvPr id="70" name="Content Placeholder 2">
            <a:extLst>
              <a:ext uri="{FF2B5EF4-FFF2-40B4-BE49-F238E27FC236}">
                <a16:creationId xmlns:a16="http://schemas.microsoft.com/office/drawing/2014/main" id="{6EE9C343-0BE0-92B9-AE23-A81A51B68F0E}"/>
              </a:ext>
            </a:extLst>
          </p:cNvPr>
          <p:cNvGraphicFramePr>
            <a:graphicFrameLocks noGrp="1"/>
          </p:cNvGraphicFramePr>
          <p:nvPr>
            <p:ph idx="1"/>
            <p:extLst>
              <p:ext uri="{D42A27DB-BD31-4B8C-83A1-F6EECF244321}">
                <p14:modId xmlns:p14="http://schemas.microsoft.com/office/powerpoint/2010/main" val="2681270195"/>
              </p:ext>
            </p:extLst>
          </p:nvPr>
        </p:nvGraphicFramePr>
        <p:xfrm>
          <a:off x="1040757" y="1529787"/>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8214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FCE341-FAA5-4F03-A66E-DDE499B9EEB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700" b="1" kern="1200">
                <a:solidFill>
                  <a:schemeClr val="bg1"/>
                </a:solidFill>
                <a:latin typeface="+mj-lt"/>
                <a:ea typeface="+mj-ea"/>
                <a:cs typeface="+mj-cs"/>
              </a:rPr>
              <a:t>ML ON NSL-KDD IDS </a:t>
            </a:r>
            <a:r>
              <a:rPr lang="en-US" sz="3700" b="1">
                <a:solidFill>
                  <a:schemeClr val="bg1"/>
                </a:solidFill>
              </a:rPr>
              <a:t>DATASET</a:t>
            </a:r>
            <a:endParaRPr lang="en-US" sz="3700" b="1" kern="1200">
              <a:solidFill>
                <a:schemeClr val="bg1"/>
              </a:solidFill>
              <a:latin typeface="+mj-lt"/>
              <a:cs typeface="Calibri Light"/>
            </a:endParaRPr>
          </a:p>
        </p:txBody>
      </p:sp>
      <p:pic>
        <p:nvPicPr>
          <p:cNvPr id="4" name="Picture 4" descr="Graphical user interface, text&#10;&#10;Description automatically generated">
            <a:extLst>
              <a:ext uri="{FF2B5EF4-FFF2-40B4-BE49-F238E27FC236}">
                <a16:creationId xmlns:a16="http://schemas.microsoft.com/office/drawing/2014/main" id="{6338427A-40D1-A69D-5340-6F9329F89AF3}"/>
              </a:ext>
            </a:extLst>
          </p:cNvPr>
          <p:cNvPicPr>
            <a:picLocks noChangeAspect="1"/>
          </p:cNvPicPr>
          <p:nvPr/>
        </p:nvPicPr>
        <p:blipFill>
          <a:blip r:embed="rId2"/>
          <a:stretch>
            <a:fillRect/>
          </a:stretch>
        </p:blipFill>
        <p:spPr>
          <a:xfrm>
            <a:off x="5938517" y="1639508"/>
            <a:ext cx="5910905" cy="4465636"/>
          </a:xfrm>
          <a:prstGeom prst="rect">
            <a:avLst/>
          </a:prstGeom>
        </p:spPr>
      </p:pic>
      <p:graphicFrame>
        <p:nvGraphicFramePr>
          <p:cNvPr id="8" name="Table 7">
            <a:extLst>
              <a:ext uri="{FF2B5EF4-FFF2-40B4-BE49-F238E27FC236}">
                <a16:creationId xmlns:a16="http://schemas.microsoft.com/office/drawing/2014/main" id="{65DE96A8-63DB-096B-697D-B4CF84519B91}"/>
              </a:ext>
            </a:extLst>
          </p:cNvPr>
          <p:cNvGraphicFramePr>
            <a:graphicFrameLocks noGrp="1"/>
          </p:cNvGraphicFramePr>
          <p:nvPr>
            <p:extLst>
              <p:ext uri="{D42A27DB-BD31-4B8C-83A1-F6EECF244321}">
                <p14:modId xmlns:p14="http://schemas.microsoft.com/office/powerpoint/2010/main" val="2809153654"/>
              </p:ext>
            </p:extLst>
          </p:nvPr>
        </p:nvGraphicFramePr>
        <p:xfrm>
          <a:off x="380999" y="1619249"/>
          <a:ext cx="5312935" cy="4487177"/>
        </p:xfrm>
        <a:graphic>
          <a:graphicData uri="http://schemas.openxmlformats.org/drawingml/2006/table">
            <a:tbl>
              <a:tblPr firstRow="1" bandRow="1">
                <a:tableStyleId>{5C22544A-7EE6-4342-B048-85BDC9FD1C3A}</a:tableStyleId>
              </a:tblPr>
              <a:tblGrid>
                <a:gridCol w="1893093">
                  <a:extLst>
                    <a:ext uri="{9D8B030D-6E8A-4147-A177-3AD203B41FA5}">
                      <a16:colId xmlns:a16="http://schemas.microsoft.com/office/drawing/2014/main" val="2628555259"/>
                    </a:ext>
                  </a:extLst>
                </a:gridCol>
                <a:gridCol w="1109092">
                  <a:extLst>
                    <a:ext uri="{9D8B030D-6E8A-4147-A177-3AD203B41FA5}">
                      <a16:colId xmlns:a16="http://schemas.microsoft.com/office/drawing/2014/main" val="995008689"/>
                    </a:ext>
                  </a:extLst>
                </a:gridCol>
                <a:gridCol w="972631">
                  <a:extLst>
                    <a:ext uri="{9D8B030D-6E8A-4147-A177-3AD203B41FA5}">
                      <a16:colId xmlns:a16="http://schemas.microsoft.com/office/drawing/2014/main" val="340273441"/>
                    </a:ext>
                  </a:extLst>
                </a:gridCol>
                <a:gridCol w="1338119">
                  <a:extLst>
                    <a:ext uri="{9D8B030D-6E8A-4147-A177-3AD203B41FA5}">
                      <a16:colId xmlns:a16="http://schemas.microsoft.com/office/drawing/2014/main" val="3833495915"/>
                    </a:ext>
                  </a:extLst>
                </a:gridCol>
              </a:tblGrid>
              <a:tr h="392906">
                <a:tc gridSpan="4">
                  <a:txBody>
                    <a:bodyPr/>
                    <a:lstStyle/>
                    <a:p>
                      <a:pPr rtl="0" fontAlgn="base"/>
                      <a:r>
                        <a:rPr lang="en-GB">
                          <a:effectLst/>
                        </a:rPr>
                        <a:t>DATASET 1: NSL-KDD IDS DATASET​</a:t>
                      </a:r>
                      <a:endParaRPr lang="en-GB" b="1">
                        <a:solidFill>
                          <a:srgbClr val="FFFFFF"/>
                        </a:solidFill>
                        <a:effectLst/>
                      </a:endParaRPr>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663702596"/>
                  </a:ext>
                </a:extLst>
              </a:tr>
              <a:tr h="424181">
                <a:tc>
                  <a:txBody>
                    <a:bodyPr/>
                    <a:lstStyle/>
                    <a:p>
                      <a:pPr rtl="0" fontAlgn="base"/>
                      <a:r>
                        <a:rPr lang="en-GB" b="1">
                          <a:effectLst/>
                        </a:rPr>
                        <a:t>ML ALORITHMS​</a:t>
                      </a:r>
                    </a:p>
                  </a:txBody>
                  <a:tcPr/>
                </a:tc>
                <a:tc>
                  <a:txBody>
                    <a:bodyPr/>
                    <a:lstStyle/>
                    <a:p>
                      <a:pPr rtl="0" fontAlgn="base"/>
                      <a:r>
                        <a:rPr lang="en-GB" b="1">
                          <a:effectLst/>
                        </a:rPr>
                        <a:t>DR​</a:t>
                      </a:r>
                    </a:p>
                  </a:txBody>
                  <a:tcPr/>
                </a:tc>
                <a:tc>
                  <a:txBody>
                    <a:bodyPr/>
                    <a:lstStyle/>
                    <a:p>
                      <a:pPr rtl="0" fontAlgn="base"/>
                      <a:r>
                        <a:rPr lang="en-GB" b="1">
                          <a:effectLst/>
                        </a:rPr>
                        <a:t>FPR​</a:t>
                      </a:r>
                    </a:p>
                  </a:txBody>
                  <a:tcPr/>
                </a:tc>
                <a:tc>
                  <a:txBody>
                    <a:bodyPr/>
                    <a:lstStyle/>
                    <a:p>
                      <a:pPr rtl="0" fontAlgn="base"/>
                      <a:r>
                        <a:rPr lang="en-GB" b="1">
                          <a:effectLst/>
                        </a:rPr>
                        <a:t>DA​</a:t>
                      </a:r>
                    </a:p>
                  </a:txBody>
                  <a:tcPr/>
                </a:tc>
                <a:extLst>
                  <a:ext uri="{0D108BD9-81ED-4DB2-BD59-A6C34878D82A}">
                    <a16:rowId xmlns:a16="http://schemas.microsoft.com/office/drawing/2014/main" val="2185796007"/>
                  </a:ext>
                </a:extLst>
              </a:tr>
              <a:tr h="719264">
                <a:tc>
                  <a:txBody>
                    <a:bodyPr/>
                    <a:lstStyle/>
                    <a:p>
                      <a:pPr rtl="0" fontAlgn="base"/>
                      <a:r>
                        <a:rPr lang="en-GB">
                          <a:effectLst/>
                        </a:rPr>
                        <a:t>Support Vector Machine​</a:t>
                      </a:r>
                    </a:p>
                  </a:txBody>
                  <a:tcPr/>
                </a:tc>
                <a:tc>
                  <a:txBody>
                    <a:bodyPr/>
                    <a:lstStyle/>
                    <a:p>
                      <a:pPr rtl="0" fontAlgn="base"/>
                      <a:r>
                        <a:rPr lang="en-GB">
                          <a:effectLst/>
                        </a:rPr>
                        <a:t>97.74%​</a:t>
                      </a:r>
                    </a:p>
                  </a:txBody>
                  <a:tcPr/>
                </a:tc>
                <a:tc>
                  <a:txBody>
                    <a:bodyPr/>
                    <a:lstStyle/>
                    <a:p>
                      <a:pPr rtl="0" fontAlgn="base"/>
                      <a:r>
                        <a:rPr lang="en-GB">
                          <a:effectLst/>
                        </a:rPr>
                        <a:t>6.71%​</a:t>
                      </a:r>
                    </a:p>
                  </a:txBody>
                  <a:tcPr/>
                </a:tc>
                <a:tc>
                  <a:txBody>
                    <a:bodyPr/>
                    <a:lstStyle/>
                    <a:p>
                      <a:pPr rtl="0" fontAlgn="base"/>
                      <a:r>
                        <a:rPr lang="en-GB">
                          <a:effectLst/>
                        </a:rPr>
                        <a:t>93.71%​</a:t>
                      </a:r>
                    </a:p>
                  </a:txBody>
                  <a:tcPr/>
                </a:tc>
                <a:extLst>
                  <a:ext uri="{0D108BD9-81ED-4DB2-BD59-A6C34878D82A}">
                    <a16:rowId xmlns:a16="http://schemas.microsoft.com/office/drawing/2014/main" val="3646780271"/>
                  </a:ext>
                </a:extLst>
              </a:tr>
              <a:tr h="719264">
                <a:tc>
                  <a:txBody>
                    <a:bodyPr/>
                    <a:lstStyle/>
                    <a:p>
                      <a:pPr rtl="0" fontAlgn="base"/>
                      <a:r>
                        <a:rPr lang="en-GB">
                          <a:effectLst/>
                        </a:rPr>
                        <a:t>Decision Trees​</a:t>
                      </a:r>
                    </a:p>
                  </a:txBody>
                  <a:tcPr/>
                </a:tc>
                <a:tc>
                  <a:txBody>
                    <a:bodyPr/>
                    <a:lstStyle/>
                    <a:p>
                      <a:pPr rtl="0" fontAlgn="base"/>
                      <a:r>
                        <a:rPr lang="en-GB">
                          <a:effectLst/>
                        </a:rPr>
                        <a:t>97.21%​</a:t>
                      </a:r>
                    </a:p>
                  </a:txBody>
                  <a:tcPr/>
                </a:tc>
                <a:tc>
                  <a:txBody>
                    <a:bodyPr/>
                    <a:lstStyle/>
                    <a:p>
                      <a:pPr rtl="0" fontAlgn="base"/>
                      <a:r>
                        <a:rPr lang="en-GB">
                          <a:effectLst/>
                        </a:rPr>
                        <a:t>2.54%​</a:t>
                      </a:r>
                    </a:p>
                  </a:txBody>
                  <a:tcPr/>
                </a:tc>
                <a:tc>
                  <a:txBody>
                    <a:bodyPr/>
                    <a:lstStyle/>
                    <a:p>
                      <a:pPr rtl="0" fontAlgn="base"/>
                      <a:r>
                        <a:rPr lang="en-GB">
                          <a:effectLst/>
                        </a:rPr>
                        <a:t>97.52%​</a:t>
                      </a:r>
                    </a:p>
                  </a:txBody>
                  <a:tcPr/>
                </a:tc>
                <a:extLst>
                  <a:ext uri="{0D108BD9-81ED-4DB2-BD59-A6C34878D82A}">
                    <a16:rowId xmlns:a16="http://schemas.microsoft.com/office/drawing/2014/main" val="1901616321"/>
                  </a:ext>
                </a:extLst>
              </a:tr>
              <a:tr h="719264">
                <a:tc>
                  <a:txBody>
                    <a:bodyPr/>
                    <a:lstStyle/>
                    <a:p>
                      <a:pPr rtl="0" fontAlgn="base"/>
                      <a:r>
                        <a:rPr lang="en-GB">
                          <a:effectLst/>
                        </a:rPr>
                        <a:t>Fuzzy Logic​</a:t>
                      </a:r>
                    </a:p>
                  </a:txBody>
                  <a:tcPr/>
                </a:tc>
                <a:tc>
                  <a:txBody>
                    <a:bodyPr/>
                    <a:lstStyle/>
                    <a:p>
                      <a:pPr rtl="0" fontAlgn="base"/>
                      <a:r>
                        <a:rPr lang="en-GB">
                          <a:effectLst/>
                        </a:rPr>
                        <a:t>76.7%​</a:t>
                      </a:r>
                    </a:p>
                  </a:txBody>
                  <a:tcPr/>
                </a:tc>
                <a:tc>
                  <a:txBody>
                    <a:bodyPr/>
                    <a:lstStyle/>
                    <a:p>
                      <a:pPr rtl="0" fontAlgn="base"/>
                      <a:r>
                        <a:rPr lang="en-GB">
                          <a:effectLst/>
                        </a:rPr>
                        <a:t>10.55%​</a:t>
                      </a:r>
                    </a:p>
                  </a:txBody>
                  <a:tcPr/>
                </a:tc>
                <a:tc>
                  <a:txBody>
                    <a:bodyPr/>
                    <a:lstStyle/>
                    <a:p>
                      <a:pPr rtl="0" fontAlgn="base"/>
                      <a:r>
                        <a:rPr lang="en-GB">
                          <a:effectLst/>
                        </a:rPr>
                        <a:t>90.46%​</a:t>
                      </a:r>
                    </a:p>
                  </a:txBody>
                  <a:tcPr/>
                </a:tc>
                <a:extLst>
                  <a:ext uri="{0D108BD9-81ED-4DB2-BD59-A6C34878D82A}">
                    <a16:rowId xmlns:a16="http://schemas.microsoft.com/office/drawing/2014/main" val="1834535872"/>
                  </a:ext>
                </a:extLst>
              </a:tr>
              <a:tr h="756149">
                <a:tc>
                  <a:txBody>
                    <a:bodyPr/>
                    <a:lstStyle/>
                    <a:p>
                      <a:pPr rtl="0" fontAlgn="base"/>
                      <a:r>
                        <a:rPr lang="en-GB" err="1">
                          <a:effectLst/>
                        </a:rPr>
                        <a:t>BayesNet</a:t>
                      </a:r>
                      <a:r>
                        <a:rPr lang="en-GB">
                          <a:effectLst/>
                        </a:rPr>
                        <a:t>​</a:t>
                      </a:r>
                    </a:p>
                  </a:txBody>
                  <a:tcPr/>
                </a:tc>
                <a:tc>
                  <a:txBody>
                    <a:bodyPr/>
                    <a:lstStyle/>
                    <a:p>
                      <a:pPr rtl="0" fontAlgn="base"/>
                      <a:r>
                        <a:rPr lang="en-GB">
                          <a:effectLst/>
                        </a:rPr>
                        <a:t>95.39%​</a:t>
                      </a:r>
                    </a:p>
                  </a:txBody>
                  <a:tcPr/>
                </a:tc>
                <a:tc>
                  <a:txBody>
                    <a:bodyPr/>
                    <a:lstStyle/>
                    <a:p>
                      <a:pPr rtl="0" fontAlgn="base"/>
                      <a:r>
                        <a:rPr lang="en-GB">
                          <a:effectLst/>
                        </a:rPr>
                        <a:t>5.07%​</a:t>
                      </a:r>
                    </a:p>
                  </a:txBody>
                  <a:tcPr/>
                </a:tc>
                <a:tc>
                  <a:txBody>
                    <a:bodyPr/>
                    <a:lstStyle/>
                    <a:p>
                      <a:pPr rtl="0" fontAlgn="base"/>
                      <a:r>
                        <a:rPr lang="en-GB">
                          <a:effectLst/>
                        </a:rPr>
                        <a:t>95.18%​</a:t>
                      </a:r>
                    </a:p>
                  </a:txBody>
                  <a:tcPr/>
                </a:tc>
                <a:extLst>
                  <a:ext uri="{0D108BD9-81ED-4DB2-BD59-A6C34878D82A}">
                    <a16:rowId xmlns:a16="http://schemas.microsoft.com/office/drawing/2014/main" val="13982781"/>
                  </a:ext>
                </a:extLst>
              </a:tr>
              <a:tr h="756149">
                <a:tc>
                  <a:txBody>
                    <a:bodyPr/>
                    <a:lstStyle/>
                    <a:p>
                      <a:pPr rtl="0" fontAlgn="base"/>
                      <a:r>
                        <a:rPr lang="en-GB" err="1">
                          <a:effectLst/>
                        </a:rPr>
                        <a:t>NaiveBayes</a:t>
                      </a:r>
                      <a:r>
                        <a:rPr lang="en-GB">
                          <a:effectLst/>
                        </a:rPr>
                        <a:t>​</a:t>
                      </a:r>
                    </a:p>
                  </a:txBody>
                  <a:tcPr/>
                </a:tc>
                <a:tc>
                  <a:txBody>
                    <a:bodyPr/>
                    <a:lstStyle/>
                    <a:p>
                      <a:pPr rtl="0" fontAlgn="base"/>
                      <a:r>
                        <a:rPr lang="en-GB">
                          <a:effectLst/>
                        </a:rPr>
                        <a:t>95.00%​</a:t>
                      </a:r>
                    </a:p>
                  </a:txBody>
                  <a:tcPr/>
                </a:tc>
                <a:tc>
                  <a:txBody>
                    <a:bodyPr/>
                    <a:lstStyle/>
                    <a:p>
                      <a:pPr rtl="0" fontAlgn="base"/>
                      <a:r>
                        <a:rPr lang="en-GB">
                          <a:effectLst/>
                        </a:rPr>
                        <a:t>30.06%​</a:t>
                      </a:r>
                    </a:p>
                  </a:txBody>
                  <a:tcPr/>
                </a:tc>
                <a:tc>
                  <a:txBody>
                    <a:bodyPr/>
                    <a:lstStyle/>
                    <a:p>
                      <a:pPr rtl="0" fontAlgn="base"/>
                      <a:r>
                        <a:rPr lang="en-GB">
                          <a:effectLst/>
                        </a:rPr>
                        <a:t>76.89%​</a:t>
                      </a:r>
                    </a:p>
                  </a:txBody>
                  <a:tcPr/>
                </a:tc>
                <a:extLst>
                  <a:ext uri="{0D108BD9-81ED-4DB2-BD59-A6C34878D82A}">
                    <a16:rowId xmlns:a16="http://schemas.microsoft.com/office/drawing/2014/main" val="3233441468"/>
                  </a:ext>
                </a:extLst>
              </a:tr>
            </a:tbl>
          </a:graphicData>
        </a:graphic>
      </p:graphicFrame>
      <p:sp>
        <p:nvSpPr>
          <p:cNvPr id="11" name="TextBox 10">
            <a:extLst>
              <a:ext uri="{FF2B5EF4-FFF2-40B4-BE49-F238E27FC236}">
                <a16:creationId xmlns:a16="http://schemas.microsoft.com/office/drawing/2014/main" id="{C9E5CFAE-DBDA-4EF9-E735-D9110E0B161D}"/>
              </a:ext>
            </a:extLst>
          </p:cNvPr>
          <p:cNvSpPr txBox="1"/>
          <p:nvPr/>
        </p:nvSpPr>
        <p:spPr>
          <a:xfrm>
            <a:off x="7105650" y="6188868"/>
            <a:ext cx="43862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solidFill>
                  <a:srgbClr val="0070C0"/>
                </a:solidFill>
              </a:rPr>
              <a:t>Fig: Classification using WEKA software</a:t>
            </a:r>
            <a:endParaRPr lang="en-GB">
              <a:solidFill>
                <a:srgbClr val="0070C0"/>
              </a:solidFill>
              <a:cs typeface="Calibri"/>
            </a:endParaRPr>
          </a:p>
        </p:txBody>
      </p:sp>
    </p:spTree>
    <p:extLst>
      <p:ext uri="{BB962C8B-B14F-4D97-AF65-F5344CB8AC3E}">
        <p14:creationId xmlns:p14="http://schemas.microsoft.com/office/powerpoint/2010/main" val="363008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1589F5-6BF7-70B7-D1DE-561832C4F7A4}"/>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3700" b="1" kern="1200">
                <a:solidFill>
                  <a:schemeClr val="bg1"/>
                </a:solidFill>
                <a:latin typeface="+mj-lt"/>
                <a:ea typeface="+mj-ea"/>
                <a:cs typeface="+mj-cs"/>
              </a:rPr>
              <a:t> ML </a:t>
            </a:r>
            <a:r>
              <a:rPr lang="en-US" sz="3700" b="1">
                <a:solidFill>
                  <a:schemeClr val="bg1"/>
                </a:solidFill>
              </a:rPr>
              <a:t>ON </a:t>
            </a:r>
            <a:r>
              <a:rPr lang="en-US" sz="3700" b="1" kern="1200">
                <a:solidFill>
                  <a:schemeClr val="bg1"/>
                </a:solidFill>
                <a:latin typeface="+mj-lt"/>
                <a:ea typeface="+mj-ea"/>
                <a:cs typeface="+mj-cs"/>
              </a:rPr>
              <a:t>NSA </a:t>
            </a:r>
            <a:r>
              <a:rPr lang="en-US" sz="3700" b="1">
                <a:solidFill>
                  <a:schemeClr val="bg1"/>
                </a:solidFill>
              </a:rPr>
              <a:t>SNORT </a:t>
            </a:r>
            <a:r>
              <a:rPr lang="en-US" sz="3700" b="1" kern="1200">
                <a:solidFill>
                  <a:schemeClr val="bg1"/>
                </a:solidFill>
                <a:latin typeface="+mj-lt"/>
                <a:ea typeface="+mj-ea"/>
                <a:cs typeface="+mj-cs"/>
              </a:rPr>
              <a:t>IDS </a:t>
            </a:r>
            <a:r>
              <a:rPr lang="en-US" sz="3700" b="1">
                <a:solidFill>
                  <a:schemeClr val="bg1"/>
                </a:solidFill>
              </a:rPr>
              <a:t>ALERT LOGS</a:t>
            </a:r>
            <a:endParaRPr lang="en-US" sz="3700" b="1" kern="1200">
              <a:solidFill>
                <a:schemeClr val="bg1"/>
              </a:solidFill>
              <a:latin typeface="+mj-lt"/>
              <a:cs typeface="Calibri Light"/>
            </a:endParaRPr>
          </a:p>
        </p:txBody>
      </p:sp>
      <p:cxnSp>
        <p:nvCxnSpPr>
          <p:cNvPr id="17" name="Straight Connector 16">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Content Placeholder 7">
            <a:extLst>
              <a:ext uri="{FF2B5EF4-FFF2-40B4-BE49-F238E27FC236}">
                <a16:creationId xmlns:a16="http://schemas.microsoft.com/office/drawing/2014/main" id="{3148AF65-DDFE-46F8-BB07-266F32E28BAB}"/>
              </a:ext>
            </a:extLst>
          </p:cNvPr>
          <p:cNvGraphicFramePr>
            <a:graphicFrameLocks noGrp="1"/>
          </p:cNvGraphicFramePr>
          <p:nvPr>
            <p:ph idx="1"/>
            <p:extLst>
              <p:ext uri="{D42A27DB-BD31-4B8C-83A1-F6EECF244321}">
                <p14:modId xmlns:p14="http://schemas.microsoft.com/office/powerpoint/2010/main" val="64459007"/>
              </p:ext>
            </p:extLst>
          </p:nvPr>
        </p:nvGraphicFramePr>
        <p:xfrm>
          <a:off x="320040" y="2490773"/>
          <a:ext cx="11496823" cy="3871175"/>
        </p:xfrm>
        <a:graphic>
          <a:graphicData uri="http://schemas.openxmlformats.org/drawingml/2006/table">
            <a:tbl>
              <a:tblPr firstRow="1" bandRow="1">
                <a:tableStyleId>{5C22544A-7EE6-4342-B048-85BDC9FD1C3A}</a:tableStyleId>
              </a:tblPr>
              <a:tblGrid>
                <a:gridCol w="4169940">
                  <a:extLst>
                    <a:ext uri="{9D8B030D-6E8A-4147-A177-3AD203B41FA5}">
                      <a16:colId xmlns:a16="http://schemas.microsoft.com/office/drawing/2014/main" val="2609255398"/>
                    </a:ext>
                  </a:extLst>
                </a:gridCol>
                <a:gridCol w="2261148">
                  <a:extLst>
                    <a:ext uri="{9D8B030D-6E8A-4147-A177-3AD203B41FA5}">
                      <a16:colId xmlns:a16="http://schemas.microsoft.com/office/drawing/2014/main" val="3296230811"/>
                    </a:ext>
                  </a:extLst>
                </a:gridCol>
                <a:gridCol w="2172008">
                  <a:extLst>
                    <a:ext uri="{9D8B030D-6E8A-4147-A177-3AD203B41FA5}">
                      <a16:colId xmlns:a16="http://schemas.microsoft.com/office/drawing/2014/main" val="597495402"/>
                    </a:ext>
                  </a:extLst>
                </a:gridCol>
                <a:gridCol w="2893727">
                  <a:extLst>
                    <a:ext uri="{9D8B030D-6E8A-4147-A177-3AD203B41FA5}">
                      <a16:colId xmlns:a16="http://schemas.microsoft.com/office/drawing/2014/main" val="1981122034"/>
                    </a:ext>
                  </a:extLst>
                </a:gridCol>
              </a:tblGrid>
              <a:tr h="553025">
                <a:tc gridSpan="4">
                  <a:txBody>
                    <a:bodyPr/>
                    <a:lstStyle/>
                    <a:p>
                      <a:pPr algn="l" rtl="0" fontAlgn="base"/>
                      <a:r>
                        <a:rPr lang="en-GB" sz="2500">
                          <a:effectLst/>
                        </a:rPr>
                        <a:t>DATASET 2: NSA-Snort IDS DATASET​</a:t>
                      </a:r>
                      <a:endParaRPr lang="en-GB" sz="2500" b="1" i="0">
                        <a:solidFill>
                          <a:srgbClr val="FFFFFF"/>
                        </a:solidFill>
                        <a:effectLst/>
                      </a:endParaRPr>
                    </a:p>
                  </a:txBody>
                  <a:tcPr marL="125687" marR="125687" marT="62844" marB="62844"/>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006553861"/>
                  </a:ext>
                </a:extLst>
              </a:tr>
              <a:tr h="553025">
                <a:tc>
                  <a:txBody>
                    <a:bodyPr/>
                    <a:lstStyle/>
                    <a:p>
                      <a:pPr algn="l" rtl="0" fontAlgn="base"/>
                      <a:r>
                        <a:rPr lang="en-GB" sz="2500">
                          <a:effectLst/>
                        </a:rPr>
                        <a:t>ML ALORITHMS​</a:t>
                      </a:r>
                      <a:endParaRPr lang="en-GB" sz="2500" b="0" i="0">
                        <a:solidFill>
                          <a:srgbClr val="000000"/>
                        </a:solidFill>
                        <a:effectLst/>
                      </a:endParaRPr>
                    </a:p>
                  </a:txBody>
                  <a:tcPr marL="125687" marR="125687" marT="62844" marB="62844"/>
                </a:tc>
                <a:tc>
                  <a:txBody>
                    <a:bodyPr/>
                    <a:lstStyle/>
                    <a:p>
                      <a:pPr algn="l" rtl="0" fontAlgn="base"/>
                      <a:r>
                        <a:rPr lang="en-GB" sz="2500">
                          <a:effectLst/>
                        </a:rPr>
                        <a:t>DR​(%)</a:t>
                      </a:r>
                      <a:endParaRPr lang="en-GB" sz="2500" b="0" i="0">
                        <a:solidFill>
                          <a:srgbClr val="000000"/>
                        </a:solidFill>
                        <a:effectLst/>
                      </a:endParaRPr>
                    </a:p>
                  </a:txBody>
                  <a:tcPr marL="125687" marR="125687" marT="62844" marB="62844"/>
                </a:tc>
                <a:tc>
                  <a:txBody>
                    <a:bodyPr/>
                    <a:lstStyle/>
                    <a:p>
                      <a:pPr algn="l" rtl="0" fontAlgn="base"/>
                      <a:r>
                        <a:rPr lang="en-GB" sz="2500">
                          <a:effectLst/>
                        </a:rPr>
                        <a:t>FPR​(%)</a:t>
                      </a:r>
                      <a:endParaRPr lang="en-GB" sz="2500" b="0" i="0">
                        <a:solidFill>
                          <a:srgbClr val="000000"/>
                        </a:solidFill>
                        <a:effectLst/>
                      </a:endParaRPr>
                    </a:p>
                  </a:txBody>
                  <a:tcPr marL="125687" marR="125687" marT="62844" marB="62844"/>
                </a:tc>
                <a:tc>
                  <a:txBody>
                    <a:bodyPr/>
                    <a:lstStyle/>
                    <a:p>
                      <a:pPr algn="l" rtl="0" fontAlgn="base"/>
                      <a:r>
                        <a:rPr lang="en-GB" sz="2500">
                          <a:effectLst/>
                        </a:rPr>
                        <a:t>DA​(%)</a:t>
                      </a:r>
                      <a:endParaRPr lang="en-GB" sz="2500" b="0" i="0">
                        <a:solidFill>
                          <a:srgbClr val="000000"/>
                        </a:solidFill>
                        <a:effectLst/>
                      </a:endParaRPr>
                    </a:p>
                  </a:txBody>
                  <a:tcPr marL="125687" marR="125687" marT="62844" marB="62844"/>
                </a:tc>
                <a:extLst>
                  <a:ext uri="{0D108BD9-81ED-4DB2-BD59-A6C34878D82A}">
                    <a16:rowId xmlns:a16="http://schemas.microsoft.com/office/drawing/2014/main" val="3011329410"/>
                  </a:ext>
                </a:extLst>
              </a:tr>
              <a:tr h="553025">
                <a:tc>
                  <a:txBody>
                    <a:bodyPr/>
                    <a:lstStyle/>
                    <a:p>
                      <a:pPr algn="l" rtl="0" fontAlgn="base"/>
                      <a:r>
                        <a:rPr lang="en-GB" sz="2500">
                          <a:effectLst/>
                        </a:rPr>
                        <a:t>Support Vector Machine​</a:t>
                      </a:r>
                      <a:endParaRPr lang="en-GB" sz="2500" b="0" i="0">
                        <a:solidFill>
                          <a:srgbClr val="000000"/>
                        </a:solidFill>
                        <a:effectLst/>
                      </a:endParaRPr>
                    </a:p>
                  </a:txBody>
                  <a:tcPr marL="125687" marR="125687" marT="62844" marB="62844"/>
                </a:tc>
                <a:tc>
                  <a:txBody>
                    <a:bodyPr/>
                    <a:lstStyle/>
                    <a:p>
                      <a:pPr algn="l" rtl="0" fontAlgn="base"/>
                      <a:r>
                        <a:rPr lang="en-GB" sz="2500">
                          <a:effectLst/>
                        </a:rPr>
                        <a:t>99%</a:t>
                      </a:r>
                    </a:p>
                  </a:txBody>
                  <a:tcPr marL="125687" marR="125687" marT="62844" marB="62844"/>
                </a:tc>
                <a:tc>
                  <a:txBody>
                    <a:bodyPr/>
                    <a:lstStyle/>
                    <a:p>
                      <a:pPr algn="l" rtl="0" fontAlgn="base"/>
                      <a:r>
                        <a:rPr lang="en-GB" sz="2500">
                          <a:effectLst/>
                        </a:rPr>
                        <a:t>1%</a:t>
                      </a:r>
                    </a:p>
                  </a:txBody>
                  <a:tcPr marL="125687" marR="125687" marT="62844" marB="62844"/>
                </a:tc>
                <a:tc>
                  <a:txBody>
                    <a:bodyPr/>
                    <a:lstStyle/>
                    <a:p>
                      <a:pPr algn="l" rtl="0" fontAlgn="base"/>
                      <a:r>
                        <a:rPr lang="en-GB" sz="2500">
                          <a:effectLst/>
                        </a:rPr>
                        <a:t>100%</a:t>
                      </a:r>
                    </a:p>
                  </a:txBody>
                  <a:tcPr marL="125687" marR="125687" marT="62844" marB="62844"/>
                </a:tc>
                <a:extLst>
                  <a:ext uri="{0D108BD9-81ED-4DB2-BD59-A6C34878D82A}">
                    <a16:rowId xmlns:a16="http://schemas.microsoft.com/office/drawing/2014/main" val="978869304"/>
                  </a:ext>
                </a:extLst>
              </a:tr>
              <a:tr h="553025">
                <a:tc>
                  <a:txBody>
                    <a:bodyPr/>
                    <a:lstStyle/>
                    <a:p>
                      <a:pPr algn="l" rtl="0" fontAlgn="base"/>
                      <a:r>
                        <a:rPr lang="en-GB" sz="2500">
                          <a:effectLst/>
                        </a:rPr>
                        <a:t>Decision Trees​</a:t>
                      </a:r>
                      <a:endParaRPr lang="en-GB" sz="2500" b="0" i="0">
                        <a:solidFill>
                          <a:srgbClr val="000000"/>
                        </a:solidFill>
                        <a:effectLst/>
                      </a:endParaRPr>
                    </a:p>
                  </a:txBody>
                  <a:tcPr marL="125687" marR="125687" marT="62844" marB="62844"/>
                </a:tc>
                <a:tc>
                  <a:txBody>
                    <a:bodyPr/>
                    <a:lstStyle/>
                    <a:p>
                      <a:pPr algn="l" rtl="0" fontAlgn="base"/>
                      <a:r>
                        <a:rPr lang="en-GB" sz="2500">
                          <a:effectLst/>
                        </a:rPr>
                        <a:t>99.08%</a:t>
                      </a:r>
                    </a:p>
                  </a:txBody>
                  <a:tcPr marL="125687" marR="125687" marT="62844" marB="62844"/>
                </a:tc>
                <a:tc>
                  <a:txBody>
                    <a:bodyPr/>
                    <a:lstStyle/>
                    <a:p>
                      <a:pPr algn="l" rtl="0" fontAlgn="base"/>
                      <a:r>
                        <a:rPr lang="en-GB" sz="2500">
                          <a:effectLst/>
                        </a:rPr>
                        <a:t>0.9%</a:t>
                      </a:r>
                    </a:p>
                  </a:txBody>
                  <a:tcPr marL="125687" marR="125687" marT="62844" marB="62844"/>
                </a:tc>
                <a:tc>
                  <a:txBody>
                    <a:bodyPr/>
                    <a:lstStyle/>
                    <a:p>
                      <a:pPr algn="l" rtl="0" fontAlgn="base"/>
                      <a:r>
                        <a:rPr lang="en-GB" sz="2500">
                          <a:effectLst/>
                        </a:rPr>
                        <a:t>​100%</a:t>
                      </a:r>
                      <a:endParaRPr lang="en-GB" sz="2500" b="0" i="0">
                        <a:solidFill>
                          <a:srgbClr val="000000"/>
                        </a:solidFill>
                        <a:effectLst/>
                      </a:endParaRPr>
                    </a:p>
                  </a:txBody>
                  <a:tcPr marL="125687" marR="125687" marT="62844" marB="62844"/>
                </a:tc>
                <a:extLst>
                  <a:ext uri="{0D108BD9-81ED-4DB2-BD59-A6C34878D82A}">
                    <a16:rowId xmlns:a16="http://schemas.microsoft.com/office/drawing/2014/main" val="2416178282"/>
                  </a:ext>
                </a:extLst>
              </a:tr>
              <a:tr h="553025">
                <a:tc>
                  <a:txBody>
                    <a:bodyPr/>
                    <a:lstStyle/>
                    <a:p>
                      <a:pPr algn="l" rtl="0" fontAlgn="base"/>
                      <a:r>
                        <a:rPr lang="en-GB" sz="2500">
                          <a:effectLst/>
                        </a:rPr>
                        <a:t>Fuzzy Logic​</a:t>
                      </a:r>
                      <a:endParaRPr lang="en-GB" sz="2500" b="0" i="0">
                        <a:solidFill>
                          <a:srgbClr val="000000"/>
                        </a:solidFill>
                        <a:effectLst/>
                      </a:endParaRPr>
                    </a:p>
                  </a:txBody>
                  <a:tcPr marL="125687" marR="125687" marT="62844" marB="62844"/>
                </a:tc>
                <a:tc>
                  <a:txBody>
                    <a:bodyPr/>
                    <a:lstStyle/>
                    <a:p>
                      <a:pPr algn="l" rtl="0" fontAlgn="base"/>
                      <a:r>
                        <a:rPr lang="en-GB" sz="2500">
                          <a:effectLst/>
                        </a:rPr>
                        <a:t>​99.97%</a:t>
                      </a:r>
                      <a:endParaRPr lang="en-GB" sz="2500" b="0" i="0">
                        <a:solidFill>
                          <a:srgbClr val="000000"/>
                        </a:solidFill>
                        <a:effectLst/>
                      </a:endParaRPr>
                    </a:p>
                  </a:txBody>
                  <a:tcPr marL="125687" marR="125687" marT="62844" marB="62844"/>
                </a:tc>
                <a:tc>
                  <a:txBody>
                    <a:bodyPr/>
                    <a:lstStyle/>
                    <a:p>
                      <a:pPr algn="l" rtl="0" fontAlgn="base"/>
                      <a:r>
                        <a:rPr lang="en-GB" sz="2500">
                          <a:effectLst/>
                        </a:rPr>
                        <a:t>0.87​%</a:t>
                      </a:r>
                      <a:endParaRPr lang="en-GB" sz="2500" b="0" i="0">
                        <a:solidFill>
                          <a:srgbClr val="000000"/>
                        </a:solidFill>
                        <a:effectLst/>
                      </a:endParaRPr>
                    </a:p>
                  </a:txBody>
                  <a:tcPr marL="125687" marR="125687" marT="62844" marB="62844"/>
                </a:tc>
                <a:tc>
                  <a:txBody>
                    <a:bodyPr/>
                    <a:lstStyle/>
                    <a:p>
                      <a:pPr algn="l" rtl="0" fontAlgn="base"/>
                      <a:r>
                        <a:rPr lang="en-GB" sz="2500">
                          <a:effectLst/>
                        </a:rPr>
                        <a:t>​99.12%</a:t>
                      </a:r>
                      <a:endParaRPr lang="en-GB" sz="2500" b="0" i="0">
                        <a:solidFill>
                          <a:srgbClr val="000000"/>
                        </a:solidFill>
                        <a:effectLst/>
                      </a:endParaRPr>
                    </a:p>
                  </a:txBody>
                  <a:tcPr marL="125687" marR="125687" marT="62844" marB="62844"/>
                </a:tc>
                <a:extLst>
                  <a:ext uri="{0D108BD9-81ED-4DB2-BD59-A6C34878D82A}">
                    <a16:rowId xmlns:a16="http://schemas.microsoft.com/office/drawing/2014/main" val="3943354368"/>
                  </a:ext>
                </a:extLst>
              </a:tr>
              <a:tr h="553025">
                <a:tc>
                  <a:txBody>
                    <a:bodyPr/>
                    <a:lstStyle/>
                    <a:p>
                      <a:pPr algn="l" rtl="0" fontAlgn="base"/>
                      <a:r>
                        <a:rPr lang="en-GB" sz="2500" err="1">
                          <a:effectLst/>
                        </a:rPr>
                        <a:t>BayesNet</a:t>
                      </a:r>
                      <a:r>
                        <a:rPr lang="en-GB" sz="2500">
                          <a:effectLst/>
                        </a:rPr>
                        <a:t>​</a:t>
                      </a:r>
                      <a:endParaRPr lang="en-GB" sz="2500" b="0" i="0">
                        <a:solidFill>
                          <a:srgbClr val="000000"/>
                        </a:solidFill>
                        <a:effectLst/>
                      </a:endParaRPr>
                    </a:p>
                  </a:txBody>
                  <a:tcPr marL="125687" marR="125687" marT="62844" marB="62844"/>
                </a:tc>
                <a:tc>
                  <a:txBody>
                    <a:bodyPr/>
                    <a:lstStyle/>
                    <a:p>
                      <a:pPr algn="l" rtl="0" fontAlgn="base"/>
                      <a:r>
                        <a:rPr lang="en-GB" sz="2500">
                          <a:effectLst/>
                        </a:rPr>
                        <a:t>​99.97%</a:t>
                      </a:r>
                      <a:endParaRPr lang="en-GB" sz="2500" b="0" i="0">
                        <a:solidFill>
                          <a:srgbClr val="000000"/>
                        </a:solidFill>
                        <a:effectLst/>
                      </a:endParaRPr>
                    </a:p>
                  </a:txBody>
                  <a:tcPr marL="125687" marR="125687" marT="62844" marB="62844"/>
                </a:tc>
                <a:tc>
                  <a:txBody>
                    <a:bodyPr/>
                    <a:lstStyle/>
                    <a:p>
                      <a:pPr algn="l" rtl="0" fontAlgn="base"/>
                      <a:r>
                        <a:rPr lang="en-GB" sz="2500">
                          <a:effectLst/>
                        </a:rPr>
                        <a:t>0.31​%</a:t>
                      </a:r>
                      <a:endParaRPr lang="en-GB" sz="2500" b="0" i="0">
                        <a:solidFill>
                          <a:srgbClr val="000000"/>
                        </a:solidFill>
                        <a:effectLst/>
                      </a:endParaRPr>
                    </a:p>
                  </a:txBody>
                  <a:tcPr marL="125687" marR="125687" marT="62844" marB="62844"/>
                </a:tc>
                <a:tc>
                  <a:txBody>
                    <a:bodyPr/>
                    <a:lstStyle/>
                    <a:p>
                      <a:pPr algn="l" rtl="0" fontAlgn="base"/>
                      <a:r>
                        <a:rPr lang="en-GB" sz="2500">
                          <a:effectLst/>
                        </a:rPr>
                        <a:t>99.68​%</a:t>
                      </a:r>
                      <a:endParaRPr lang="en-GB" sz="2500" b="0" i="0">
                        <a:solidFill>
                          <a:srgbClr val="000000"/>
                        </a:solidFill>
                        <a:effectLst/>
                      </a:endParaRPr>
                    </a:p>
                  </a:txBody>
                  <a:tcPr marL="125687" marR="125687" marT="62844" marB="62844"/>
                </a:tc>
                <a:extLst>
                  <a:ext uri="{0D108BD9-81ED-4DB2-BD59-A6C34878D82A}">
                    <a16:rowId xmlns:a16="http://schemas.microsoft.com/office/drawing/2014/main" val="2048427436"/>
                  </a:ext>
                </a:extLst>
              </a:tr>
              <a:tr h="553025">
                <a:tc>
                  <a:txBody>
                    <a:bodyPr/>
                    <a:lstStyle/>
                    <a:p>
                      <a:pPr algn="l" rtl="0" fontAlgn="base"/>
                      <a:r>
                        <a:rPr lang="en-GB" sz="2500" err="1">
                          <a:effectLst/>
                        </a:rPr>
                        <a:t>NaiveBayes</a:t>
                      </a:r>
                      <a:r>
                        <a:rPr lang="en-GB" sz="2500">
                          <a:effectLst/>
                        </a:rPr>
                        <a:t>​</a:t>
                      </a:r>
                      <a:endParaRPr lang="en-GB" sz="2500" b="0" i="0">
                        <a:solidFill>
                          <a:srgbClr val="000000"/>
                        </a:solidFill>
                        <a:effectLst/>
                      </a:endParaRPr>
                    </a:p>
                  </a:txBody>
                  <a:tcPr marL="125687" marR="125687" marT="62844" marB="62844"/>
                </a:tc>
                <a:tc>
                  <a:txBody>
                    <a:bodyPr/>
                    <a:lstStyle/>
                    <a:p>
                      <a:pPr algn="l" rtl="0" fontAlgn="base"/>
                      <a:r>
                        <a:rPr lang="en-GB" sz="2500">
                          <a:effectLst/>
                        </a:rPr>
                        <a:t>​99.97%</a:t>
                      </a:r>
                      <a:endParaRPr lang="en-GB" sz="2500" b="0" i="0">
                        <a:solidFill>
                          <a:srgbClr val="000000"/>
                        </a:solidFill>
                        <a:effectLst/>
                      </a:endParaRPr>
                    </a:p>
                  </a:txBody>
                  <a:tcPr marL="125687" marR="125687" marT="62844" marB="62844"/>
                </a:tc>
                <a:tc>
                  <a:txBody>
                    <a:bodyPr/>
                    <a:lstStyle/>
                    <a:p>
                      <a:pPr algn="l" rtl="0" fontAlgn="base"/>
                      <a:r>
                        <a:rPr lang="en-GB" sz="2500">
                          <a:effectLst/>
                        </a:rPr>
                        <a:t>0.75​%</a:t>
                      </a:r>
                      <a:endParaRPr lang="en-GB" sz="2500" b="0" i="0">
                        <a:solidFill>
                          <a:srgbClr val="000000"/>
                        </a:solidFill>
                        <a:effectLst/>
                      </a:endParaRPr>
                    </a:p>
                  </a:txBody>
                  <a:tcPr marL="125687" marR="125687" marT="62844" marB="62844"/>
                </a:tc>
                <a:tc>
                  <a:txBody>
                    <a:bodyPr/>
                    <a:lstStyle/>
                    <a:p>
                      <a:pPr algn="l" rtl="0" fontAlgn="base"/>
                      <a:r>
                        <a:rPr lang="en-GB" sz="2500">
                          <a:effectLst/>
                        </a:rPr>
                        <a:t>99.24​%</a:t>
                      </a:r>
                      <a:endParaRPr lang="en-GB" sz="2500" b="0" i="0">
                        <a:solidFill>
                          <a:srgbClr val="000000"/>
                        </a:solidFill>
                        <a:effectLst/>
                      </a:endParaRPr>
                    </a:p>
                  </a:txBody>
                  <a:tcPr marL="125687" marR="125687" marT="62844" marB="62844"/>
                </a:tc>
                <a:extLst>
                  <a:ext uri="{0D108BD9-81ED-4DB2-BD59-A6C34878D82A}">
                    <a16:rowId xmlns:a16="http://schemas.microsoft.com/office/drawing/2014/main" val="4039554549"/>
                  </a:ext>
                </a:extLst>
              </a:tr>
            </a:tbl>
          </a:graphicData>
        </a:graphic>
      </p:graphicFrame>
    </p:spTree>
    <p:extLst>
      <p:ext uri="{BB962C8B-B14F-4D97-AF65-F5344CB8AC3E}">
        <p14:creationId xmlns:p14="http://schemas.microsoft.com/office/powerpoint/2010/main" val="2278840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D3841F-3A2A-B3DC-1F8E-A00AD0DD0AA4}"/>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3700" b="1" kern="1200">
                <a:solidFill>
                  <a:schemeClr val="bg1"/>
                </a:solidFill>
                <a:latin typeface="+mj-lt"/>
                <a:ea typeface="+mj-ea"/>
                <a:cs typeface="+mj-cs"/>
              </a:rPr>
              <a:t>ML </a:t>
            </a:r>
            <a:r>
              <a:rPr lang="en-US" sz="3700" b="1">
                <a:solidFill>
                  <a:schemeClr val="bg1"/>
                </a:solidFill>
              </a:rPr>
              <a:t>ON </a:t>
            </a:r>
            <a:r>
              <a:rPr lang="en-US" sz="3700" b="1" kern="1200">
                <a:solidFill>
                  <a:schemeClr val="bg1"/>
                </a:solidFill>
                <a:latin typeface="+mj-lt"/>
                <a:ea typeface="+mj-ea"/>
                <a:cs typeface="+mj-cs"/>
              </a:rPr>
              <a:t>DARPA IDS </a:t>
            </a:r>
            <a:r>
              <a:rPr lang="en-US" sz="3700" b="1">
                <a:solidFill>
                  <a:schemeClr val="bg1"/>
                </a:solidFill>
              </a:rPr>
              <a:t>DATASET</a:t>
            </a:r>
            <a:endParaRPr lang="en-US" sz="3700" b="1" kern="1200">
              <a:solidFill>
                <a:schemeClr val="bg1"/>
              </a:solidFill>
              <a:latin typeface="+mj-lt"/>
              <a:cs typeface="Calibri Light"/>
            </a:endParaRP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61BA61ED-2DAD-9954-DF8A-FD1467C68269}"/>
              </a:ext>
            </a:extLst>
          </p:cNvPr>
          <p:cNvGraphicFramePr>
            <a:graphicFrameLocks noGrp="1"/>
          </p:cNvGraphicFramePr>
          <p:nvPr>
            <p:ph idx="1"/>
            <p:extLst>
              <p:ext uri="{D42A27DB-BD31-4B8C-83A1-F6EECF244321}">
                <p14:modId xmlns:p14="http://schemas.microsoft.com/office/powerpoint/2010/main" val="1934796078"/>
              </p:ext>
            </p:extLst>
          </p:nvPr>
        </p:nvGraphicFramePr>
        <p:xfrm>
          <a:off x="320040" y="2548303"/>
          <a:ext cx="11496824" cy="3756116"/>
        </p:xfrm>
        <a:graphic>
          <a:graphicData uri="http://schemas.openxmlformats.org/drawingml/2006/table">
            <a:tbl>
              <a:tblPr firstRow="1" bandRow="1">
                <a:tableStyleId>{5C22544A-7EE6-4342-B048-85BDC9FD1C3A}</a:tableStyleId>
              </a:tblPr>
              <a:tblGrid>
                <a:gridCol w="4315125">
                  <a:extLst>
                    <a:ext uri="{9D8B030D-6E8A-4147-A177-3AD203B41FA5}">
                      <a16:colId xmlns:a16="http://schemas.microsoft.com/office/drawing/2014/main" val="1889263770"/>
                    </a:ext>
                  </a:extLst>
                </a:gridCol>
                <a:gridCol w="2117906">
                  <a:extLst>
                    <a:ext uri="{9D8B030D-6E8A-4147-A177-3AD203B41FA5}">
                      <a16:colId xmlns:a16="http://schemas.microsoft.com/office/drawing/2014/main" val="770645158"/>
                    </a:ext>
                  </a:extLst>
                </a:gridCol>
                <a:gridCol w="2170011">
                  <a:extLst>
                    <a:ext uri="{9D8B030D-6E8A-4147-A177-3AD203B41FA5}">
                      <a16:colId xmlns:a16="http://schemas.microsoft.com/office/drawing/2014/main" val="3166673034"/>
                    </a:ext>
                  </a:extLst>
                </a:gridCol>
                <a:gridCol w="2893782">
                  <a:extLst>
                    <a:ext uri="{9D8B030D-6E8A-4147-A177-3AD203B41FA5}">
                      <a16:colId xmlns:a16="http://schemas.microsoft.com/office/drawing/2014/main" val="660333318"/>
                    </a:ext>
                  </a:extLst>
                </a:gridCol>
              </a:tblGrid>
              <a:tr h="536588">
                <a:tc gridSpan="4">
                  <a:txBody>
                    <a:bodyPr/>
                    <a:lstStyle/>
                    <a:p>
                      <a:pPr algn="l" rtl="0" fontAlgn="base"/>
                      <a:r>
                        <a:rPr lang="en-GB" sz="2400">
                          <a:effectLst/>
                        </a:rPr>
                        <a:t>DATASET 3:  IDS DATASET​​</a:t>
                      </a:r>
                      <a:endParaRPr lang="en-GB" sz="2400" b="1" i="0">
                        <a:solidFill>
                          <a:srgbClr val="FFFFFF"/>
                        </a:solidFill>
                        <a:effectLst/>
                      </a:endParaRPr>
                    </a:p>
                  </a:txBody>
                  <a:tcPr marL="121952" marR="121952" marT="60976" marB="60976"/>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106071430"/>
                  </a:ext>
                </a:extLst>
              </a:tr>
              <a:tr h="536588">
                <a:tc>
                  <a:txBody>
                    <a:bodyPr/>
                    <a:lstStyle/>
                    <a:p>
                      <a:pPr algn="l" rtl="0" fontAlgn="base"/>
                      <a:r>
                        <a:rPr lang="en-GB" sz="2400">
                          <a:effectLst/>
                        </a:rPr>
                        <a:t>ML ALORITHMS​​</a:t>
                      </a:r>
                      <a:endParaRPr lang="en-GB" sz="2400" b="0" i="0">
                        <a:solidFill>
                          <a:srgbClr val="000000"/>
                        </a:solidFill>
                        <a:effectLst/>
                      </a:endParaRPr>
                    </a:p>
                  </a:txBody>
                  <a:tcPr marL="121952" marR="121952" marT="60976" marB="60976"/>
                </a:tc>
                <a:tc>
                  <a:txBody>
                    <a:bodyPr/>
                    <a:lstStyle/>
                    <a:p>
                      <a:pPr algn="l" rtl="0" fontAlgn="base"/>
                      <a:r>
                        <a:rPr lang="en-GB" sz="2400">
                          <a:effectLst/>
                        </a:rPr>
                        <a:t>DR​​</a:t>
                      </a:r>
                      <a:endParaRPr lang="en-GB" sz="2400" b="0" i="0">
                        <a:solidFill>
                          <a:srgbClr val="000000"/>
                        </a:solidFill>
                        <a:effectLst/>
                      </a:endParaRPr>
                    </a:p>
                  </a:txBody>
                  <a:tcPr marL="121952" marR="121952" marT="60976" marB="60976"/>
                </a:tc>
                <a:tc>
                  <a:txBody>
                    <a:bodyPr/>
                    <a:lstStyle/>
                    <a:p>
                      <a:pPr algn="l" rtl="0" fontAlgn="base"/>
                      <a:r>
                        <a:rPr lang="en-GB" sz="2400">
                          <a:effectLst/>
                        </a:rPr>
                        <a:t>FPR​​</a:t>
                      </a:r>
                      <a:endParaRPr lang="en-GB" sz="2400" b="0" i="0">
                        <a:solidFill>
                          <a:srgbClr val="000000"/>
                        </a:solidFill>
                        <a:effectLst/>
                      </a:endParaRPr>
                    </a:p>
                  </a:txBody>
                  <a:tcPr marL="121952" marR="121952" marT="60976" marB="60976"/>
                </a:tc>
                <a:tc>
                  <a:txBody>
                    <a:bodyPr/>
                    <a:lstStyle/>
                    <a:p>
                      <a:pPr algn="l" rtl="0" fontAlgn="base"/>
                      <a:r>
                        <a:rPr lang="en-GB" sz="2400">
                          <a:effectLst/>
                        </a:rPr>
                        <a:t>DA​​</a:t>
                      </a:r>
                      <a:endParaRPr lang="en-GB" sz="2400" b="0" i="0">
                        <a:solidFill>
                          <a:srgbClr val="000000"/>
                        </a:solidFill>
                        <a:effectLst/>
                      </a:endParaRPr>
                    </a:p>
                  </a:txBody>
                  <a:tcPr marL="121952" marR="121952" marT="60976" marB="60976"/>
                </a:tc>
                <a:extLst>
                  <a:ext uri="{0D108BD9-81ED-4DB2-BD59-A6C34878D82A}">
                    <a16:rowId xmlns:a16="http://schemas.microsoft.com/office/drawing/2014/main" val="410810244"/>
                  </a:ext>
                </a:extLst>
              </a:tr>
              <a:tr h="536588">
                <a:tc>
                  <a:txBody>
                    <a:bodyPr/>
                    <a:lstStyle/>
                    <a:p>
                      <a:pPr algn="l" rtl="0" fontAlgn="base"/>
                      <a:r>
                        <a:rPr lang="en-GB" sz="2400">
                          <a:effectLst/>
                        </a:rPr>
                        <a:t>Support Vector Machine​​</a:t>
                      </a:r>
                      <a:endParaRPr lang="en-GB" sz="2400" b="0" i="0">
                        <a:solidFill>
                          <a:srgbClr val="000000"/>
                        </a:solidFill>
                        <a:effectLst/>
                      </a:endParaRPr>
                    </a:p>
                  </a:txBody>
                  <a:tcPr marL="121952" marR="121952" marT="60976" marB="60976"/>
                </a:tc>
                <a:tc>
                  <a:txBody>
                    <a:bodyPr/>
                    <a:lstStyle/>
                    <a:p>
                      <a:pPr algn="l" rtl="0" fontAlgn="base"/>
                      <a:r>
                        <a:rPr lang="en-GB" sz="2400">
                          <a:effectLst/>
                        </a:rPr>
                        <a:t>96.41%</a:t>
                      </a:r>
                    </a:p>
                  </a:txBody>
                  <a:tcPr marL="121952" marR="121952" marT="60976" marB="60976"/>
                </a:tc>
                <a:tc>
                  <a:txBody>
                    <a:bodyPr/>
                    <a:lstStyle/>
                    <a:p>
                      <a:pPr algn="l" rtl="0" fontAlgn="base"/>
                      <a:r>
                        <a:rPr lang="en-GB" sz="2400">
                          <a:effectLst/>
                        </a:rPr>
                        <a:t>3.7%</a:t>
                      </a:r>
                    </a:p>
                  </a:txBody>
                  <a:tcPr marL="121952" marR="121952" marT="60976" marB="60976"/>
                </a:tc>
                <a:tc>
                  <a:txBody>
                    <a:bodyPr/>
                    <a:lstStyle/>
                    <a:p>
                      <a:pPr algn="l" rtl="0" fontAlgn="base"/>
                      <a:r>
                        <a:rPr lang="en-GB" sz="2400">
                          <a:effectLst/>
                        </a:rPr>
                        <a:t>​​99.69%</a:t>
                      </a:r>
                      <a:endParaRPr lang="en-GB" sz="2400" b="0" i="0">
                        <a:solidFill>
                          <a:srgbClr val="000000"/>
                        </a:solidFill>
                        <a:effectLst/>
                      </a:endParaRPr>
                    </a:p>
                  </a:txBody>
                  <a:tcPr marL="121952" marR="121952" marT="60976" marB="60976"/>
                </a:tc>
                <a:extLst>
                  <a:ext uri="{0D108BD9-81ED-4DB2-BD59-A6C34878D82A}">
                    <a16:rowId xmlns:a16="http://schemas.microsoft.com/office/drawing/2014/main" val="119361428"/>
                  </a:ext>
                </a:extLst>
              </a:tr>
              <a:tr h="536588">
                <a:tc>
                  <a:txBody>
                    <a:bodyPr/>
                    <a:lstStyle/>
                    <a:p>
                      <a:pPr algn="l" rtl="0" fontAlgn="base"/>
                      <a:r>
                        <a:rPr lang="en-GB" sz="2400">
                          <a:effectLst/>
                        </a:rPr>
                        <a:t>Decision Trees​​</a:t>
                      </a:r>
                      <a:endParaRPr lang="en-GB" sz="2400" b="0" i="0">
                        <a:solidFill>
                          <a:srgbClr val="000000"/>
                        </a:solidFill>
                        <a:effectLst/>
                      </a:endParaRPr>
                    </a:p>
                  </a:txBody>
                  <a:tcPr marL="121952" marR="121952" marT="60976" marB="60976"/>
                </a:tc>
                <a:tc>
                  <a:txBody>
                    <a:bodyPr/>
                    <a:lstStyle/>
                    <a:p>
                      <a:pPr algn="l" rtl="0" fontAlgn="base"/>
                      <a:r>
                        <a:rPr lang="en-GB" sz="2400">
                          <a:effectLst/>
                        </a:rPr>
                        <a:t>​99.82%</a:t>
                      </a:r>
                      <a:endParaRPr lang="en-GB" sz="2400" b="0" i="0">
                        <a:solidFill>
                          <a:srgbClr val="000000"/>
                        </a:solidFill>
                        <a:effectLst/>
                      </a:endParaRPr>
                    </a:p>
                  </a:txBody>
                  <a:tcPr marL="121952" marR="121952" marT="60976" marB="60976"/>
                </a:tc>
                <a:tc>
                  <a:txBody>
                    <a:bodyPr/>
                    <a:lstStyle/>
                    <a:p>
                      <a:pPr algn="l" rtl="0" fontAlgn="base"/>
                      <a:r>
                        <a:rPr lang="en-GB" sz="2400">
                          <a:effectLst/>
                        </a:rPr>
                        <a:t>​2.04%</a:t>
                      </a:r>
                      <a:endParaRPr lang="en-GB" sz="2400" b="0" i="0">
                        <a:solidFill>
                          <a:srgbClr val="000000"/>
                        </a:solidFill>
                        <a:effectLst/>
                      </a:endParaRPr>
                    </a:p>
                  </a:txBody>
                  <a:tcPr marL="121952" marR="121952" marT="60976" marB="60976"/>
                </a:tc>
                <a:tc>
                  <a:txBody>
                    <a:bodyPr/>
                    <a:lstStyle/>
                    <a:p>
                      <a:pPr algn="l" rtl="0" fontAlgn="base"/>
                      <a:r>
                        <a:rPr lang="en-GB" sz="2400">
                          <a:effectLst/>
                        </a:rPr>
                        <a:t>​​98.00%</a:t>
                      </a:r>
                      <a:endParaRPr lang="en-GB" sz="2400" b="0" i="0">
                        <a:solidFill>
                          <a:srgbClr val="000000"/>
                        </a:solidFill>
                        <a:effectLst/>
                      </a:endParaRPr>
                    </a:p>
                  </a:txBody>
                  <a:tcPr marL="121952" marR="121952" marT="60976" marB="60976"/>
                </a:tc>
                <a:extLst>
                  <a:ext uri="{0D108BD9-81ED-4DB2-BD59-A6C34878D82A}">
                    <a16:rowId xmlns:a16="http://schemas.microsoft.com/office/drawing/2014/main" val="2053945715"/>
                  </a:ext>
                </a:extLst>
              </a:tr>
              <a:tr h="536588">
                <a:tc>
                  <a:txBody>
                    <a:bodyPr/>
                    <a:lstStyle/>
                    <a:p>
                      <a:pPr algn="l" rtl="0" fontAlgn="base"/>
                      <a:r>
                        <a:rPr lang="en-GB" sz="2400">
                          <a:effectLst/>
                        </a:rPr>
                        <a:t>Fuzzy Logic​​</a:t>
                      </a:r>
                      <a:endParaRPr lang="en-GB" sz="2400" b="0" i="0">
                        <a:solidFill>
                          <a:srgbClr val="000000"/>
                        </a:solidFill>
                        <a:effectLst/>
                      </a:endParaRPr>
                    </a:p>
                  </a:txBody>
                  <a:tcPr marL="121952" marR="121952" marT="60976" marB="60976"/>
                </a:tc>
                <a:tc>
                  <a:txBody>
                    <a:bodyPr/>
                    <a:lstStyle/>
                    <a:p>
                      <a:pPr algn="l" rtl="0" fontAlgn="base"/>
                      <a:r>
                        <a:rPr lang="en-GB" sz="2400">
                          <a:effectLst/>
                        </a:rPr>
                        <a:t>​​99.79%</a:t>
                      </a:r>
                      <a:endParaRPr lang="en-GB" sz="2400" b="0" i="0">
                        <a:solidFill>
                          <a:srgbClr val="000000"/>
                        </a:solidFill>
                        <a:effectLst/>
                      </a:endParaRPr>
                    </a:p>
                  </a:txBody>
                  <a:tcPr marL="121952" marR="121952" marT="60976" marB="60976"/>
                </a:tc>
                <a:tc>
                  <a:txBody>
                    <a:bodyPr/>
                    <a:lstStyle/>
                    <a:p>
                      <a:pPr algn="l" rtl="0" fontAlgn="base"/>
                      <a:r>
                        <a:rPr lang="en-GB" sz="2400">
                          <a:effectLst/>
                        </a:rPr>
                        <a:t>2.56%​​</a:t>
                      </a:r>
                      <a:endParaRPr lang="en-GB" sz="2400" b="0" i="0">
                        <a:solidFill>
                          <a:srgbClr val="000000"/>
                        </a:solidFill>
                        <a:effectLst/>
                      </a:endParaRPr>
                    </a:p>
                  </a:txBody>
                  <a:tcPr marL="121952" marR="121952" marT="60976" marB="60976"/>
                </a:tc>
                <a:tc>
                  <a:txBody>
                    <a:bodyPr/>
                    <a:lstStyle/>
                    <a:p>
                      <a:pPr algn="l" rtl="0" fontAlgn="base"/>
                      <a:r>
                        <a:rPr lang="en-GB" sz="2400">
                          <a:effectLst/>
                        </a:rPr>
                        <a:t>97.50%​​</a:t>
                      </a:r>
                      <a:endParaRPr lang="en-GB" sz="2400" b="0" i="0">
                        <a:solidFill>
                          <a:srgbClr val="000000"/>
                        </a:solidFill>
                        <a:effectLst/>
                      </a:endParaRPr>
                    </a:p>
                  </a:txBody>
                  <a:tcPr marL="121952" marR="121952" marT="60976" marB="60976"/>
                </a:tc>
                <a:extLst>
                  <a:ext uri="{0D108BD9-81ED-4DB2-BD59-A6C34878D82A}">
                    <a16:rowId xmlns:a16="http://schemas.microsoft.com/office/drawing/2014/main" val="393841457"/>
                  </a:ext>
                </a:extLst>
              </a:tr>
              <a:tr h="536588">
                <a:tc>
                  <a:txBody>
                    <a:bodyPr/>
                    <a:lstStyle/>
                    <a:p>
                      <a:pPr algn="l" rtl="0" fontAlgn="base"/>
                      <a:r>
                        <a:rPr lang="en-GB" sz="2400" err="1">
                          <a:effectLst/>
                        </a:rPr>
                        <a:t>BayesNet</a:t>
                      </a:r>
                      <a:r>
                        <a:rPr lang="en-GB" sz="2400">
                          <a:effectLst/>
                        </a:rPr>
                        <a:t>​​</a:t>
                      </a:r>
                      <a:endParaRPr lang="en-GB" sz="2400" b="0" i="0">
                        <a:solidFill>
                          <a:srgbClr val="000000"/>
                        </a:solidFill>
                        <a:effectLst/>
                      </a:endParaRPr>
                    </a:p>
                  </a:txBody>
                  <a:tcPr marL="121952" marR="121952" marT="60976" marB="60976"/>
                </a:tc>
                <a:tc>
                  <a:txBody>
                    <a:bodyPr/>
                    <a:lstStyle/>
                    <a:p>
                      <a:pPr algn="l" rtl="0" fontAlgn="base"/>
                      <a:r>
                        <a:rPr lang="en-GB" sz="2400">
                          <a:effectLst/>
                        </a:rPr>
                        <a:t>​99.27%</a:t>
                      </a:r>
                      <a:endParaRPr lang="en-GB" sz="2400" b="0" i="0">
                        <a:solidFill>
                          <a:srgbClr val="000000"/>
                        </a:solidFill>
                        <a:effectLst/>
                      </a:endParaRPr>
                    </a:p>
                  </a:txBody>
                  <a:tcPr marL="121952" marR="121952" marT="60976" marB="60976"/>
                </a:tc>
                <a:tc>
                  <a:txBody>
                    <a:bodyPr/>
                    <a:lstStyle/>
                    <a:p>
                      <a:pPr algn="l" rtl="0" fontAlgn="base"/>
                      <a:r>
                        <a:rPr lang="en-GB" sz="2400">
                          <a:effectLst/>
                        </a:rPr>
                        <a:t>7.59%</a:t>
                      </a:r>
                    </a:p>
                  </a:txBody>
                  <a:tcPr marL="121952" marR="121952" marT="60976" marB="60976"/>
                </a:tc>
                <a:tc>
                  <a:txBody>
                    <a:bodyPr/>
                    <a:lstStyle/>
                    <a:p>
                      <a:pPr algn="l" rtl="0" fontAlgn="base"/>
                      <a:r>
                        <a:rPr lang="en-GB" sz="2400">
                          <a:effectLst/>
                        </a:rPr>
                        <a:t>92.94%</a:t>
                      </a:r>
                    </a:p>
                  </a:txBody>
                  <a:tcPr marL="121952" marR="121952" marT="60976" marB="60976"/>
                </a:tc>
                <a:extLst>
                  <a:ext uri="{0D108BD9-81ED-4DB2-BD59-A6C34878D82A}">
                    <a16:rowId xmlns:a16="http://schemas.microsoft.com/office/drawing/2014/main" val="1124543768"/>
                  </a:ext>
                </a:extLst>
              </a:tr>
              <a:tr h="536588">
                <a:tc>
                  <a:txBody>
                    <a:bodyPr/>
                    <a:lstStyle/>
                    <a:p>
                      <a:pPr algn="l" rtl="0" fontAlgn="base"/>
                      <a:r>
                        <a:rPr lang="en-GB" sz="2400" err="1">
                          <a:effectLst/>
                        </a:rPr>
                        <a:t>NaiveBayes</a:t>
                      </a:r>
                      <a:r>
                        <a:rPr lang="en-GB" sz="2400">
                          <a:effectLst/>
                        </a:rPr>
                        <a:t>​​</a:t>
                      </a:r>
                      <a:endParaRPr lang="en-GB" sz="2400" b="0" i="0">
                        <a:solidFill>
                          <a:srgbClr val="000000"/>
                        </a:solidFill>
                        <a:effectLst/>
                      </a:endParaRPr>
                    </a:p>
                  </a:txBody>
                  <a:tcPr marL="121952" marR="121952" marT="60976" marB="60976"/>
                </a:tc>
                <a:tc>
                  <a:txBody>
                    <a:bodyPr/>
                    <a:lstStyle/>
                    <a:p>
                      <a:pPr algn="l" rtl="0" fontAlgn="base"/>
                      <a:r>
                        <a:rPr lang="en-GB" sz="2400">
                          <a:effectLst/>
                        </a:rPr>
                        <a:t>​​99.11%</a:t>
                      </a:r>
                      <a:endParaRPr lang="en-GB" sz="2400" b="0" i="0">
                        <a:solidFill>
                          <a:srgbClr val="000000"/>
                        </a:solidFill>
                        <a:effectLst/>
                      </a:endParaRPr>
                    </a:p>
                  </a:txBody>
                  <a:tcPr marL="121952" marR="121952" marT="60976" marB="60976"/>
                </a:tc>
                <a:tc>
                  <a:txBody>
                    <a:bodyPr/>
                    <a:lstStyle/>
                    <a:p>
                      <a:pPr algn="l" rtl="0" fontAlgn="base"/>
                      <a:r>
                        <a:rPr lang="en-GB" sz="2400">
                          <a:effectLst/>
                        </a:rPr>
                        <a:t>​10.23%​</a:t>
                      </a:r>
                      <a:endParaRPr lang="en-GB" sz="2400" b="0" i="0">
                        <a:solidFill>
                          <a:srgbClr val="000000"/>
                        </a:solidFill>
                        <a:effectLst/>
                      </a:endParaRPr>
                    </a:p>
                  </a:txBody>
                  <a:tcPr marL="121952" marR="121952" marT="60976" marB="60976"/>
                </a:tc>
                <a:tc>
                  <a:txBody>
                    <a:bodyPr/>
                    <a:lstStyle/>
                    <a:p>
                      <a:pPr algn="l" rtl="0" fontAlgn="base"/>
                      <a:r>
                        <a:rPr lang="en-GB" sz="2400">
                          <a:effectLst/>
                        </a:rPr>
                        <a:t>90.72%​​</a:t>
                      </a:r>
                      <a:endParaRPr lang="en-GB" sz="2400" b="0" i="0">
                        <a:solidFill>
                          <a:srgbClr val="000000"/>
                        </a:solidFill>
                        <a:effectLst/>
                      </a:endParaRPr>
                    </a:p>
                  </a:txBody>
                  <a:tcPr marL="121952" marR="121952" marT="60976" marB="60976"/>
                </a:tc>
                <a:extLst>
                  <a:ext uri="{0D108BD9-81ED-4DB2-BD59-A6C34878D82A}">
                    <a16:rowId xmlns:a16="http://schemas.microsoft.com/office/drawing/2014/main" val="2208055376"/>
                  </a:ext>
                </a:extLst>
              </a:tr>
            </a:tbl>
          </a:graphicData>
        </a:graphic>
      </p:graphicFrame>
    </p:spTree>
    <p:extLst>
      <p:ext uri="{BB962C8B-B14F-4D97-AF65-F5344CB8AC3E}">
        <p14:creationId xmlns:p14="http://schemas.microsoft.com/office/powerpoint/2010/main" val="564818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Rectangle 78">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CEAB70-0D0E-A41A-A940-ED012E144EE4}"/>
              </a:ext>
            </a:extLst>
          </p:cNvPr>
          <p:cNvSpPr>
            <a:spLocks noGrp="1"/>
          </p:cNvSpPr>
          <p:nvPr>
            <p:ph type="title"/>
          </p:nvPr>
        </p:nvSpPr>
        <p:spPr>
          <a:xfrm>
            <a:off x="487204" y="407715"/>
            <a:ext cx="3917442" cy="2345099"/>
          </a:xfrm>
        </p:spPr>
        <p:txBody>
          <a:bodyPr vert="horz" lIns="91440" tIns="45720" rIns="91440" bIns="45720" rtlCol="0" anchor="ctr">
            <a:noAutofit/>
          </a:bodyPr>
          <a:lstStyle/>
          <a:p>
            <a:r>
              <a:rPr lang="en-US" sz="3700" b="1">
                <a:solidFill>
                  <a:schemeClr val="bg1"/>
                </a:solidFill>
              </a:rPr>
              <a:t>SNORT-SURICATA</a:t>
            </a:r>
            <a:r>
              <a:rPr lang="en-US" sz="3700" b="1" kern="1200">
                <a:solidFill>
                  <a:schemeClr val="bg1"/>
                </a:solidFill>
                <a:latin typeface="+mj-lt"/>
                <a:ea typeface="+mj-ea"/>
                <a:cs typeface="+mj-cs"/>
              </a:rPr>
              <a:t>: </a:t>
            </a:r>
            <a:r>
              <a:rPr lang="en-US" sz="3700" b="1">
                <a:solidFill>
                  <a:schemeClr val="bg1"/>
                </a:solidFill>
              </a:rPr>
              <a:t>COMPARISON USING </a:t>
            </a:r>
            <a:r>
              <a:rPr lang="en-US" sz="3700" b="1" kern="1200">
                <a:solidFill>
                  <a:schemeClr val="bg1"/>
                </a:solidFill>
                <a:latin typeface="+mj-lt"/>
                <a:ea typeface="+mj-ea"/>
                <a:cs typeface="+mj-cs"/>
              </a:rPr>
              <a:t>ML </a:t>
            </a:r>
            <a:r>
              <a:rPr lang="en-US" sz="3700" b="1">
                <a:solidFill>
                  <a:schemeClr val="bg1"/>
                </a:solidFill>
              </a:rPr>
              <a:t>METRICS</a:t>
            </a:r>
            <a:br>
              <a:rPr lang="en-US" sz="3700" b="1" kern="1200"/>
            </a:br>
            <a:endParaRPr lang="en-US" sz="3700" b="1" kern="1200">
              <a:solidFill>
                <a:schemeClr val="bg1"/>
              </a:solidFill>
              <a:latin typeface="+mj-lt"/>
              <a:cs typeface="Calibri Light"/>
            </a:endParaRPr>
          </a:p>
        </p:txBody>
      </p:sp>
      <p:cxnSp>
        <p:nvCxnSpPr>
          <p:cNvPr id="86" name="Straight Connector 80">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71" name="TextBox 4">
            <a:extLst>
              <a:ext uri="{FF2B5EF4-FFF2-40B4-BE49-F238E27FC236}">
                <a16:creationId xmlns:a16="http://schemas.microsoft.com/office/drawing/2014/main" id="{69464677-8F8D-B28E-9F6A-35884677D650}"/>
              </a:ext>
            </a:extLst>
          </p:cNvPr>
          <p:cNvSpPr txBox="1"/>
          <p:nvPr/>
        </p:nvSpPr>
        <p:spPr>
          <a:xfrm>
            <a:off x="605516" y="2871856"/>
            <a:ext cx="3798380" cy="302291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dirty="0">
                <a:solidFill>
                  <a:schemeClr val="bg1"/>
                </a:solidFill>
              </a:rPr>
              <a:t>As per the results, we have selected  J48 Decision Tree classifier.</a:t>
            </a:r>
          </a:p>
          <a:p>
            <a:pPr indent="-228600">
              <a:lnSpc>
                <a:spcPct val="90000"/>
              </a:lnSpc>
              <a:spcAft>
                <a:spcPts val="600"/>
              </a:spcAft>
              <a:buFont typeface="Arial" panose="020B0604020202020204" pitchFamily="34" charset="0"/>
              <a:buChar char="•"/>
            </a:pPr>
            <a:r>
              <a:rPr lang="en-US" sz="2000" dirty="0">
                <a:solidFill>
                  <a:schemeClr val="bg1"/>
                </a:solidFill>
              </a:rPr>
              <a:t>The evaluation summary is shown here.</a:t>
            </a:r>
          </a:p>
          <a:p>
            <a:pPr indent="-228600">
              <a:lnSpc>
                <a:spcPct val="90000"/>
              </a:lnSpc>
              <a:spcAft>
                <a:spcPts val="600"/>
              </a:spcAft>
              <a:buFont typeface="Arial" panose="020B0604020202020204" pitchFamily="34" charset="0"/>
              <a:buChar char="•"/>
            </a:pPr>
            <a:endParaRPr lang="en-US" sz="2000">
              <a:solidFill>
                <a:schemeClr val="bg1"/>
              </a:solidFill>
            </a:endParaRPr>
          </a:p>
          <a:p>
            <a:pPr indent="-228600">
              <a:lnSpc>
                <a:spcPct val="90000"/>
              </a:lnSpc>
              <a:spcAft>
                <a:spcPts val="600"/>
              </a:spcAft>
              <a:buFont typeface="Arial" panose="020B0604020202020204" pitchFamily="34" charset="0"/>
              <a:buChar char="•"/>
            </a:pPr>
            <a:endParaRPr lang="en-US" sz="2000">
              <a:solidFill>
                <a:schemeClr val="bg1"/>
              </a:solidFill>
            </a:endParaRPr>
          </a:p>
        </p:txBody>
      </p:sp>
      <p:graphicFrame>
        <p:nvGraphicFramePr>
          <p:cNvPr id="4" name="Table 4">
            <a:extLst>
              <a:ext uri="{FF2B5EF4-FFF2-40B4-BE49-F238E27FC236}">
                <a16:creationId xmlns:a16="http://schemas.microsoft.com/office/drawing/2014/main" id="{617C8170-1D99-AF55-659E-AEC7B13B79C3}"/>
              </a:ext>
            </a:extLst>
          </p:cNvPr>
          <p:cNvGraphicFramePr>
            <a:graphicFrameLocks noGrp="1"/>
          </p:cNvGraphicFramePr>
          <p:nvPr>
            <p:ph idx="1"/>
            <p:extLst>
              <p:ext uri="{D42A27DB-BD31-4B8C-83A1-F6EECF244321}">
                <p14:modId xmlns:p14="http://schemas.microsoft.com/office/powerpoint/2010/main" val="2545542608"/>
              </p:ext>
            </p:extLst>
          </p:nvPr>
        </p:nvGraphicFramePr>
        <p:xfrm>
          <a:off x="5166414" y="484632"/>
          <a:ext cx="6485257" cy="5733288"/>
        </p:xfrm>
        <a:graphic>
          <a:graphicData uri="http://schemas.openxmlformats.org/drawingml/2006/table">
            <a:tbl>
              <a:tblPr firstRow="1" bandRow="1">
                <a:solidFill>
                  <a:schemeClr val="bg1">
                    <a:lumMod val="95000"/>
                  </a:schemeClr>
                </a:solidFill>
                <a:tableStyleId>{5C22544A-7EE6-4342-B048-85BDC9FD1C3A}</a:tableStyleId>
              </a:tblPr>
              <a:tblGrid>
                <a:gridCol w="2065919">
                  <a:extLst>
                    <a:ext uri="{9D8B030D-6E8A-4147-A177-3AD203B41FA5}">
                      <a16:colId xmlns:a16="http://schemas.microsoft.com/office/drawing/2014/main" val="3533485076"/>
                    </a:ext>
                  </a:extLst>
                </a:gridCol>
                <a:gridCol w="2029119">
                  <a:extLst>
                    <a:ext uri="{9D8B030D-6E8A-4147-A177-3AD203B41FA5}">
                      <a16:colId xmlns:a16="http://schemas.microsoft.com/office/drawing/2014/main" val="596091955"/>
                    </a:ext>
                  </a:extLst>
                </a:gridCol>
                <a:gridCol w="2390219">
                  <a:extLst>
                    <a:ext uri="{9D8B030D-6E8A-4147-A177-3AD203B41FA5}">
                      <a16:colId xmlns:a16="http://schemas.microsoft.com/office/drawing/2014/main" val="607246688"/>
                    </a:ext>
                  </a:extLst>
                </a:gridCol>
              </a:tblGrid>
              <a:tr h="952354">
                <a:tc>
                  <a:txBody>
                    <a:bodyPr/>
                    <a:lstStyle/>
                    <a:p>
                      <a:r>
                        <a:rPr lang="en-US" sz="3600" b="1" cap="none" spc="0">
                          <a:solidFill>
                            <a:schemeClr val="tx1"/>
                          </a:solidFill>
                        </a:rPr>
                        <a:t>Metric</a:t>
                      </a:r>
                    </a:p>
                  </a:txBody>
                  <a:tcPr marL="143030" marR="204331" marT="40867" marB="306496"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r>
                        <a:rPr lang="en-US" sz="3600" b="1" cap="none" spc="0">
                          <a:solidFill>
                            <a:schemeClr val="tx1"/>
                          </a:solidFill>
                        </a:rPr>
                        <a:t>Snort</a:t>
                      </a:r>
                    </a:p>
                  </a:txBody>
                  <a:tcPr marL="143030" marR="204331" marT="40867" marB="306496"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r>
                        <a:rPr lang="en-US" sz="3600" b="1" cap="none" spc="0">
                          <a:solidFill>
                            <a:schemeClr val="tx1"/>
                          </a:solidFill>
                        </a:rPr>
                        <a:t>Suricata</a:t>
                      </a:r>
                    </a:p>
                  </a:txBody>
                  <a:tcPr marL="143030" marR="204331" marT="40867" marB="306496"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val="3184585049"/>
                  </a:ext>
                </a:extLst>
              </a:tr>
              <a:tr h="797794">
                <a:tc>
                  <a:txBody>
                    <a:bodyPr/>
                    <a:lstStyle/>
                    <a:p>
                      <a:r>
                        <a:rPr lang="en-US" sz="2600" cap="none" spc="0">
                          <a:solidFill>
                            <a:schemeClr val="tx1"/>
                          </a:solidFill>
                        </a:rPr>
                        <a:t>FPR</a:t>
                      </a:r>
                    </a:p>
                  </a:txBody>
                  <a:tcPr marL="143030" marR="204331" marT="40867" marB="306496">
                    <a:lnL w="12700" cap="flat" cmpd="sng" algn="ctr">
                      <a:solidFill>
                        <a:schemeClr val="tx1"/>
                      </a:solid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r>
                        <a:rPr lang="en-US" sz="2600" cap="none" spc="0">
                          <a:solidFill>
                            <a:schemeClr val="tx1"/>
                          </a:solidFill>
                        </a:rPr>
                        <a:t>0.195</a:t>
                      </a:r>
                    </a:p>
                  </a:txBody>
                  <a:tcPr marL="143030" marR="204331" marT="40867" marB="306496">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r>
                        <a:rPr lang="en-US" sz="2600" cap="none" spc="0">
                          <a:solidFill>
                            <a:schemeClr val="tx1"/>
                          </a:solidFill>
                        </a:rPr>
                        <a:t>0.177</a:t>
                      </a:r>
                    </a:p>
                  </a:txBody>
                  <a:tcPr marL="143030" marR="204331" marT="40867" marB="306496">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extLst>
                  <a:ext uri="{0D108BD9-81ED-4DB2-BD59-A6C34878D82A}">
                    <a16:rowId xmlns:a16="http://schemas.microsoft.com/office/drawing/2014/main" val="4013859554"/>
                  </a:ext>
                </a:extLst>
              </a:tr>
              <a:tr h="797794">
                <a:tc>
                  <a:txBody>
                    <a:bodyPr/>
                    <a:lstStyle/>
                    <a:p>
                      <a:r>
                        <a:rPr lang="en-US" sz="2600" cap="none" spc="0">
                          <a:solidFill>
                            <a:schemeClr val="tx1"/>
                          </a:solidFill>
                        </a:rPr>
                        <a:t>TPR</a:t>
                      </a:r>
                    </a:p>
                  </a:txBody>
                  <a:tcPr marL="143030" marR="204331" marT="40867" marB="306496">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2600" cap="none" spc="0">
                          <a:solidFill>
                            <a:schemeClr val="tx1"/>
                          </a:solidFill>
                        </a:rPr>
                        <a:t>0.869</a:t>
                      </a:r>
                    </a:p>
                  </a:txBody>
                  <a:tcPr marL="143030" marR="204331" marT="40867" marB="306496">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2600" cap="none" spc="0">
                          <a:solidFill>
                            <a:schemeClr val="tx1"/>
                          </a:solidFill>
                        </a:rPr>
                        <a:t>0.746</a:t>
                      </a:r>
                    </a:p>
                  </a:txBody>
                  <a:tcPr marL="143030" marR="204331" marT="40867" marB="306496">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3685618911"/>
                  </a:ext>
                </a:extLst>
              </a:tr>
              <a:tr h="1592673">
                <a:tc>
                  <a:txBody>
                    <a:bodyPr/>
                    <a:lstStyle/>
                    <a:p>
                      <a:r>
                        <a:rPr lang="en-US" sz="2600" cap="none" spc="0">
                          <a:solidFill>
                            <a:schemeClr val="tx1"/>
                          </a:solidFill>
                        </a:rPr>
                        <a:t>Correctly Classified Instances</a:t>
                      </a:r>
                    </a:p>
                  </a:txBody>
                  <a:tcPr marL="143030" marR="204331" marT="40867" marB="306496">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2600" cap="none" spc="0">
                          <a:solidFill>
                            <a:schemeClr val="tx1"/>
                          </a:solidFill>
                        </a:rPr>
                        <a:t>86.8774%</a:t>
                      </a:r>
                    </a:p>
                  </a:txBody>
                  <a:tcPr marL="143030" marR="204331" marT="40867" marB="306496">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2600" cap="none" spc="0">
                          <a:solidFill>
                            <a:schemeClr val="tx1"/>
                          </a:solidFill>
                        </a:rPr>
                        <a:t>74.5785%</a:t>
                      </a:r>
                    </a:p>
                  </a:txBody>
                  <a:tcPr marL="143030" marR="204331" marT="40867" marB="306496">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1814053675"/>
                  </a:ext>
                </a:extLst>
              </a:tr>
              <a:tr h="1592673">
                <a:tc>
                  <a:txBody>
                    <a:bodyPr/>
                    <a:lstStyle/>
                    <a:p>
                      <a:r>
                        <a:rPr lang="en-US" sz="2600" cap="none" spc="0">
                          <a:solidFill>
                            <a:schemeClr val="tx1"/>
                          </a:solidFill>
                        </a:rPr>
                        <a:t>Incorrectly Classified Instances</a:t>
                      </a:r>
                    </a:p>
                  </a:txBody>
                  <a:tcPr marL="143030" marR="204331" marT="40867" marB="306496">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2600" cap="none" spc="0">
                          <a:solidFill>
                            <a:schemeClr val="tx1"/>
                          </a:solidFill>
                        </a:rPr>
                        <a:t>13.1226%</a:t>
                      </a:r>
                    </a:p>
                  </a:txBody>
                  <a:tcPr marL="143030" marR="204331" marT="40867" marB="306496">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2600" cap="none" spc="0">
                          <a:solidFill>
                            <a:schemeClr val="tx1"/>
                          </a:solidFill>
                        </a:rPr>
                        <a:t>25.4215%</a:t>
                      </a:r>
                    </a:p>
                  </a:txBody>
                  <a:tcPr marL="143030" marR="204331" marT="40867" marB="306496">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1333185962"/>
                  </a:ext>
                </a:extLst>
              </a:tr>
            </a:tbl>
          </a:graphicData>
        </a:graphic>
      </p:graphicFrame>
    </p:spTree>
    <p:extLst>
      <p:ext uri="{BB962C8B-B14F-4D97-AF65-F5344CB8AC3E}">
        <p14:creationId xmlns:p14="http://schemas.microsoft.com/office/powerpoint/2010/main" val="27468938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26C7A2-B08C-FE95-4425-2004B809463C}"/>
              </a:ext>
            </a:extLst>
          </p:cNvPr>
          <p:cNvSpPr>
            <a:spLocks noGrp="1"/>
          </p:cNvSpPr>
          <p:nvPr>
            <p:ph type="title"/>
          </p:nvPr>
        </p:nvSpPr>
        <p:spPr>
          <a:xfrm>
            <a:off x="424230" y="1729855"/>
            <a:ext cx="4716933" cy="3387497"/>
          </a:xfrm>
        </p:spPr>
        <p:txBody>
          <a:bodyPr vert="horz" lIns="91440" tIns="45720" rIns="91440" bIns="45720" rtlCol="0" anchor="b">
            <a:normAutofit/>
          </a:bodyPr>
          <a:lstStyle/>
          <a:p>
            <a:pPr algn="ctr"/>
            <a:r>
              <a:rPr lang="en-US" sz="3700" b="1">
                <a:solidFill>
                  <a:srgbClr val="FFFFFF"/>
                </a:solidFill>
              </a:rPr>
              <a:t>EXPERIMENT</a:t>
            </a:r>
            <a:r>
              <a:rPr lang="en-US" sz="3700" b="1" kern="1200">
                <a:solidFill>
                  <a:srgbClr val="FFFFFF"/>
                </a:solidFill>
                <a:latin typeface="+mj-lt"/>
                <a:ea typeface="+mj-ea"/>
                <a:cs typeface="+mj-cs"/>
              </a:rPr>
              <a:t> </a:t>
            </a:r>
            <a:r>
              <a:rPr lang="en-US" sz="3700" b="1">
                <a:solidFill>
                  <a:srgbClr val="FFFFFF"/>
                </a:solidFill>
              </a:rPr>
              <a:t>STAGE 3</a:t>
            </a:r>
            <a:r>
              <a:rPr lang="en-US" sz="3700" b="1" kern="1200">
                <a:solidFill>
                  <a:srgbClr val="FFFFFF"/>
                </a:solidFill>
                <a:latin typeface="+mj-lt"/>
                <a:ea typeface="+mj-ea"/>
                <a:cs typeface="+mj-cs"/>
              </a:rPr>
              <a:t> </a:t>
            </a:r>
            <a:br>
              <a:rPr lang="en-US" sz="3700" b="1"/>
            </a:br>
            <a:br>
              <a:rPr lang="en-US" sz="3700" b="1"/>
            </a:br>
            <a:r>
              <a:rPr lang="en-US" sz="3700" b="1">
                <a:solidFill>
                  <a:srgbClr val="FFFFFF"/>
                </a:solidFill>
              </a:rPr>
              <a:t> </a:t>
            </a:r>
            <a:r>
              <a:rPr lang="en-US" sz="3700" b="1" kern="1200">
                <a:solidFill>
                  <a:srgbClr val="FFFFFF"/>
                </a:solidFill>
                <a:latin typeface="+mj-lt"/>
                <a:ea typeface="+mj-ea"/>
                <a:cs typeface="+mj-cs"/>
              </a:rPr>
              <a:t>THE INTELLIGENT PUGLIN DEVELOPMENT</a:t>
            </a:r>
            <a:endParaRPr lang="en-US" sz="3700" b="1">
              <a:cs typeface="Calibri Light"/>
            </a:endParaRPr>
          </a:p>
        </p:txBody>
      </p:sp>
      <p:sp>
        <p:nvSpPr>
          <p:cNvPr id="5" name="TextBox 4">
            <a:extLst>
              <a:ext uri="{FF2B5EF4-FFF2-40B4-BE49-F238E27FC236}">
                <a16:creationId xmlns:a16="http://schemas.microsoft.com/office/drawing/2014/main" id="{94042FB0-9A0A-5905-E873-1D13B30C793F}"/>
              </a:ext>
            </a:extLst>
          </p:cNvPr>
          <p:cNvSpPr txBox="1"/>
          <p:nvPr/>
        </p:nvSpPr>
        <p:spPr>
          <a:xfrm>
            <a:off x="6503158" y="649480"/>
            <a:ext cx="4862447" cy="554604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28600">
              <a:lnSpc>
                <a:spcPct val="90000"/>
              </a:lnSpc>
              <a:spcBef>
                <a:spcPct val="20000"/>
              </a:spcBef>
              <a:spcAft>
                <a:spcPts val="600"/>
              </a:spcAft>
              <a:buClr>
                <a:schemeClr val="accent1"/>
              </a:buClr>
              <a:buSzPct val="115000"/>
              <a:buFont typeface="Arial" panose="020B0604020202020204" pitchFamily="34" charset="0"/>
              <a:buChar char="•"/>
            </a:pPr>
            <a:r>
              <a:rPr lang="en-US" sz="2000"/>
              <a:t>It is proposed to reduce the false positive alarms </a:t>
            </a:r>
          </a:p>
          <a:p>
            <a:pPr marL="285750" indent="-228600">
              <a:lnSpc>
                <a:spcPct val="90000"/>
              </a:lnSpc>
              <a:spcBef>
                <a:spcPct val="20000"/>
              </a:spcBef>
              <a:spcAft>
                <a:spcPts val="600"/>
              </a:spcAft>
              <a:buClr>
                <a:schemeClr val="accent1"/>
              </a:buClr>
              <a:buSzPct val="115000"/>
              <a:buFont typeface="Arial" panose="020B0604020202020204" pitchFamily="34" charset="0"/>
              <a:buChar char="•"/>
            </a:pPr>
            <a:r>
              <a:rPr lang="en-US" sz="2000"/>
              <a:t>It operates in parallel with the snort rule set</a:t>
            </a:r>
          </a:p>
          <a:p>
            <a:pPr marL="285750" indent="-228600">
              <a:lnSpc>
                <a:spcPct val="90000"/>
              </a:lnSpc>
              <a:spcBef>
                <a:spcPct val="20000"/>
              </a:spcBef>
              <a:spcAft>
                <a:spcPts val="600"/>
              </a:spcAft>
              <a:buClr>
                <a:schemeClr val="accent1"/>
              </a:buClr>
              <a:buSzPct val="115000"/>
              <a:buFont typeface="Arial" panose="020B0604020202020204" pitchFamily="34" charset="0"/>
              <a:buChar char="•"/>
            </a:pPr>
            <a:r>
              <a:rPr lang="en-US" sz="2000"/>
              <a:t>Snort rule set only detects the known malicious traffic, but using this plug in the unknown or variant malicious traffic can be detected which in turn will reduce false positive alarm : hence improvement of detection accuracy .</a:t>
            </a:r>
          </a:p>
        </p:txBody>
      </p:sp>
    </p:spTree>
    <p:extLst>
      <p:ext uri="{BB962C8B-B14F-4D97-AF65-F5344CB8AC3E}">
        <p14:creationId xmlns:p14="http://schemas.microsoft.com/office/powerpoint/2010/main" val="312757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81636284-2C79-07F6-6D01-4BF74512839C}"/>
              </a:ext>
            </a:extLst>
          </p:cNvPr>
          <p:cNvPicPr>
            <a:picLocks noGrp="1" noChangeAspect="1"/>
          </p:cNvPicPr>
          <p:nvPr>
            <p:ph idx="1"/>
          </p:nvPr>
        </p:nvPicPr>
        <p:blipFill rotWithShape="1">
          <a:blip r:embed="rId3"/>
          <a:stretch/>
        </p:blipFill>
        <p:spPr>
          <a:xfrm>
            <a:off x="5435910" y="1220610"/>
            <a:ext cx="6831103" cy="4365732"/>
          </a:xfrm>
          <a:prstGeom prst="rect">
            <a:avLst/>
          </a:prstGeom>
        </p:spPr>
      </p:pic>
      <p:graphicFrame>
        <p:nvGraphicFramePr>
          <p:cNvPr id="47" name="TextBox 4">
            <a:extLst>
              <a:ext uri="{FF2B5EF4-FFF2-40B4-BE49-F238E27FC236}">
                <a16:creationId xmlns:a16="http://schemas.microsoft.com/office/drawing/2014/main" id="{4E1880F5-67C6-1EC3-E267-957F66C6F1A9}"/>
              </a:ext>
            </a:extLst>
          </p:cNvPr>
          <p:cNvGraphicFramePr/>
          <p:nvPr>
            <p:extLst>
              <p:ext uri="{D42A27DB-BD31-4B8C-83A1-F6EECF244321}">
                <p14:modId xmlns:p14="http://schemas.microsoft.com/office/powerpoint/2010/main" val="2730645232"/>
              </p:ext>
            </p:extLst>
          </p:nvPr>
        </p:nvGraphicFramePr>
        <p:xfrm>
          <a:off x="488611" y="561190"/>
          <a:ext cx="4788086" cy="56951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5" name="TextBox 14">
            <a:extLst>
              <a:ext uri="{FF2B5EF4-FFF2-40B4-BE49-F238E27FC236}">
                <a16:creationId xmlns:a16="http://schemas.microsoft.com/office/drawing/2014/main" id="{8D46C612-A66A-987B-C7E2-59A14B0F5532}"/>
              </a:ext>
            </a:extLst>
          </p:cNvPr>
          <p:cNvSpPr txBox="1"/>
          <p:nvPr/>
        </p:nvSpPr>
        <p:spPr>
          <a:xfrm>
            <a:off x="489995" y="345310"/>
            <a:ext cx="6543553" cy="6617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700" b="1">
                <a:solidFill>
                  <a:srgbClr val="0070C0"/>
                </a:solidFill>
                <a:cs typeface="Calibri"/>
              </a:rPr>
              <a:t>ARCHITECTURE OF THE PLUGIN</a:t>
            </a:r>
          </a:p>
        </p:txBody>
      </p:sp>
    </p:spTree>
    <p:extLst>
      <p:ext uri="{BB962C8B-B14F-4D97-AF65-F5344CB8AC3E}">
        <p14:creationId xmlns:p14="http://schemas.microsoft.com/office/powerpoint/2010/main" val="567660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F089C1-47D2-99CB-79B2-AF234184D530}"/>
              </a:ext>
            </a:extLst>
          </p:cNvPr>
          <p:cNvSpPr>
            <a:spLocks noGrp="1"/>
          </p:cNvSpPr>
          <p:nvPr>
            <p:ph type="title"/>
          </p:nvPr>
        </p:nvSpPr>
        <p:spPr>
          <a:xfrm>
            <a:off x="804672" y="640080"/>
            <a:ext cx="3282696" cy="5257800"/>
          </a:xfrm>
        </p:spPr>
        <p:txBody>
          <a:bodyPr>
            <a:normAutofit/>
          </a:bodyPr>
          <a:lstStyle/>
          <a:p>
            <a:r>
              <a:rPr lang="en-GB" sz="3700" b="1">
                <a:solidFill>
                  <a:schemeClr val="bg1"/>
                </a:solidFill>
                <a:latin typeface="Calibri"/>
                <a:cs typeface="Calibri Light"/>
              </a:rPr>
              <a:t>CONCLUSION</a:t>
            </a:r>
            <a:endParaRPr lang="en-GB" sz="3700" b="1">
              <a:solidFill>
                <a:schemeClr val="bg1"/>
              </a:solidFill>
              <a:latin typeface="Calibri"/>
              <a:cs typeface="Calibri"/>
            </a:endParaRPr>
          </a:p>
        </p:txBody>
      </p:sp>
      <p:sp>
        <p:nvSpPr>
          <p:cNvPr id="25" name="Content Placeholder 2">
            <a:extLst>
              <a:ext uri="{FF2B5EF4-FFF2-40B4-BE49-F238E27FC236}">
                <a16:creationId xmlns:a16="http://schemas.microsoft.com/office/drawing/2014/main" id="{2523EE04-B649-7B0C-7A23-0DDB0EECA5F3}"/>
              </a:ext>
            </a:extLst>
          </p:cNvPr>
          <p:cNvSpPr>
            <a:spLocks noGrp="1"/>
          </p:cNvSpPr>
          <p:nvPr>
            <p:ph idx="1"/>
          </p:nvPr>
        </p:nvSpPr>
        <p:spPr>
          <a:xfrm>
            <a:off x="5358384" y="108119"/>
            <a:ext cx="6657257" cy="6638026"/>
          </a:xfrm>
        </p:spPr>
        <p:txBody>
          <a:bodyPr vert="horz" lIns="91440" tIns="45720" rIns="91440" bIns="45720" rtlCol="0" anchor="ctr">
            <a:noAutofit/>
          </a:bodyPr>
          <a:lstStyle/>
          <a:p>
            <a:pPr>
              <a:buFont typeface="Wingdings" panose="020B0604020202020204" pitchFamily="34" charset="0"/>
              <a:buChar char="q"/>
            </a:pPr>
            <a:r>
              <a:rPr lang="en-GB" sz="2000">
                <a:latin typeface="Times New Roman"/>
                <a:cs typeface="Calibri"/>
              </a:rPr>
              <a:t>In this project, we have compared the performance of open source IDS namely Snort and Suricata. </a:t>
            </a:r>
          </a:p>
          <a:p>
            <a:pPr>
              <a:buFont typeface="Wingdings" panose="020B0604020202020204" pitchFamily="34" charset="0"/>
              <a:buChar char="q"/>
            </a:pPr>
            <a:r>
              <a:rPr lang="en-GB" sz="2000">
                <a:latin typeface="Times New Roman"/>
                <a:cs typeface="Calibri"/>
              </a:rPr>
              <a:t>They both proved to be efficient and high performing IDS though having own strength and weaknesses.</a:t>
            </a:r>
          </a:p>
          <a:p>
            <a:pPr>
              <a:buFont typeface="Wingdings" panose="020B0604020202020204" pitchFamily="34" charset="0"/>
              <a:buChar char="q"/>
            </a:pPr>
            <a:r>
              <a:rPr lang="en-GB" sz="2000">
                <a:latin typeface="Times New Roman"/>
                <a:cs typeface="Calibri"/>
              </a:rPr>
              <a:t>Snort utilized less computational resources than Suricata whereas Suricata processed a higher number of packets per second .</a:t>
            </a:r>
          </a:p>
          <a:p>
            <a:pPr>
              <a:buFont typeface="Wingdings" panose="020B0604020202020204" pitchFamily="34" charset="0"/>
              <a:buChar char="q"/>
            </a:pPr>
            <a:r>
              <a:rPr lang="en-GB" sz="2000">
                <a:latin typeface="Times New Roman"/>
                <a:cs typeface="Calibri"/>
              </a:rPr>
              <a:t>Snort is having a higher detection accuracy.</a:t>
            </a:r>
          </a:p>
          <a:p>
            <a:pPr>
              <a:buFont typeface="Wingdings" panose="020B0604020202020204" pitchFamily="34" charset="0"/>
              <a:buChar char="q"/>
            </a:pPr>
            <a:r>
              <a:rPr lang="en-GB" sz="2000">
                <a:latin typeface="Times New Roman"/>
                <a:cs typeface="Calibri"/>
              </a:rPr>
              <a:t>Both IDS have a high rate of false positive alarms. </a:t>
            </a:r>
          </a:p>
          <a:p>
            <a:pPr>
              <a:buFont typeface="Wingdings" panose="020B0604020202020204" pitchFamily="34" charset="0"/>
              <a:buChar char="q"/>
            </a:pPr>
            <a:r>
              <a:rPr lang="en-GB" sz="2000">
                <a:latin typeface="Times New Roman"/>
                <a:cs typeface="Calibri"/>
              </a:rPr>
              <a:t>Suricata detected fewer type of malicious attack( research says it is because of its incapability of detecting data link layer traffic.)</a:t>
            </a:r>
          </a:p>
          <a:p>
            <a:pPr>
              <a:buFont typeface="Wingdings" panose="020B0604020202020204" pitchFamily="34" charset="0"/>
              <a:buChar char="q"/>
            </a:pPr>
            <a:r>
              <a:rPr lang="en-GB" sz="2000">
                <a:latin typeface="Times New Roman"/>
                <a:cs typeface="Calibri"/>
              </a:rPr>
              <a:t> J48 is the superior ML algorithm among the algorithms as it reduced the false positive rate to a greater degree.</a:t>
            </a:r>
          </a:p>
          <a:p>
            <a:pPr>
              <a:buFont typeface="Wingdings" panose="020B0604020202020204" pitchFamily="34" charset="0"/>
              <a:buChar char="q"/>
            </a:pPr>
            <a:r>
              <a:rPr lang="en-GB" sz="2000">
                <a:latin typeface="Times New Roman"/>
                <a:cs typeface="Calibri"/>
              </a:rPr>
              <a:t>Hence, snort adaptive plugin using J48 will reduce the FPR of snort.</a:t>
            </a:r>
          </a:p>
          <a:p>
            <a:pPr>
              <a:buFont typeface="Wingdings" panose="020B0604020202020204" pitchFamily="34" charset="0"/>
              <a:buChar char="q"/>
            </a:pPr>
            <a:endParaRPr lang="en-GB" sz="1700">
              <a:latin typeface="Times New Roman"/>
              <a:cs typeface="Calibri"/>
            </a:endParaRPr>
          </a:p>
        </p:txBody>
      </p:sp>
    </p:spTree>
    <p:extLst>
      <p:ext uri="{BB962C8B-B14F-4D97-AF65-F5344CB8AC3E}">
        <p14:creationId xmlns:p14="http://schemas.microsoft.com/office/powerpoint/2010/main" val="2449216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arget with various rings of accuracy">
            <a:extLst>
              <a:ext uri="{FF2B5EF4-FFF2-40B4-BE49-F238E27FC236}">
                <a16:creationId xmlns:a16="http://schemas.microsoft.com/office/drawing/2014/main" id="{921C0706-7F40-3932-6297-ECF60BFC156C}"/>
              </a:ext>
            </a:extLst>
          </p:cNvPr>
          <p:cNvPicPr>
            <a:picLocks noChangeAspect="1"/>
          </p:cNvPicPr>
          <p:nvPr/>
        </p:nvPicPr>
        <p:blipFill rotWithShape="1">
          <a:blip r:embed="rId2">
            <a:alphaModFix amt="50000"/>
          </a:blip>
          <a:srcRect t="288" b="15442"/>
          <a:stretch/>
        </p:blipFill>
        <p:spPr>
          <a:xfrm>
            <a:off x="20" y="1"/>
            <a:ext cx="12191980" cy="6857999"/>
          </a:xfrm>
          <a:prstGeom prst="rect">
            <a:avLst/>
          </a:prstGeom>
        </p:spPr>
      </p:pic>
      <p:sp>
        <p:nvSpPr>
          <p:cNvPr id="2" name="Title 1">
            <a:extLst>
              <a:ext uri="{FF2B5EF4-FFF2-40B4-BE49-F238E27FC236}">
                <a16:creationId xmlns:a16="http://schemas.microsoft.com/office/drawing/2014/main" id="{5A25BDDE-7306-722D-ED56-6170C0FD8F01}"/>
              </a:ext>
            </a:extLst>
          </p:cNvPr>
          <p:cNvSpPr>
            <a:spLocks noGrp="1"/>
          </p:cNvSpPr>
          <p:nvPr>
            <p:ph type="title"/>
          </p:nvPr>
        </p:nvSpPr>
        <p:spPr>
          <a:xfrm>
            <a:off x="1524000" y="1122362"/>
            <a:ext cx="2559844" cy="1614644"/>
          </a:xfrm>
        </p:spPr>
        <p:txBody>
          <a:bodyPr vert="horz" lIns="91440" tIns="45720" rIns="91440" bIns="45720" rtlCol="0" anchor="b">
            <a:normAutofit/>
          </a:bodyPr>
          <a:lstStyle/>
          <a:p>
            <a:pPr algn="ctr"/>
            <a:r>
              <a:rPr lang="en-US" sz="3700" b="1"/>
              <a:t>DEMO</a:t>
            </a:r>
            <a:endParaRPr lang="en-US" sz="3700" b="1">
              <a:cs typeface="Calibri Light"/>
            </a:endParaRPr>
          </a:p>
        </p:txBody>
      </p:sp>
    </p:spTree>
    <p:extLst>
      <p:ext uri="{BB962C8B-B14F-4D97-AF65-F5344CB8AC3E}">
        <p14:creationId xmlns:p14="http://schemas.microsoft.com/office/powerpoint/2010/main" val="2566106447"/>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7" name="Rectangle 216">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58EAA5-E924-0801-0395-E1EDAD68B6B4}"/>
              </a:ext>
            </a:extLst>
          </p:cNvPr>
          <p:cNvSpPr>
            <a:spLocks noGrp="1"/>
          </p:cNvSpPr>
          <p:nvPr>
            <p:ph type="title"/>
          </p:nvPr>
        </p:nvSpPr>
        <p:spPr>
          <a:xfrm>
            <a:off x="838198" y="547815"/>
            <a:ext cx="5167185" cy="1680519"/>
          </a:xfrm>
        </p:spPr>
        <p:txBody>
          <a:bodyPr vert="horz" lIns="91440" tIns="45720" rIns="91440" bIns="45720" rtlCol="0" anchor="ctr">
            <a:normAutofit/>
          </a:bodyPr>
          <a:lstStyle/>
          <a:p>
            <a:r>
              <a:rPr lang="en-US" sz="3700"/>
              <a:t> </a:t>
            </a:r>
            <a:br>
              <a:rPr lang="en-US" sz="3700"/>
            </a:br>
            <a:r>
              <a:rPr lang="en-US" sz="3700" b="1">
                <a:solidFill>
                  <a:srgbClr val="0070C0"/>
                </a:solidFill>
              </a:rPr>
              <a:t>1. SNORT, NMAP, </a:t>
            </a:r>
            <a:br>
              <a:rPr lang="en-US" sz="3700" b="1">
                <a:solidFill>
                  <a:srgbClr val="0070C0"/>
                </a:solidFill>
              </a:rPr>
            </a:br>
            <a:r>
              <a:rPr lang="en-US" sz="3700" b="1">
                <a:solidFill>
                  <a:srgbClr val="0070C0"/>
                </a:solidFill>
              </a:rPr>
              <a:t>2. SNORT, SPARTA</a:t>
            </a:r>
            <a:endParaRPr lang="en-US" sz="3700" b="1">
              <a:solidFill>
                <a:srgbClr val="0070C0"/>
              </a:solidFill>
              <a:cs typeface="Calibri Light"/>
            </a:endParaRPr>
          </a:p>
        </p:txBody>
      </p:sp>
      <p:sp>
        <p:nvSpPr>
          <p:cNvPr id="13" name="TextBox 12">
            <a:extLst>
              <a:ext uri="{FF2B5EF4-FFF2-40B4-BE49-F238E27FC236}">
                <a16:creationId xmlns:a16="http://schemas.microsoft.com/office/drawing/2014/main" id="{15DC71EF-4440-2AD8-7BF4-0D2AA72C8B9F}"/>
              </a:ext>
            </a:extLst>
          </p:cNvPr>
          <p:cNvSpPr txBox="1"/>
          <p:nvPr/>
        </p:nvSpPr>
        <p:spPr>
          <a:xfrm>
            <a:off x="6186619" y="547815"/>
            <a:ext cx="5178960" cy="16805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Note: Similar is the capturing mechanism for Suricata</a:t>
            </a:r>
          </a:p>
        </p:txBody>
      </p:sp>
      <p:pic>
        <p:nvPicPr>
          <p:cNvPr id="9" name="Online Media 8" descr="Screen Recording 2022 04 23 at 5 19 24 AM">
            <a:hlinkClick r:id="" action="ppaction://media"/>
            <a:extLst>
              <a:ext uri="{FF2B5EF4-FFF2-40B4-BE49-F238E27FC236}">
                <a16:creationId xmlns:a16="http://schemas.microsoft.com/office/drawing/2014/main" id="{B732460C-E91D-4FFE-7829-0B51BD948462}"/>
              </a:ext>
            </a:extLst>
          </p:cNvPr>
          <p:cNvPicPr>
            <a:picLocks noRot="1" noChangeAspect="1"/>
          </p:cNvPicPr>
          <p:nvPr>
            <a:videoFile r:link="rId1"/>
          </p:nvPr>
        </p:nvPicPr>
        <p:blipFill>
          <a:blip r:embed="rId5"/>
          <a:stretch>
            <a:fillRect/>
          </a:stretch>
        </p:blipFill>
        <p:spPr>
          <a:xfrm>
            <a:off x="947693" y="2421924"/>
            <a:ext cx="4948194" cy="3711146"/>
          </a:xfrm>
          <a:prstGeom prst="rect">
            <a:avLst/>
          </a:prstGeom>
        </p:spPr>
      </p:pic>
      <p:pic>
        <p:nvPicPr>
          <p:cNvPr id="11" name="Online Media 10" descr="Screen Recording 2022 04 23 at 5 58 31 AM">
            <a:hlinkClick r:id="" action="ppaction://media"/>
            <a:extLst>
              <a:ext uri="{FF2B5EF4-FFF2-40B4-BE49-F238E27FC236}">
                <a16:creationId xmlns:a16="http://schemas.microsoft.com/office/drawing/2014/main" id="{06747AAA-E570-49DB-1109-521AEE39135C}"/>
              </a:ext>
            </a:extLst>
          </p:cNvPr>
          <p:cNvPicPr>
            <a:picLocks noRot="1" noChangeAspect="1"/>
          </p:cNvPicPr>
          <p:nvPr>
            <a:videoFile r:link="rId2"/>
          </p:nvPr>
        </p:nvPicPr>
        <p:blipFill>
          <a:blip r:embed="rId6"/>
          <a:stretch>
            <a:fillRect/>
          </a:stretch>
        </p:blipFill>
        <p:spPr>
          <a:xfrm>
            <a:off x="6307889" y="2421924"/>
            <a:ext cx="4948194" cy="3711146"/>
          </a:xfrm>
          <a:prstGeom prst="rect">
            <a:avLst/>
          </a:prstGeom>
        </p:spPr>
      </p:pic>
    </p:spTree>
    <p:extLst>
      <p:ext uri="{BB962C8B-B14F-4D97-AF65-F5344CB8AC3E}">
        <p14:creationId xmlns:p14="http://schemas.microsoft.com/office/powerpoint/2010/main" val="4245311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mediacall" presetSubtype="0" fill="hold" nodeType="clickEffect">
                                  <p:stCondLst>
                                    <p:cond delay="0"/>
                                  </p:stCondLst>
                                  <p:childTnLst>
                                    <p:cmd type="call" cmd="playFrom(0.0)">
                                      <p:cBhvr>
                                        <p:cTn id="11" dur="1" fill="hold"/>
                                        <p:tgtEl>
                                          <p:spTgt spid="9"/>
                                        </p:tgtEl>
                                      </p:cBhvr>
                                    </p:cmd>
                                  </p:childTnLst>
                                </p:cTn>
                              </p:par>
                            </p:childTnLst>
                          </p:cTn>
                        </p:par>
                      </p:childTnLst>
                    </p:cTn>
                  </p:par>
                  <p:par>
                    <p:cTn id="12" fill="hold">
                      <p:stCondLst>
                        <p:cond delay="indefinite"/>
                      </p:stCondLst>
                      <p:childTnLst>
                        <p:par>
                          <p:cTn id="13" fill="hold">
                            <p:stCondLst>
                              <p:cond delay="0"/>
                            </p:stCondLst>
                            <p:childTnLst>
                              <p:par>
                                <p:cTn id="14" presetID="1" presetClass="mediacall" presetSubtype="0" fill="hold" nodeType="clickEffect">
                                  <p:stCondLst>
                                    <p:cond delay="0"/>
                                  </p:stCondLst>
                                  <p:childTnLst>
                                    <p:cmd type="call" cmd="playFrom(0.0)">
                                      <p:cBhvr>
                                        <p:cTn id="15"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6" fill="hold" display="0">
                  <p:stCondLst>
                    <p:cond delay="indefinite"/>
                  </p:stCondLst>
                </p:cTn>
                <p:tgtEl>
                  <p:spTgt spid="9"/>
                </p:tgtEl>
              </p:cMediaNode>
            </p:video>
            <p:seq concurrent="1" nextAc="seek">
              <p:cTn id="17" restart="whenNotActive" fill="hold" evtFilter="cancelBubble" nodeType="interactiveSeq">
                <p:stCondLst>
                  <p:cond evt="onClick" delay="0">
                    <p:tgtEl>
                      <p:spTgt spid="9"/>
                    </p:tgtEl>
                  </p:cond>
                </p:stCondLst>
                <p:endSync evt="end" delay="0">
                  <p:rtn val="all"/>
                </p:endSync>
                <p:childTnLst>
                  <p:par>
                    <p:cTn id="18" fill="hold">
                      <p:stCondLst>
                        <p:cond delay="0"/>
                      </p:stCondLst>
                      <p:childTnLst>
                        <p:par>
                          <p:cTn id="19" fill="hold">
                            <p:stCondLst>
                              <p:cond delay="0"/>
                            </p:stCondLst>
                            <p:childTnLst>
                              <p:par>
                                <p:cTn id="20" presetID="2" presetClass="mediacall" presetSubtype="0" fill="hold" nodeType="clickEffect">
                                  <p:stCondLst>
                                    <p:cond delay="0"/>
                                  </p:stCondLst>
                                  <p:childTnLst>
                                    <p:cmd type="call" cmd="togglePause">
                                      <p:cBhvr>
                                        <p:cTn id="21" dur="1" fill="hold"/>
                                        <p:tgtEl>
                                          <p:spTgt spid="9"/>
                                        </p:tgtEl>
                                      </p:cBhvr>
                                    </p:cmd>
                                  </p:childTnLst>
                                </p:cTn>
                              </p:par>
                            </p:childTnLst>
                          </p:cTn>
                        </p:par>
                      </p:childTnLst>
                    </p:cTn>
                  </p:par>
                </p:childTnLst>
              </p:cTn>
              <p:nextCondLst>
                <p:cond evt="onClick" delay="0">
                  <p:tgtEl>
                    <p:spTgt spid="9"/>
                  </p:tgtEl>
                </p:cond>
              </p:nextCondLst>
            </p:seq>
            <p:video>
              <p:cMediaNode vol="80000">
                <p:cTn id="22" fill="hold" display="0">
                  <p:stCondLst>
                    <p:cond delay="indefinite"/>
                  </p:stCondLst>
                </p:cTn>
                <p:tgtEl>
                  <p:spTgt spid="11"/>
                </p:tgtEl>
              </p:cMediaNode>
            </p:video>
            <p:seq concurrent="1" nextAc="seek">
              <p:cTn id="23" restart="whenNotActive" fill="hold" evtFilter="cancelBubble" nodeType="interactiveSeq">
                <p:stCondLst>
                  <p:cond evt="onClick" delay="0">
                    <p:tgtEl>
                      <p:spTgt spid="11"/>
                    </p:tgtEl>
                  </p:cond>
                </p:stCondLst>
                <p:endSync evt="end" delay="0">
                  <p:rtn val="all"/>
                </p:endSync>
                <p:childTnLst>
                  <p:par>
                    <p:cTn id="24" fill="hold">
                      <p:stCondLst>
                        <p:cond delay="0"/>
                      </p:stCondLst>
                      <p:childTnLst>
                        <p:par>
                          <p:cTn id="25" fill="hold">
                            <p:stCondLst>
                              <p:cond delay="0"/>
                            </p:stCondLst>
                            <p:childTnLst>
                              <p:par>
                                <p:cTn id="26" presetID="2" presetClass="mediacall" presetSubtype="0" fill="hold" nodeType="clickEffect">
                                  <p:stCondLst>
                                    <p:cond delay="0"/>
                                  </p:stCondLst>
                                  <p:childTnLst>
                                    <p:cmd type="call" cmd="togglePause">
                                      <p:cBhvr>
                                        <p:cTn id="27" dur="1" fill="hold"/>
                                        <p:tgtEl>
                                          <p:spTgt spid="11"/>
                                        </p:tgtEl>
                                      </p:cBhvr>
                                    </p:cmd>
                                  </p:childTnLst>
                                </p:cTn>
                              </p:par>
                            </p:childTnLst>
                          </p:cTn>
                        </p:par>
                      </p:childTnLst>
                    </p:cTn>
                  </p:par>
                </p:childTnLst>
              </p:cTn>
              <p:nextCondLst>
                <p:cond evt="onClick" delay="0">
                  <p:tgtEl>
                    <p:spTgt spid="11"/>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6" name="Rectangle 182">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7" name="Rectangle 184">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8" name="Freeform: Shape 186">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4AD123-2414-38A6-F546-6B835889B3C5}"/>
              </a:ext>
            </a:extLst>
          </p:cNvPr>
          <p:cNvSpPr>
            <a:spLocks noGrp="1"/>
          </p:cNvSpPr>
          <p:nvPr>
            <p:ph type="title"/>
          </p:nvPr>
        </p:nvSpPr>
        <p:spPr>
          <a:xfrm>
            <a:off x="804672" y="640080"/>
            <a:ext cx="3282696" cy="5257800"/>
          </a:xfrm>
        </p:spPr>
        <p:txBody>
          <a:bodyPr>
            <a:normAutofit/>
          </a:bodyPr>
          <a:lstStyle/>
          <a:p>
            <a:r>
              <a:rPr lang="en-GB" sz="3700" b="1">
                <a:solidFill>
                  <a:schemeClr val="bg1"/>
                </a:solidFill>
                <a:latin typeface="Calibri"/>
                <a:cs typeface="Times New Roman"/>
              </a:rPr>
              <a:t>INTRODUCTION</a:t>
            </a:r>
          </a:p>
        </p:txBody>
      </p:sp>
      <p:sp>
        <p:nvSpPr>
          <p:cNvPr id="279" name="Content Placeholder 51">
            <a:extLst>
              <a:ext uri="{FF2B5EF4-FFF2-40B4-BE49-F238E27FC236}">
                <a16:creationId xmlns:a16="http://schemas.microsoft.com/office/drawing/2014/main" id="{3592A7A9-DE51-68FC-A7FC-A09379B2F9CC}"/>
              </a:ext>
            </a:extLst>
          </p:cNvPr>
          <p:cNvSpPr>
            <a:spLocks noGrp="1"/>
          </p:cNvSpPr>
          <p:nvPr>
            <p:ph idx="1"/>
          </p:nvPr>
        </p:nvSpPr>
        <p:spPr>
          <a:xfrm>
            <a:off x="5358384" y="640081"/>
            <a:ext cx="6024654" cy="5257800"/>
          </a:xfrm>
        </p:spPr>
        <p:txBody>
          <a:bodyPr vert="horz" lIns="91440" tIns="45720" rIns="91440" bIns="45720" rtlCol="0" anchor="ctr">
            <a:normAutofit/>
          </a:bodyPr>
          <a:lstStyle/>
          <a:p>
            <a:pPr>
              <a:buFont typeface="Wingdings"/>
              <a:buChar char="q"/>
            </a:pPr>
            <a:r>
              <a:rPr lang="en-GB" sz="2400">
                <a:latin typeface="Times New Roman"/>
                <a:ea typeface="+mn-lt"/>
                <a:cs typeface="+mn-lt"/>
              </a:rPr>
              <a:t> What is Intrusion ?</a:t>
            </a:r>
            <a:r>
              <a:rPr lang="en-US" sz="2400">
                <a:latin typeface="Times New Roman"/>
                <a:ea typeface="+mn-lt"/>
                <a:cs typeface="+mn-lt"/>
              </a:rPr>
              <a:t> </a:t>
            </a:r>
            <a:r>
              <a:rPr lang="en-GB" sz="2400">
                <a:latin typeface="Times New Roman"/>
                <a:ea typeface="+mn-lt"/>
                <a:cs typeface="+mn-lt"/>
              </a:rPr>
              <a:t> </a:t>
            </a:r>
          </a:p>
          <a:p>
            <a:pPr>
              <a:buFont typeface="Wingdings"/>
              <a:buChar char="q"/>
            </a:pPr>
            <a:r>
              <a:rPr lang="en-GB" sz="2400">
                <a:latin typeface="Times New Roman"/>
                <a:ea typeface="+mn-lt"/>
                <a:cs typeface="+mn-lt"/>
              </a:rPr>
              <a:t> What is Intrusion Detection System (IDS)?</a:t>
            </a:r>
            <a:r>
              <a:rPr lang="en-US" sz="2400">
                <a:latin typeface="Times New Roman"/>
                <a:ea typeface="+mn-lt"/>
                <a:cs typeface="+mn-lt"/>
              </a:rPr>
              <a:t>  </a:t>
            </a:r>
            <a:endParaRPr lang="en-GB" sz="2400">
              <a:latin typeface="Times New Roman"/>
              <a:cs typeface="Calibri" panose="020F0502020204030204"/>
            </a:endParaRPr>
          </a:p>
          <a:p>
            <a:pPr>
              <a:buFont typeface="Wingdings"/>
              <a:buChar char="q"/>
            </a:pPr>
            <a:r>
              <a:rPr lang="en-US" sz="2400">
                <a:latin typeface="Times New Roman"/>
                <a:ea typeface="+mn-lt"/>
                <a:cs typeface="+mn-lt"/>
              </a:rPr>
              <a:t> </a:t>
            </a:r>
            <a:r>
              <a:rPr lang="en-GB" sz="2400">
                <a:latin typeface="Times New Roman"/>
                <a:ea typeface="+mn-lt"/>
                <a:cs typeface="+mn-lt"/>
              </a:rPr>
              <a:t>Classification of IDS:</a:t>
            </a:r>
            <a:r>
              <a:rPr lang="en-US" sz="2400">
                <a:latin typeface="Times New Roman"/>
                <a:ea typeface="+mn-lt"/>
                <a:cs typeface="+mn-lt"/>
              </a:rPr>
              <a:t> </a:t>
            </a:r>
            <a:endParaRPr lang="en-GB" sz="2400">
              <a:latin typeface="Times New Roman"/>
              <a:ea typeface="+mn-lt"/>
              <a:cs typeface="+mn-lt"/>
            </a:endParaRPr>
          </a:p>
          <a:p>
            <a:pPr marL="457200" indent="-457200">
              <a:buAutoNum type="romanUcPeriod"/>
            </a:pPr>
            <a:r>
              <a:rPr lang="en-GB" sz="2400">
                <a:latin typeface="Times New Roman"/>
                <a:ea typeface="+mn-lt"/>
                <a:cs typeface="+mn-lt"/>
              </a:rPr>
              <a:t>Host-based IDS</a:t>
            </a:r>
            <a:r>
              <a:rPr lang="en-US" sz="2400">
                <a:latin typeface="Times New Roman"/>
                <a:ea typeface="+mn-lt"/>
                <a:cs typeface="+mn-lt"/>
              </a:rPr>
              <a:t> </a:t>
            </a:r>
            <a:endParaRPr lang="en-GB" sz="2400">
              <a:latin typeface="Times New Roman"/>
              <a:cs typeface="Calibri" panose="020F0502020204030204"/>
            </a:endParaRPr>
          </a:p>
          <a:p>
            <a:pPr marL="457200" indent="-457200">
              <a:buAutoNum type="romanUcPeriod"/>
            </a:pPr>
            <a:r>
              <a:rPr lang="en-GB" sz="2400">
                <a:latin typeface="Times New Roman"/>
                <a:ea typeface="+mn-lt"/>
                <a:cs typeface="+mn-lt"/>
              </a:rPr>
              <a:t>Distributed IDS  </a:t>
            </a:r>
            <a:r>
              <a:rPr lang="en-US" sz="2400">
                <a:latin typeface="Times New Roman"/>
                <a:ea typeface="+mn-lt"/>
                <a:cs typeface="+mn-lt"/>
              </a:rPr>
              <a:t>  </a:t>
            </a:r>
            <a:endParaRPr lang="en-GB" sz="2400">
              <a:latin typeface="Times New Roman"/>
              <a:cs typeface="Calibri" panose="020F0502020204030204"/>
            </a:endParaRPr>
          </a:p>
          <a:p>
            <a:pPr marL="457200" indent="-457200">
              <a:buAutoNum type="romanUcPeriod"/>
            </a:pPr>
            <a:r>
              <a:rPr lang="en-GB" sz="2400">
                <a:latin typeface="Times New Roman"/>
                <a:ea typeface="+mn-lt"/>
                <a:cs typeface="+mn-lt"/>
              </a:rPr>
              <a:t>Network-based IDS</a:t>
            </a:r>
            <a:r>
              <a:rPr lang="en-US" sz="2400">
                <a:latin typeface="Times New Roman"/>
                <a:ea typeface="+mn-lt"/>
                <a:cs typeface="+mn-lt"/>
              </a:rPr>
              <a:t>  </a:t>
            </a:r>
            <a:endParaRPr lang="en-GB" sz="2400">
              <a:latin typeface="Times New Roman"/>
              <a:cs typeface="Calibri" panose="020F0502020204030204"/>
            </a:endParaRPr>
          </a:p>
          <a:p>
            <a:pPr>
              <a:buFont typeface="Wingdings"/>
              <a:buChar char="q"/>
            </a:pPr>
            <a:r>
              <a:rPr lang="en-US" sz="2400">
                <a:latin typeface="Times New Roman"/>
                <a:ea typeface="+mn-lt"/>
                <a:cs typeface="+mn-lt"/>
              </a:rPr>
              <a:t>  </a:t>
            </a:r>
            <a:r>
              <a:rPr lang="en-GB" sz="2400">
                <a:latin typeface="Times New Roman"/>
                <a:ea typeface="+mn-lt"/>
                <a:cs typeface="+mn-lt"/>
              </a:rPr>
              <a:t>Network based IDS: </a:t>
            </a:r>
            <a:r>
              <a:rPr lang="en-US" sz="2400">
                <a:latin typeface="Times New Roman"/>
                <a:ea typeface="+mn-lt"/>
                <a:cs typeface="+mn-lt"/>
              </a:rPr>
              <a:t>  </a:t>
            </a:r>
            <a:endParaRPr lang="en-GB" sz="2400">
              <a:latin typeface="Times New Roman"/>
              <a:cs typeface="Calibri" panose="020F0502020204030204"/>
            </a:endParaRPr>
          </a:p>
          <a:p>
            <a:pPr>
              <a:buFont typeface="Wingdings"/>
              <a:buChar char="§"/>
            </a:pPr>
            <a:r>
              <a:rPr lang="en-GB" sz="2400">
                <a:latin typeface="Times New Roman"/>
                <a:ea typeface="+mn-lt"/>
                <a:cs typeface="+mn-lt"/>
              </a:rPr>
              <a:t> Network traffic as the audit data source</a:t>
            </a:r>
            <a:r>
              <a:rPr lang="en-US" sz="2400">
                <a:latin typeface="Times New Roman"/>
                <a:ea typeface="+mn-lt"/>
                <a:cs typeface="+mn-lt"/>
              </a:rPr>
              <a:t>  </a:t>
            </a:r>
            <a:endParaRPr lang="en-GB" sz="2400">
              <a:latin typeface="Times New Roman"/>
              <a:cs typeface="Calibri" panose="020F0502020204030204"/>
            </a:endParaRPr>
          </a:p>
          <a:p>
            <a:pPr>
              <a:buFont typeface="Wingdings"/>
              <a:buChar char="§"/>
            </a:pPr>
            <a:r>
              <a:rPr lang="en-US" sz="2400">
                <a:latin typeface="Times New Roman"/>
                <a:ea typeface="+mn-lt"/>
                <a:cs typeface="+mn-lt"/>
              </a:rPr>
              <a:t> </a:t>
            </a:r>
            <a:r>
              <a:rPr lang="en-GB" sz="2400">
                <a:latin typeface="Times New Roman"/>
                <a:ea typeface="+mn-lt"/>
                <a:cs typeface="+mn-lt"/>
              </a:rPr>
              <a:t>Detect attacks from network</a:t>
            </a:r>
          </a:p>
          <a:p>
            <a:pPr>
              <a:buFont typeface="Wingdings" panose="020B0604020202020204" pitchFamily="34" charset="0"/>
              <a:buChar char="q"/>
            </a:pPr>
            <a:r>
              <a:rPr lang="en-US" sz="2400">
                <a:latin typeface="Times New Roman"/>
                <a:ea typeface="+mn-lt"/>
                <a:cs typeface="+mn-lt"/>
              </a:rPr>
              <a:t>Importance of NIDS  </a:t>
            </a:r>
            <a:endParaRPr lang="en-GB" sz="2400">
              <a:latin typeface="Times New Roman"/>
              <a:cs typeface="Calibri" panose="020F0502020204030204"/>
            </a:endParaRPr>
          </a:p>
          <a:p>
            <a:pPr>
              <a:buFont typeface="Wingdings"/>
              <a:buChar char="§"/>
            </a:pPr>
            <a:endParaRPr lang="en-GB" sz="2400">
              <a:latin typeface="Times New Roman"/>
              <a:cs typeface="Calibri" panose="020F0502020204030204"/>
            </a:endParaRPr>
          </a:p>
        </p:txBody>
      </p:sp>
    </p:spTree>
    <p:extLst>
      <p:ext uri="{BB962C8B-B14F-4D97-AF65-F5344CB8AC3E}">
        <p14:creationId xmlns:p14="http://schemas.microsoft.com/office/powerpoint/2010/main" val="1470716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6">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1D601CB-47C2-CCE5-83AA-EF27D2897617}"/>
              </a:ext>
            </a:extLst>
          </p:cNvPr>
          <p:cNvSpPr>
            <a:spLocks noGrp="1"/>
          </p:cNvSpPr>
          <p:nvPr>
            <p:ph idx="1"/>
          </p:nvPr>
        </p:nvSpPr>
        <p:spPr>
          <a:xfrm>
            <a:off x="3752391" y="3477456"/>
            <a:ext cx="5315189" cy="3535083"/>
          </a:xfrm>
        </p:spPr>
        <p:txBody>
          <a:bodyPr vert="horz" lIns="91440" tIns="45720" rIns="91440" bIns="45720" rtlCol="0" anchor="t">
            <a:normAutofit/>
          </a:bodyPr>
          <a:lstStyle/>
          <a:p>
            <a:pPr marL="0" indent="0">
              <a:buNone/>
            </a:pPr>
            <a:r>
              <a:rPr lang="en-GB" sz="3700" b="1">
                <a:cs typeface="Calibri"/>
              </a:rPr>
              <a:t>THANK YOU! </a:t>
            </a:r>
          </a:p>
          <a:p>
            <a:pPr marL="0" indent="0">
              <a:buNone/>
            </a:pPr>
            <a:br>
              <a:rPr lang="en-GB" sz="3700" b="1">
                <a:cs typeface="Calibri"/>
              </a:rPr>
            </a:br>
            <a:r>
              <a:rPr lang="en-GB" sz="3700" b="1">
                <a:cs typeface="Calibri"/>
              </a:rPr>
              <a:t>QUESTIONS?</a:t>
            </a:r>
          </a:p>
          <a:p>
            <a:pPr marL="0" indent="0">
              <a:buNone/>
            </a:pPr>
            <a:endParaRPr lang="en-GB" sz="3700" b="1">
              <a:cs typeface="Calibri"/>
            </a:endParaRPr>
          </a:p>
        </p:txBody>
      </p:sp>
      <p:sp>
        <p:nvSpPr>
          <p:cNvPr id="15" name="Rectangle 18">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20">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miling Face with No Fill">
            <a:extLst>
              <a:ext uri="{FF2B5EF4-FFF2-40B4-BE49-F238E27FC236}">
                <a16:creationId xmlns:a16="http://schemas.microsoft.com/office/drawing/2014/main" id="{A5B01D76-BF56-E71C-DCD4-191FF1938D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55" y="61900"/>
            <a:ext cx="4527717" cy="4170530"/>
          </a:xfrm>
          <a:prstGeom prst="rect">
            <a:avLst/>
          </a:prstGeom>
        </p:spPr>
      </p:pic>
    </p:spTree>
    <p:extLst>
      <p:ext uri="{BB962C8B-B14F-4D97-AF65-F5344CB8AC3E}">
        <p14:creationId xmlns:p14="http://schemas.microsoft.com/office/powerpoint/2010/main" val="2676017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FD90B-63FD-30A9-955F-80D68B92E91D}"/>
              </a:ext>
            </a:extLst>
          </p:cNvPr>
          <p:cNvSpPr>
            <a:spLocks noGrp="1"/>
          </p:cNvSpPr>
          <p:nvPr>
            <p:ph type="title"/>
          </p:nvPr>
        </p:nvSpPr>
        <p:spPr>
          <a:xfrm>
            <a:off x="391378" y="320675"/>
            <a:ext cx="3680331" cy="1289845"/>
          </a:xfrm>
          <a:prstGeom prst="ellipse">
            <a:avLst/>
          </a:prstGeom>
        </p:spPr>
        <p:txBody>
          <a:bodyPr vert="horz" lIns="91440" tIns="45720" rIns="91440" bIns="45720" rtlCol="0">
            <a:normAutofit/>
          </a:bodyPr>
          <a:lstStyle/>
          <a:p>
            <a:r>
              <a:rPr lang="en-US" sz="3700" b="1" kern="1200">
                <a:latin typeface="Calibri"/>
                <a:cs typeface="Calibri"/>
              </a:rPr>
              <a:t>HIGHLIGHTS</a:t>
            </a:r>
          </a:p>
        </p:txBody>
      </p:sp>
      <p:graphicFrame>
        <p:nvGraphicFramePr>
          <p:cNvPr id="5" name="Content Placeholder 2">
            <a:extLst>
              <a:ext uri="{FF2B5EF4-FFF2-40B4-BE49-F238E27FC236}">
                <a16:creationId xmlns:a16="http://schemas.microsoft.com/office/drawing/2014/main" id="{D70B8897-98AF-2E86-F8D9-84161AD39BBD}"/>
              </a:ext>
            </a:extLst>
          </p:cNvPr>
          <p:cNvGraphicFramePr>
            <a:graphicFrameLocks noGrp="1"/>
          </p:cNvGraphicFramePr>
          <p:nvPr>
            <p:ph idx="1"/>
            <p:extLst>
              <p:ext uri="{D42A27DB-BD31-4B8C-83A1-F6EECF244321}">
                <p14:modId xmlns:p14="http://schemas.microsoft.com/office/powerpoint/2010/main" val="3331785966"/>
              </p:ext>
            </p:extLst>
          </p:nvPr>
        </p:nvGraphicFramePr>
        <p:xfrm>
          <a:off x="391379"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8509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35">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37">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39">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41">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AD3EF8-BE68-B12E-4802-84C08BDAB31A}"/>
              </a:ext>
            </a:extLst>
          </p:cNvPr>
          <p:cNvSpPr>
            <a:spLocks noGrp="1"/>
          </p:cNvSpPr>
          <p:nvPr>
            <p:ph type="title"/>
          </p:nvPr>
        </p:nvSpPr>
        <p:spPr>
          <a:xfrm>
            <a:off x="916619" y="1332952"/>
            <a:ext cx="4450772" cy="3980707"/>
          </a:xfrm>
        </p:spPr>
        <p:txBody>
          <a:bodyPr anchor="ctr">
            <a:normAutofit/>
          </a:bodyPr>
          <a:lstStyle/>
          <a:p>
            <a:r>
              <a:rPr lang="en-GB" sz="3700" b="1">
                <a:latin typeface="Calibri"/>
                <a:cs typeface="Calibri Light"/>
              </a:rPr>
              <a:t>EXPERIMENTAL STAGE 1 : PART 1</a:t>
            </a:r>
            <a:endParaRPr lang="en-US" sz="3700" b="1">
              <a:latin typeface="Calibri"/>
              <a:ea typeface="Calibri"/>
              <a:cs typeface="Calibri Light"/>
            </a:endParaRPr>
          </a:p>
        </p:txBody>
      </p:sp>
      <p:grpSp>
        <p:nvGrpSpPr>
          <p:cNvPr id="84" name="Group 43">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45"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128E5D80-480F-02CD-E69D-AE4448D4DCAC}"/>
              </a:ext>
            </a:extLst>
          </p:cNvPr>
          <p:cNvSpPr>
            <a:spLocks noGrp="1"/>
          </p:cNvSpPr>
          <p:nvPr>
            <p:ph idx="1"/>
          </p:nvPr>
        </p:nvSpPr>
        <p:spPr>
          <a:xfrm>
            <a:off x="5912775" y="422529"/>
            <a:ext cx="5969475" cy="6176539"/>
          </a:xfrm>
        </p:spPr>
        <p:txBody>
          <a:bodyPr anchor="ctr">
            <a:normAutofit/>
          </a:bodyPr>
          <a:lstStyle/>
          <a:p>
            <a:pPr>
              <a:buFont typeface="Wingdings"/>
              <a:buChar char="q"/>
            </a:pPr>
            <a:r>
              <a:rPr lang="en-GB" sz="2200">
                <a:latin typeface="Times New Roman"/>
                <a:cs typeface="Times New Roman"/>
              </a:rPr>
              <a:t> We Observed the real time performance of Snort and Suricata  by generating legitimate traffic  generator OSTINATO.</a:t>
            </a:r>
            <a:endParaRPr lang="en-US">
              <a:cs typeface="Calibri" panose="020F0502020204030204"/>
            </a:endParaRPr>
          </a:p>
          <a:p>
            <a:pPr>
              <a:buFont typeface="Wingdings"/>
              <a:buChar char="q"/>
            </a:pPr>
            <a:r>
              <a:rPr lang="en-GB" sz="2200">
                <a:latin typeface="Times New Roman"/>
                <a:ea typeface="+mn-lt"/>
                <a:cs typeface="Times New Roman"/>
              </a:rPr>
              <a:t>Each IDS was separately installed on identical VMs with default performance parameter and rule set.</a:t>
            </a:r>
            <a:endParaRPr lang="en-GB" sz="2200">
              <a:latin typeface="Times New Roman"/>
              <a:ea typeface="+mn-lt"/>
              <a:cs typeface="+mn-lt"/>
            </a:endParaRPr>
          </a:p>
          <a:p>
            <a:pPr>
              <a:buFont typeface="Wingdings"/>
              <a:buChar char="q"/>
            </a:pPr>
            <a:r>
              <a:rPr lang="en-GB" sz="2200">
                <a:latin typeface="Times New Roman"/>
                <a:ea typeface="+mn-lt"/>
                <a:cs typeface="+mn-lt"/>
              </a:rPr>
              <a:t>From OSTINATO, </a:t>
            </a:r>
            <a:r>
              <a:rPr lang="en-GB" sz="2200">
                <a:latin typeface="Times New Roman"/>
                <a:ea typeface="+mn-lt"/>
                <a:cs typeface="Times New Roman"/>
              </a:rPr>
              <a:t>9,00,00,000 </a:t>
            </a:r>
            <a:r>
              <a:rPr lang="en-GB" sz="2200">
                <a:latin typeface="Times New Roman"/>
                <a:ea typeface="+mn-lt"/>
                <a:cs typeface="+mn-lt"/>
              </a:rPr>
              <a:t>UDP packets with rate of </a:t>
            </a:r>
            <a:r>
              <a:rPr lang="en-GB" sz="2200">
                <a:latin typeface="Times New Roman"/>
                <a:ea typeface="+mn-lt"/>
                <a:cs typeface="Times New Roman"/>
              </a:rPr>
              <a:t>50,000 </a:t>
            </a:r>
            <a:r>
              <a:rPr lang="en-GB" sz="2200">
                <a:latin typeface="Times New Roman"/>
                <a:ea typeface="+mn-lt"/>
                <a:cs typeface="+mn-lt"/>
              </a:rPr>
              <a:t>packets/sec, </a:t>
            </a:r>
            <a:r>
              <a:rPr lang="en-GB" sz="2200">
                <a:latin typeface="Times New Roman"/>
                <a:ea typeface="+mn-lt"/>
                <a:cs typeface="Times New Roman"/>
              </a:rPr>
              <a:t>9,00,00,000 </a:t>
            </a:r>
            <a:r>
              <a:rPr lang="en-GB" sz="2200">
                <a:latin typeface="Times New Roman"/>
                <a:ea typeface="+mn-lt"/>
                <a:cs typeface="+mn-lt"/>
              </a:rPr>
              <a:t>TCP  packets with rate of 50,000 packets/sec , </a:t>
            </a:r>
            <a:r>
              <a:rPr lang="en-GB" sz="2200">
                <a:latin typeface="Times New Roman"/>
                <a:ea typeface="+mn-lt"/>
                <a:cs typeface="Times New Roman"/>
              </a:rPr>
              <a:t>9,00,00,000 </a:t>
            </a:r>
            <a:r>
              <a:rPr lang="en-GB" sz="2200">
                <a:latin typeface="Times New Roman"/>
                <a:ea typeface="+mn-lt"/>
                <a:cs typeface="+mn-lt"/>
              </a:rPr>
              <a:t>ICMP packets with rate of </a:t>
            </a:r>
            <a:r>
              <a:rPr lang="en-GB" sz="2200">
                <a:latin typeface="Times New Roman"/>
                <a:ea typeface="+mn-lt"/>
                <a:cs typeface="Times New Roman"/>
              </a:rPr>
              <a:t>50,000 </a:t>
            </a:r>
            <a:r>
              <a:rPr lang="en-GB" sz="2200">
                <a:latin typeface="Times New Roman"/>
                <a:ea typeface="+mn-lt"/>
                <a:cs typeface="+mn-lt"/>
              </a:rPr>
              <a:t>packets/sec were sent.  </a:t>
            </a:r>
            <a:endParaRPr lang="en-GB" sz="2200">
              <a:latin typeface="Times New Roman"/>
              <a:cs typeface="Calibri" panose="020F0502020204030204"/>
            </a:endParaRPr>
          </a:p>
          <a:p>
            <a:pPr>
              <a:buSzPct val="114999"/>
              <a:buFont typeface="Wingdings,Sans-Serif"/>
              <a:buChar char="q"/>
            </a:pPr>
            <a:r>
              <a:rPr lang="en-GB" sz="2200">
                <a:latin typeface="Times New Roman"/>
                <a:ea typeface="+mn-lt"/>
                <a:cs typeface="+mn-lt"/>
              </a:rPr>
              <a:t>Observed CPU, memory and packet drop rate using tools namely </a:t>
            </a:r>
            <a:r>
              <a:rPr lang="en-GB" sz="2200" err="1">
                <a:latin typeface="Times New Roman"/>
                <a:ea typeface="+mn-lt"/>
                <a:cs typeface="+mn-lt"/>
              </a:rPr>
              <a:t>collectl</a:t>
            </a:r>
            <a:r>
              <a:rPr lang="en-GB" sz="2200">
                <a:latin typeface="Times New Roman"/>
                <a:cs typeface="Times New Roman"/>
              </a:rPr>
              <a:t>, top, </a:t>
            </a:r>
            <a:r>
              <a:rPr lang="en-GB" sz="2200" err="1">
                <a:latin typeface="Times New Roman"/>
                <a:cs typeface="Times New Roman"/>
              </a:rPr>
              <a:t>dstat</a:t>
            </a:r>
            <a:r>
              <a:rPr lang="en-GB" sz="2200">
                <a:latin typeface="Times New Roman"/>
                <a:cs typeface="Times New Roman"/>
              </a:rPr>
              <a:t>, snort logs, </a:t>
            </a:r>
            <a:r>
              <a:rPr lang="en-GB" sz="2200" err="1">
                <a:latin typeface="Times New Roman"/>
                <a:cs typeface="Times New Roman"/>
              </a:rPr>
              <a:t>tcpdump</a:t>
            </a:r>
            <a:r>
              <a:rPr lang="en-GB" sz="2200">
                <a:latin typeface="Times New Roman"/>
                <a:cs typeface="Times New Roman"/>
              </a:rPr>
              <a:t> etc.</a:t>
            </a:r>
            <a:endParaRPr lang="en-US" sz="2200">
              <a:latin typeface="Times New Roman"/>
              <a:cs typeface="Times New Roman"/>
            </a:endParaRPr>
          </a:p>
          <a:p>
            <a:pPr>
              <a:buSzPct val="114999"/>
              <a:buFont typeface="Wingdings"/>
              <a:buChar char="q"/>
            </a:pPr>
            <a:endParaRPr lang="en-GB" sz="2200">
              <a:latin typeface="Times New Roman"/>
              <a:cs typeface="Times New Roman"/>
            </a:endParaRPr>
          </a:p>
          <a:p>
            <a:pPr>
              <a:buSzPct val="114999"/>
              <a:buFont typeface="Wingdings"/>
              <a:buChar char="q"/>
            </a:pPr>
            <a:endParaRPr lang="en-GB" sz="2200">
              <a:latin typeface="Times New Roman"/>
              <a:cs typeface="Times New Roman"/>
            </a:endParaRPr>
          </a:p>
          <a:p>
            <a:pPr>
              <a:buSzPct val="114999"/>
              <a:buFont typeface="Wingdings"/>
              <a:buChar char="q"/>
            </a:pPr>
            <a:endParaRPr lang="en-GB" sz="2200">
              <a:latin typeface="Times New Roman"/>
              <a:cs typeface="Times New Roman"/>
            </a:endParaRPr>
          </a:p>
        </p:txBody>
      </p:sp>
    </p:spTree>
    <p:extLst>
      <p:ext uri="{BB962C8B-B14F-4D97-AF65-F5344CB8AC3E}">
        <p14:creationId xmlns:p14="http://schemas.microsoft.com/office/powerpoint/2010/main" val="3486384385"/>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372562-B67E-1D55-F04B-BEE54A33585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OSTINATO </a:t>
            </a:r>
          </a:p>
        </p:txBody>
      </p:sp>
      <p:pic>
        <p:nvPicPr>
          <p:cNvPr id="4" name="Online Media 3" descr="Ostinato demo">
            <a:hlinkClick r:id="" action="ppaction://media"/>
            <a:extLst>
              <a:ext uri="{FF2B5EF4-FFF2-40B4-BE49-F238E27FC236}">
                <a16:creationId xmlns:a16="http://schemas.microsoft.com/office/drawing/2014/main" id="{E42EBAEF-7DFB-7D9F-ADEB-4F07DB6AE176}"/>
              </a:ext>
            </a:extLst>
          </p:cNvPr>
          <p:cNvPicPr>
            <a:picLocks noRot="1" noChangeAspect="1"/>
          </p:cNvPicPr>
          <p:nvPr>
            <a:videoFile r:link="rId1"/>
          </p:nvPr>
        </p:nvPicPr>
        <p:blipFill>
          <a:blip r:embed="rId3"/>
          <a:stretch>
            <a:fillRect/>
          </a:stretch>
        </p:blipFill>
        <p:spPr>
          <a:xfrm>
            <a:off x="4777316" y="1512288"/>
            <a:ext cx="6780700" cy="3831095"/>
          </a:xfrm>
          <a:prstGeom prst="rect">
            <a:avLst/>
          </a:prstGeom>
        </p:spPr>
      </p:pic>
    </p:spTree>
    <p:extLst>
      <p:ext uri="{BB962C8B-B14F-4D97-AF65-F5344CB8AC3E}">
        <p14:creationId xmlns:p14="http://schemas.microsoft.com/office/powerpoint/2010/main" val="94091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7">
            <a:extLst>
              <a:ext uri="{FF2B5EF4-FFF2-40B4-BE49-F238E27FC236}">
                <a16:creationId xmlns:a16="http://schemas.microsoft.com/office/drawing/2014/main" id="{87A57295-2710-4920-B99A-4D1FA03A6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9">
            <a:extLst>
              <a:ext uri="{FF2B5EF4-FFF2-40B4-BE49-F238E27FC236}">
                <a16:creationId xmlns:a16="http://schemas.microsoft.com/office/drawing/2014/main" id="{78067929-4D33-4306-9E2F-67C49CDDB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B5B331-529B-ABA0-B956-0171A3A3F124}"/>
              </a:ext>
            </a:extLst>
          </p:cNvPr>
          <p:cNvSpPr>
            <a:spLocks noGrp="1"/>
          </p:cNvSpPr>
          <p:nvPr>
            <p:ph type="title"/>
          </p:nvPr>
        </p:nvSpPr>
        <p:spPr>
          <a:xfrm>
            <a:off x="838200" y="894027"/>
            <a:ext cx="3494362" cy="4782873"/>
          </a:xfrm>
        </p:spPr>
        <p:txBody>
          <a:bodyPr>
            <a:normAutofit/>
          </a:bodyPr>
          <a:lstStyle/>
          <a:p>
            <a:pPr algn="r"/>
            <a:r>
              <a:rPr lang="en-GB" sz="3700" b="1">
                <a:solidFill>
                  <a:srgbClr val="0070C0"/>
                </a:solidFill>
                <a:latin typeface="Calibri"/>
                <a:cs typeface="Calibri"/>
              </a:rPr>
              <a:t>RESULTS</a:t>
            </a:r>
          </a:p>
        </p:txBody>
      </p:sp>
      <p:cxnSp>
        <p:nvCxnSpPr>
          <p:cNvPr id="41"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48104A0-D826-77B1-57EF-06E5FF377F5C}"/>
              </a:ext>
            </a:extLst>
          </p:cNvPr>
          <p:cNvSpPr>
            <a:spLocks noGrp="1"/>
          </p:cNvSpPr>
          <p:nvPr>
            <p:ph idx="1"/>
          </p:nvPr>
        </p:nvSpPr>
        <p:spPr>
          <a:xfrm>
            <a:off x="4976032" y="894027"/>
            <a:ext cx="6377768" cy="4782873"/>
          </a:xfrm>
        </p:spPr>
        <p:txBody>
          <a:bodyPr vert="horz" lIns="91440" tIns="45720" rIns="91440" bIns="45720" rtlCol="0" anchor="ctr">
            <a:normAutofit/>
          </a:bodyPr>
          <a:lstStyle/>
          <a:p>
            <a:pPr>
              <a:buFont typeface="Wingdings" panose="020B0604020202020204" pitchFamily="34" charset="0"/>
              <a:buChar char="q"/>
            </a:pPr>
            <a:r>
              <a:rPr lang="en-GB" sz="2000" dirty="0">
                <a:latin typeface="Times New Roman"/>
                <a:cs typeface="Calibri" panose="020F0502020204030204"/>
              </a:rPr>
              <a:t>The collected data from the experiment performed was recorded and observed.</a:t>
            </a:r>
          </a:p>
          <a:p>
            <a:pPr>
              <a:buFont typeface="Wingdings" panose="020B0604020202020204" pitchFamily="34" charset="0"/>
              <a:buChar char="q"/>
            </a:pPr>
            <a:r>
              <a:rPr lang="en-GB" sz="2000" dirty="0">
                <a:latin typeface="Times New Roman"/>
                <a:ea typeface="+mn-lt"/>
                <a:cs typeface="+mn-lt"/>
              </a:rPr>
              <a:t>Suricata's CPU utilization was higher than Snort in the whole procedure.</a:t>
            </a:r>
          </a:p>
          <a:p>
            <a:pPr>
              <a:buFont typeface="Wingdings" panose="020B0604020202020204" pitchFamily="34" charset="0"/>
              <a:buChar char="q"/>
            </a:pPr>
            <a:r>
              <a:rPr lang="en-GB" sz="2000" dirty="0">
                <a:latin typeface="Times New Roman"/>
                <a:ea typeface="+mn-lt"/>
                <a:cs typeface="+mn-lt"/>
              </a:rPr>
              <a:t>Suricata's average CPU utilization was 25.8359% and Snort's average CPU utilization was 3.6186%.</a:t>
            </a:r>
            <a:endParaRPr lang="en-US" dirty="0"/>
          </a:p>
          <a:p>
            <a:pPr>
              <a:buFont typeface="Wingdings" panose="020B0604020202020204" pitchFamily="34" charset="0"/>
              <a:buChar char="q"/>
            </a:pPr>
            <a:r>
              <a:rPr lang="en-GB" sz="2000" dirty="0">
                <a:latin typeface="Times New Roman"/>
                <a:ea typeface="+mn-lt"/>
                <a:cs typeface="+mn-lt"/>
              </a:rPr>
              <a:t>Suricata's memory usage is greater than that of snort i.e. snort used an average memory of 3.7489% and for Suricata it was 7.3946</a:t>
            </a:r>
            <a:r>
              <a:rPr lang="en-GB" sz="2000" dirty="0">
                <a:latin typeface="Times New Roman"/>
                <a:cs typeface="Calibri" panose="020F0502020204030204"/>
              </a:rPr>
              <a:t>%.</a:t>
            </a:r>
            <a:endParaRPr lang="en-GB" dirty="0"/>
          </a:p>
          <a:p>
            <a:pPr>
              <a:buFont typeface="Wingdings" panose="020B0604020202020204" pitchFamily="34" charset="0"/>
              <a:buChar char="q"/>
            </a:pPr>
            <a:endParaRPr lang="en-GB" sz="2000">
              <a:latin typeface="Times New Roman"/>
              <a:cs typeface="Calibri" panose="020F0502020204030204"/>
            </a:endParaRPr>
          </a:p>
        </p:txBody>
      </p:sp>
    </p:spTree>
    <p:extLst>
      <p:ext uri="{BB962C8B-B14F-4D97-AF65-F5344CB8AC3E}">
        <p14:creationId xmlns:p14="http://schemas.microsoft.com/office/powerpoint/2010/main" val="3516455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0243C74C-7B45-6DE2-1BEB-4DA15927B665}"/>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3700" b="1">
                <a:solidFill>
                  <a:schemeClr val="bg1"/>
                </a:solidFill>
              </a:rPr>
              <a:t>CPU-MEMORY LOGS </a:t>
            </a:r>
            <a:r>
              <a:rPr lang="en-US" sz="3700" b="1" kern="1200">
                <a:solidFill>
                  <a:schemeClr val="bg1"/>
                </a:solidFill>
                <a:latin typeface="+mj-lt"/>
                <a:ea typeface="+mj-ea"/>
                <a:cs typeface="+mj-cs"/>
              </a:rPr>
              <a:t>- </a:t>
            </a:r>
            <a:r>
              <a:rPr lang="en-US" sz="3700" b="1">
                <a:solidFill>
                  <a:schemeClr val="bg1"/>
                </a:solidFill>
              </a:rPr>
              <a:t>SURICATA</a:t>
            </a:r>
            <a:endParaRPr lang="en-US" sz="3700" b="1" kern="1200">
              <a:solidFill>
                <a:schemeClr val="bg1"/>
              </a:solidFill>
              <a:latin typeface="+mj-lt"/>
              <a:cs typeface="Calibri Light"/>
            </a:endParaRPr>
          </a:p>
        </p:txBody>
      </p:sp>
      <p:cxnSp>
        <p:nvCxnSpPr>
          <p:cNvPr id="61" name="Straight Connector 60">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1" name="Picture 11" descr="Text&#10;&#10;Description automatically generated">
            <a:extLst>
              <a:ext uri="{FF2B5EF4-FFF2-40B4-BE49-F238E27FC236}">
                <a16:creationId xmlns:a16="http://schemas.microsoft.com/office/drawing/2014/main" id="{71B52CD8-B5F1-C4AA-8A61-C5BBED3AAD8F}"/>
              </a:ext>
            </a:extLst>
          </p:cNvPr>
          <p:cNvPicPr>
            <a:picLocks noChangeAspect="1"/>
          </p:cNvPicPr>
          <p:nvPr/>
        </p:nvPicPr>
        <p:blipFill>
          <a:blip r:embed="rId2"/>
          <a:stretch>
            <a:fillRect/>
          </a:stretch>
        </p:blipFill>
        <p:spPr>
          <a:xfrm>
            <a:off x="320040" y="2658724"/>
            <a:ext cx="11496821" cy="3535271"/>
          </a:xfrm>
          <a:prstGeom prst="rect">
            <a:avLst/>
          </a:prstGeom>
        </p:spPr>
      </p:pic>
      <p:sp>
        <p:nvSpPr>
          <p:cNvPr id="4" name="TextBox 3">
            <a:extLst>
              <a:ext uri="{FF2B5EF4-FFF2-40B4-BE49-F238E27FC236}">
                <a16:creationId xmlns:a16="http://schemas.microsoft.com/office/drawing/2014/main" id="{6877AFBC-2FE1-C27B-5AB4-C19CC09FC724}"/>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9" name="TextBox 8">
            <a:extLst>
              <a:ext uri="{FF2B5EF4-FFF2-40B4-BE49-F238E27FC236}">
                <a16:creationId xmlns:a16="http://schemas.microsoft.com/office/drawing/2014/main" id="{37654651-D474-C9BB-9694-0429C3CEBFC5}"/>
              </a:ext>
            </a:extLst>
          </p:cNvPr>
          <p:cNvSpPr txBox="1"/>
          <p:nvPr/>
        </p:nvSpPr>
        <p:spPr>
          <a:xfrm>
            <a:off x="4724400" y="320039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Tree>
    <p:extLst>
      <p:ext uri="{BB962C8B-B14F-4D97-AF65-F5344CB8AC3E}">
        <p14:creationId xmlns:p14="http://schemas.microsoft.com/office/powerpoint/2010/main" val="4293562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0" name="Straight Connector 56">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0243C74C-7B45-6DE2-1BEB-4DA15927B665}"/>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3700" b="1">
                <a:solidFill>
                  <a:schemeClr val="bg1"/>
                </a:solidFill>
              </a:rPr>
              <a:t>CPU-MEMORY LOGS </a:t>
            </a:r>
            <a:r>
              <a:rPr lang="en-US" sz="3700" b="1" kern="1200">
                <a:solidFill>
                  <a:schemeClr val="bg1"/>
                </a:solidFill>
                <a:latin typeface="+mj-lt"/>
                <a:ea typeface="+mj-ea"/>
                <a:cs typeface="+mj-cs"/>
              </a:rPr>
              <a:t>- </a:t>
            </a:r>
            <a:r>
              <a:rPr lang="en-US" sz="3700" b="1">
                <a:solidFill>
                  <a:schemeClr val="bg1"/>
                </a:solidFill>
              </a:rPr>
              <a:t>SNORT</a:t>
            </a:r>
            <a:endParaRPr lang="en-US" sz="3700" b="1" kern="1200">
              <a:solidFill>
                <a:schemeClr val="bg1"/>
              </a:solidFill>
              <a:latin typeface="+mj-lt"/>
              <a:cs typeface="Calibri Light"/>
            </a:endParaRPr>
          </a:p>
        </p:txBody>
      </p:sp>
      <p:cxnSp>
        <p:nvCxnSpPr>
          <p:cNvPr id="61" name="Straight Connector 60">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 name="Picture 2" descr="Text&#10;&#10;Description automatically generated">
            <a:extLst>
              <a:ext uri="{FF2B5EF4-FFF2-40B4-BE49-F238E27FC236}">
                <a16:creationId xmlns:a16="http://schemas.microsoft.com/office/drawing/2014/main" id="{C0C2F69E-63E7-F7D8-725D-8ACA62FC850E}"/>
              </a:ext>
            </a:extLst>
          </p:cNvPr>
          <p:cNvPicPr>
            <a:picLocks noChangeAspect="1"/>
          </p:cNvPicPr>
          <p:nvPr/>
        </p:nvPicPr>
        <p:blipFill>
          <a:blip r:embed="rId2"/>
          <a:stretch>
            <a:fillRect/>
          </a:stretch>
        </p:blipFill>
        <p:spPr>
          <a:xfrm>
            <a:off x="943273" y="2427541"/>
            <a:ext cx="10250354" cy="3997637"/>
          </a:xfrm>
          <a:prstGeom prst="rect">
            <a:avLst/>
          </a:prstGeom>
        </p:spPr>
      </p:pic>
      <p:sp>
        <p:nvSpPr>
          <p:cNvPr id="4" name="TextBox 3">
            <a:extLst>
              <a:ext uri="{FF2B5EF4-FFF2-40B4-BE49-F238E27FC236}">
                <a16:creationId xmlns:a16="http://schemas.microsoft.com/office/drawing/2014/main" id="{6877AFBC-2FE1-C27B-5AB4-C19CC09FC724}"/>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41754904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30</Slides>
  <Notes>5</Notes>
  <HiddenSlides>0</HiddenSlide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PERFORMANCE COMPARISON OF SNORT AND SURICATA AND IMPLEMENTATION OF  MACHINE LEARNING MODEL TO SNORT SYSTEM </vt:lpstr>
      <vt:lpstr>AGENDA OF TODAY'S TALK </vt:lpstr>
      <vt:lpstr>INTRODUCTION</vt:lpstr>
      <vt:lpstr>HIGHLIGHTS</vt:lpstr>
      <vt:lpstr>EXPERIMENTAL STAGE 1 : PART 1</vt:lpstr>
      <vt:lpstr>OSTINATO </vt:lpstr>
      <vt:lpstr>RESULTS</vt:lpstr>
      <vt:lpstr>CPU-MEMORY LOGS - SURICATA</vt:lpstr>
      <vt:lpstr>CPU-MEMORY LOGS - SNORT</vt:lpstr>
      <vt:lpstr>EXPERIMENTAL STAGE 1: PART 2</vt:lpstr>
      <vt:lpstr>EXPERIMENTAL STAGE: PART 2(Cont...) </vt:lpstr>
      <vt:lpstr>OPENING PORTS USING FTP</vt:lpstr>
      <vt:lpstr>ATTACK USING METASPLOIT AND ACCESSING TARGET SYSTEM’S SHELL</vt:lpstr>
      <vt:lpstr>ATTACK USING SPARTA</vt:lpstr>
      <vt:lpstr>ATTACK USING NMAP</vt:lpstr>
      <vt:lpstr>SNORT LOGS CAPTURED AFTER ATTACK</vt:lpstr>
      <vt:lpstr>SURICATA LOGS CAPTURED AFTER ATTACK</vt:lpstr>
      <vt:lpstr>PREPOCCESING LOGS OF SNORT AND SURICATA</vt:lpstr>
      <vt:lpstr>EXPERIMENTAL STAGE 2</vt:lpstr>
      <vt:lpstr>ANALYSIS AND PERFORMANCE COMPARISON OF ML ALORITHMS  </vt:lpstr>
      <vt:lpstr>ML ON NSL-KDD IDS DATASET</vt:lpstr>
      <vt:lpstr> ML ON NSA SNORT IDS ALERT LOGS</vt:lpstr>
      <vt:lpstr>ML ON DARPA IDS DATASET</vt:lpstr>
      <vt:lpstr>SNORT-SURICATA: COMPARISON USING ML METRICS </vt:lpstr>
      <vt:lpstr>EXPERIMENT STAGE 3    THE INTELLIGENT PUGLIN DEVELOPMENT</vt:lpstr>
      <vt:lpstr>PowerPoint Presentation</vt:lpstr>
      <vt:lpstr>CONCLUSION</vt:lpstr>
      <vt:lpstr>DEMO</vt:lpstr>
      <vt:lpstr>  1. SNORT, NMAP,  2. SNORT, SPARTA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13</cp:revision>
  <dcterms:created xsi:type="dcterms:W3CDTF">2013-07-15T20:26:40Z</dcterms:created>
  <dcterms:modified xsi:type="dcterms:W3CDTF">2022-04-29T17:28:33Z</dcterms:modified>
</cp:coreProperties>
</file>