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8" r:id="rId5"/>
    <p:sldId id="269" r:id="rId6"/>
    <p:sldId id="270" r:id="rId7"/>
    <p:sldId id="277" r:id="rId8"/>
    <p:sldId id="274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3741"/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65" autoAdjust="0"/>
  </p:normalViewPr>
  <p:slideViewPr>
    <p:cSldViewPr snapToGrid="0" showGuides="1">
      <p:cViewPr varScale="1">
        <p:scale>
          <a:sx n="85" d="100"/>
          <a:sy n="85" d="100"/>
        </p:scale>
        <p:origin x="59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3"/>
    </p:cViewPr>
  </p:sorter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151B4DD-15C8-4661-884B-618628EC12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78A688-EE94-44BF-A9B6-FD51CF6D64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50357-9784-4A90-96B4-0B331B4230FA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B2C68-562A-4D2A-9890-4436EDCEC7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1883F-BA65-4049-B6C2-7C1A5A6D08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50802-3B37-42FB-BECC-88074371FE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79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5T07:01:49.91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24575,'13'1'0,"0"0"0,0 1 0,21 5 0,3 1 0,103 13 0,199 24 0,93 10 0,465 62 0,-840-111 0,-44-5 0,0 1 0,0 0 0,0 0 0,-1 1 0,15 6 0,-64-6 0,-40-6 0,-126-21 0,144 17 0,0 2 0,-1 2 0,-60 6 0,16-1 0,38-2-1365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5T07:01:52.8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1442 580 24575,'-71'3'0,"-96"17"0,102-10 0,-389 58 0,447-66 0,0 1 0,0-1 0,0 1 0,0 1 0,0-1 0,0 1 0,1 0 0,0 1 0,0-1 0,0 1 0,0 0 0,1 1 0,0 0 0,-5 6 0,-32 29 0,20-27 0,-13 10 0,33-23 0,0 0 0,1 1 0,-1-1 0,1 0 0,0 1 0,-1-1 0,1 1 0,0-1 0,0 1 0,0 0 0,0 0 0,0-1 0,0 1 0,1 0 0,-2 3 0,2-5 0,1 1 0,-1 0 0,0 0 0,0 0 0,0 0 0,1 0 0,-1-1 0,0 1 0,1 0 0,-1 0 0,0 0 0,1-1 0,-1 1 0,1 0 0,0-1 0,-1 1 0,1 0 0,-1-1 0,1 1 0,0-1 0,0 1 0,-1-1 0,1 1 0,0-1 0,0 1 0,-1-1 0,2 1 0,29 7 0,-29-7 0,50 8 0,0-3 0,64 0 0,-42-3 0,1089 8 0,-959-32 0,277-63 0,-448 79 0,-23 4 0,0-1 0,0 0 0,18-6 0,-28 8 0,0 0 0,0 0 0,1 0 0,-1 0 0,0 0 0,0 0 0,1 0 0,-1 0 0,0-1 0,0 1 0,0 0 0,1 0 0,-1 0 0,0 0 0,0 0 0,0 0 0,0 0 0,1-1 0,-1 1 0,0 0 0,0 0 0,0 0 0,0 0 0,0-1 0,1 1 0,-1 0 0,0 0 0,0 0 0,0-1 0,0 1 0,0 0 0,0 0 0,0 0 0,0-1 0,0 1 0,0 0 0,0 0 0,0 0 0,0-1 0,0 1 0,0 0 0,0 0 0,0 0 0,0-1 0,0 1 0,0 0 0,0-1 0,-13-6 0,-22-2 0,-36-1 0,0 4 0,0 3 0,-108 9 0,-216 44 0,-164 66 0,122-21 0,-8-38 0,154-55 0,150-4 0,136 2 0,-26-3 0,30 2 0,0 1 0,1 0 0,-1-1 0,1 1 0,-1-1 0,1 1 0,-1-1 0,1 1 0,-1-1 0,1 0 0,-1 1 0,1-1 0,0 1 0,-1-1 0,1 0 0,0 1 0,0-1 0,0 0 0,-1 1 0,1-1 0,0 0 0,0 0 0,0 1 0,0-1 0,0 0 0,0 1 0,0-1 0,0 0 0,1 1 0,-1-1 0,0 0 0,0 1 0,0-1 0,1 0 0,-1 1 0,0-1 0,1 0 0,-1 1 0,1-1 0,-1 1 0,1-2 0,83-130 0,-27 28 0,-4-3 0,73-213 0,-111 271 0,2-11 0,40-90 0,-49 136 0,1 1 0,0 0 0,1 1 0,1 0 0,0 1 0,13-11 0,-19 19 24,-1 0-1,1 0 1,-1 0-1,1 1 1,0 0 0,0 0-1,0 0 1,0 0-1,1 1 1,-1 0-1,0 0 1,10 0-1,10 0-265,37 4-1,-24-1-943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5T07:02:31.5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24575,'5'95'0,"31"171"0,-18-151 0,31 197 0,60 434 0,-104-713 0,-2 0 0,-1 1 0,-4 59 0,-2-75-1365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5/15/2022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9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3590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995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519AB8-2D8F-4EE5-B4E4-7A48430A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998" y="3309109"/>
            <a:ext cx="5163222" cy="673365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4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8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3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666C42-DD4B-4BFA-BE15-4D20CFD5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7744" y="3275218"/>
            <a:ext cx="5188475" cy="82662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000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1652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706DBD-D7E1-4734-A193-C7FE296E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3857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1618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5"/>
            <a:ext cx="10837862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6319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897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464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4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A6D02-D902-4B4A-B727-07D0E5BBC3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7800" y="1847056"/>
            <a:ext cx="9296400" cy="31638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575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5/15/2022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76" r:id="rId9"/>
    <p:sldLayoutId id="2147483675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1" r:id="rId17"/>
    <p:sldLayoutId id="2147483672" r:id="rId18"/>
    <p:sldLayoutId id="2147483674" r:id="rId19"/>
    <p:sldLayoutId id="2147483673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3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.xml"/><Relationship Id="rId5" Type="http://schemas.openxmlformats.org/officeDocument/2006/relationships/image" Target="../media/image14.png"/><Relationship Id="rId4" Type="http://schemas.openxmlformats.org/officeDocument/2006/relationships/customXml" Target="../ink/ink1.xml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1583298"/>
            <a:ext cx="5143500" cy="1780147"/>
          </a:xfrm>
        </p:spPr>
        <p:txBody>
          <a:bodyPr/>
          <a:lstStyle/>
          <a:p>
            <a:pPr algn="ctr"/>
            <a:r>
              <a:rPr lang="en-US" sz="7200" dirty="0">
                <a:latin typeface="Forte" panose="03060902040502070203" pitchFamily="66" charset="0"/>
              </a:rPr>
              <a:t>BLOGGER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3979" y="3363445"/>
            <a:ext cx="5143500" cy="255962"/>
          </a:xfrm>
        </p:spPr>
        <p:txBody>
          <a:bodyPr/>
          <a:lstStyle/>
          <a:p>
            <a:pPr algn="ctr"/>
            <a:r>
              <a:rPr lang="en-US" sz="2000" cap="none" dirty="0">
                <a:latin typeface="Forte" panose="03060902040502070203" pitchFamily="66" charset="0"/>
              </a:rPr>
              <a:t>- A blogging and book-reviewing website to suit your taste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36084D6E-93C2-EAD0-60F4-4FF7DF9B6C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6667" r="16667"/>
          <a:stretch>
            <a:fillRect/>
          </a:stretch>
        </p:blipFill>
        <p:spPr>
          <a:xfrm>
            <a:off x="704850" y="710615"/>
            <a:ext cx="5305661" cy="5305661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512126-04D5-83B4-C6EC-898F055F3F79}"/>
              </a:ext>
            </a:extLst>
          </p:cNvPr>
          <p:cNvSpPr txBox="1"/>
          <p:nvPr/>
        </p:nvSpPr>
        <p:spPr>
          <a:xfrm>
            <a:off x="6849035" y="4500282"/>
            <a:ext cx="41596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– 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SHARIQUE AKHTAR          20BCS9507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KOMPAL AHLUWALIA      20BCS9539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UTKARSH KUMAR            20BCS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ANSH KUMAR                    20BCS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009" y="248584"/>
            <a:ext cx="4937211" cy="132556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Lucida Fax" panose="02060602050505020204" pitchFamily="18" charset="0"/>
              </a:rPr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09" y="1022236"/>
            <a:ext cx="5280211" cy="5620870"/>
          </a:xfrm>
          <a:ln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Lucida Fax" panose="0206060205050502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Lucida Fax" panose="02060602050505020204" pitchFamily="18" charset="0"/>
              </a:rPr>
              <a:t>‘BLOGGER’ is a Blogging website that not only provides the readers and writers a platform to create, publish and share creative content on a variety of themes, but also gives avid readers an opportunity to review their favorite books and recommend them to others.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Lucida Fax" panose="0206060205050502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Lucida Fax" panose="02060602050505020204" pitchFamily="18" charset="0"/>
              </a:rPr>
              <a:t>It also makes use of Chatbot to stay connected with the users 24/7. Easy navigation and hassle-free hops between various categories and genres are its major objectives.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Lucida Fax" panose="0206060205050502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Lucida Fax" panose="02060602050505020204" pitchFamily="18" charset="0"/>
              </a:rPr>
              <a:t>Another scintillating feature that it provides is the Automatic </a:t>
            </a:r>
            <a:r>
              <a:rPr lang="en-US" sz="1800" dirty="0" err="1">
                <a:latin typeface="Lucida Fax" panose="02060602050505020204" pitchFamily="18" charset="0"/>
              </a:rPr>
              <a:t>SpellCheck</a:t>
            </a:r>
            <a:r>
              <a:rPr lang="en-US" sz="1800" dirty="0">
                <a:latin typeface="Lucida Fax" panose="02060602050505020204" pitchFamily="18" charset="0"/>
              </a:rPr>
              <a:t>, which has been enabled to proofread the content while it is being typed.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0CB8F899-C071-7D08-1527-F0BCD2682A1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9831" r="9831"/>
          <a:stretch>
            <a:fillRect/>
          </a:stretch>
        </p:blipFill>
        <p:spPr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24" y="181096"/>
            <a:ext cx="4937211" cy="132556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Lucida Fax" panose="02060602050505020204" pitchFamily="18" charset="0"/>
              </a:rPr>
              <a:t>OBJECTIVES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13BB376E-BCEF-850B-8FC5-6C51E466105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>
            <a:fillRect/>
          </a:stretch>
        </p:blipFill>
        <p:spPr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E2610EC-E7C2-3D03-DDF6-5CFDFBF092C3}"/>
              </a:ext>
            </a:extLst>
          </p:cNvPr>
          <p:cNvGrpSpPr/>
          <p:nvPr/>
        </p:nvGrpSpPr>
        <p:grpSpPr>
          <a:xfrm>
            <a:off x="493941" y="6237099"/>
            <a:ext cx="991440" cy="388440"/>
            <a:chOff x="493941" y="6237099"/>
            <a:chExt cx="991440" cy="38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196F7FE-CEA5-AB54-1789-507C7CE612E2}"/>
                    </a:ext>
                  </a:extLst>
                </p14:cNvPr>
                <p14:cNvContentPartPr/>
                <p14:nvPr/>
              </p14:nvContentPartPr>
              <p14:xfrm>
                <a:off x="690141" y="6391899"/>
                <a:ext cx="744120" cy="102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196F7FE-CEA5-AB54-1789-507C7CE612E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7141" y="6328899"/>
                  <a:ext cx="8697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6136F08-ECEB-9B1E-22F0-3CF4B3B7132E}"/>
                    </a:ext>
                  </a:extLst>
                </p14:cNvPr>
                <p14:cNvContentPartPr/>
                <p14:nvPr/>
              </p14:nvContentPartPr>
              <p14:xfrm>
                <a:off x="493941" y="6237099"/>
                <a:ext cx="991440" cy="388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6136F08-ECEB-9B1E-22F0-3CF4B3B7132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0941" y="6174459"/>
                  <a:ext cx="1117080" cy="51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F851979-13F9-E987-1CE1-0925930D0425}"/>
                  </a:ext>
                </a:extLst>
              </p14:cNvPr>
              <p14:cNvContentPartPr/>
              <p14:nvPr/>
            </p14:nvContentPartPr>
            <p14:xfrm>
              <a:off x="995061" y="699219"/>
              <a:ext cx="82080" cy="628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F851979-13F9-E987-1CE1-0925930D04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2061" y="636219"/>
                <a:ext cx="207720" cy="7542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25" y="1015430"/>
            <a:ext cx="4774410" cy="5637003"/>
          </a:xfrm>
          <a:solidFill>
            <a:schemeClr val="bg1">
              <a:lumMod val="95000"/>
              <a:alpha val="50000"/>
            </a:schemeClr>
          </a:solidFill>
          <a:ln w="19050">
            <a:solidFill>
              <a:schemeClr val="accent4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Lucida Fax" panose="02060602050505020204" pitchFamily="18" charset="0"/>
              </a:rPr>
              <a:t>Our Blogging Website aims at providing a platform to readers and writers to showcase their creativity in terms of content writing.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Lucida Fax" panose="02060602050505020204" pitchFamily="18" charset="0"/>
              </a:rPr>
              <a:t>It focuses on connecting content producers with content consumers.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Lucida Fax" panose="02060602050505020204" pitchFamily="18" charset="0"/>
              </a:rPr>
              <a:t>Chatbot ensures 24/7 availability of the company for the users.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Lucida Fax" panose="02060602050505020204" pitchFamily="18" charset="0"/>
              </a:rPr>
              <a:t>Auto Spell-check ensures reduced errors on the writers’ part and simultaneous proofreading of large voluminous content.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Lucida Fax" panose="02060602050505020204" pitchFamily="18" charset="0"/>
              </a:rPr>
              <a:t>The Database that is maintained of the registered users, ensures proper marketing and recent updates to them via newsletter subscriptions and mails.</a:t>
            </a:r>
          </a:p>
        </p:txBody>
      </p:sp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E114BF-97F4-8D4F-8C62-67344998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614B8-415C-2958-6BF5-2F12640B97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rcRect t="19853"/>
          <a:stretch/>
        </p:blipFill>
        <p:spPr>
          <a:xfrm>
            <a:off x="152399" y="134471"/>
            <a:ext cx="11874307" cy="65186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D7E572-CDAF-476A-779A-5C5B016E425F}"/>
              </a:ext>
            </a:extLst>
          </p:cNvPr>
          <p:cNvSpPr txBox="1"/>
          <p:nvPr/>
        </p:nvSpPr>
        <p:spPr>
          <a:xfrm>
            <a:off x="349624" y="1972235"/>
            <a:ext cx="11232776" cy="304698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9600" b="1" dirty="0">
                <a:solidFill>
                  <a:schemeClr val="accent3">
                    <a:lumMod val="50000"/>
                  </a:schemeClr>
                </a:solidFill>
                <a:latin typeface="Lucida Fax" panose="02060602050505020204" pitchFamily="18" charset="0"/>
              </a:rPr>
              <a:t>TECHNOLOGIES USED</a:t>
            </a:r>
          </a:p>
        </p:txBody>
      </p:sp>
    </p:spTree>
    <p:extLst>
      <p:ext uri="{BB962C8B-B14F-4D97-AF65-F5344CB8AC3E}">
        <p14:creationId xmlns:p14="http://schemas.microsoft.com/office/powerpoint/2010/main" val="165209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CA16-8D78-4A87-9023-708458E3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pic>
        <p:nvPicPr>
          <p:cNvPr id="17" name="Picture Placeholder 16" descr="man posing for picture">
            <a:extLst>
              <a:ext uri="{FF2B5EF4-FFF2-40B4-BE49-F238E27FC236}">
                <a16:creationId xmlns:a16="http://schemas.microsoft.com/office/drawing/2014/main" id="{CBB1FBB7-8048-6F41-A39C-61BDC2D38BF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6C6D21-6780-4D8A-9B6F-582E0BD2DC2E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/>
              <a:t>Alexander Martensson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35AC4D-C17D-4827-B693-43A34920A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</p:txBody>
      </p:sp>
      <p:pic>
        <p:nvPicPr>
          <p:cNvPr id="19" name="Picture Placeholder 18" descr="woman posing while texting">
            <a:extLst>
              <a:ext uri="{FF2B5EF4-FFF2-40B4-BE49-F238E27FC236}">
                <a16:creationId xmlns:a16="http://schemas.microsoft.com/office/drawing/2014/main" id="{9F61DE0B-ECF7-B74B-80E5-B602A86B8F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0DE57B2-448D-4C8D-8B9C-FFDDFB0A9208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 dirty="0"/>
              <a:t>Victoria Lindqvist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CF1405A-05DA-4553-A7B3-B9592963C6B1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</p:txBody>
      </p:sp>
      <p:pic>
        <p:nvPicPr>
          <p:cNvPr id="21" name="Picture Placeholder 20" descr="man smiling and looking down">
            <a:extLst>
              <a:ext uri="{FF2B5EF4-FFF2-40B4-BE49-F238E27FC236}">
                <a16:creationId xmlns:a16="http://schemas.microsoft.com/office/drawing/2014/main" id="{007C99FF-D296-8544-B04B-EA1DBB45780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9E2175-1C3C-4B3E-A872-A1B7E6D64D52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US" dirty="0"/>
              <a:t>Mirjam Nilsson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80C3E07-3509-4911-AFF9-20EA8F12D0A4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</p:txBody>
      </p:sp>
      <p:pic>
        <p:nvPicPr>
          <p:cNvPr id="23" name="Picture Placeholder 22" descr="woman posing for image">
            <a:extLst>
              <a:ext uri="{FF2B5EF4-FFF2-40B4-BE49-F238E27FC236}">
                <a16:creationId xmlns:a16="http://schemas.microsoft.com/office/drawing/2014/main" id="{A164AE4A-BFE4-F247-8542-C612BD5BFAB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71C9CF1-70B0-46DB-869F-6DC53668898D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en-US" dirty="0"/>
              <a:t>Angelica Astrom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EAA9254-229F-4C3E-B078-B8912E5BBE98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0F7B49-6C9D-4DBF-AD20-9D4CFAB1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34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9" descr="cityscape">
            <a:extLst>
              <a:ext uri="{FF2B5EF4-FFF2-40B4-BE49-F238E27FC236}">
                <a16:creationId xmlns:a16="http://schemas.microsoft.com/office/drawing/2014/main" id="{63493B9E-F6F8-4C0F-9706-CA547A8B2B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" b="39"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FFD2133-BC23-492A-A99B-5D049116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C40962-BA6A-43E4-97BA-511A9B90C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Flora@contoso.com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FDFFBF-E125-47CF-AAE0-ACC45013CE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http://www.contoso.com/</a:t>
            </a:r>
          </a:p>
        </p:txBody>
      </p:sp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078"/>
      </a:accent1>
      <a:accent2>
        <a:srgbClr val="0F3955"/>
      </a:accent2>
      <a:accent3>
        <a:srgbClr val="BF678E"/>
      </a:accent3>
      <a:accent4>
        <a:srgbClr val="B2606E"/>
      </a:accent4>
      <a:accent5>
        <a:srgbClr val="731F1C"/>
      </a:accent5>
      <a:accent6>
        <a:srgbClr val="666666"/>
      </a:accent6>
      <a:hlink>
        <a:srgbClr val="BF678E"/>
      </a:hlink>
      <a:folHlink>
        <a:srgbClr val="731F1C"/>
      </a:folHlink>
    </a:clrScheme>
    <a:fontScheme name="Contoso v2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8997677_Rose suite presentation_AAS_v4" id="{97C8BA14-D802-4795-89C7-EAA620DD846B}" vid="{D162D178-FB75-4B8B-B67A-CA51C6DCA18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72F8CF-3688-4B14-A13A-EB7FF46D2F4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94996C2-A795-46F9-93BE-0C463FDCD1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D9C8E3-B635-4963-8B68-3FC691872B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Rose suite presentation</Template>
  <TotalTime>69</TotalTime>
  <Words>398</Words>
  <Application>Microsoft Office PowerPoint</Application>
  <PresentationFormat>Widescreen</PresentationFormat>
  <Paragraphs>44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Corbel</vt:lpstr>
      <vt:lpstr>Forte</vt:lpstr>
      <vt:lpstr>Lucida Fax</vt:lpstr>
      <vt:lpstr>Times New Roman</vt:lpstr>
      <vt:lpstr>Wingdings</vt:lpstr>
      <vt:lpstr>Office Theme</vt:lpstr>
      <vt:lpstr>BLOGGER</vt:lpstr>
      <vt:lpstr>INTRODUCTION </vt:lpstr>
      <vt:lpstr>OBJECTIVES </vt:lpstr>
      <vt:lpstr>PowerPoint Presentation</vt:lpstr>
      <vt:lpstr>team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BLOGGER</dc:title>
  <dc:creator>Kompal Ahluwalia</dc:creator>
  <cp:lastModifiedBy>Kompal Ahluwalia</cp:lastModifiedBy>
  <cp:revision>1</cp:revision>
  <dcterms:created xsi:type="dcterms:W3CDTF">2022-05-15T06:26:41Z</dcterms:created>
  <dcterms:modified xsi:type="dcterms:W3CDTF">2022-05-15T07:36:09Z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