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4C6F0A-7332-4114-AE73-BCEFDF803087}">
  <a:tblStyle styleId="{224C6F0A-7332-4114-AE73-BCEFDF8030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Mono-bold.fntdata"/><Relationship Id="rId14" Type="http://schemas.openxmlformats.org/officeDocument/2006/relationships/slide" Target="slides/slide7.xml"/><Relationship Id="rId36" Type="http://schemas.openxmlformats.org/officeDocument/2006/relationships/font" Target="fonts/RobotoMono-regular.fntdata"/><Relationship Id="rId17" Type="http://schemas.openxmlformats.org/officeDocument/2006/relationships/slide" Target="slides/slide10.xml"/><Relationship Id="rId39" Type="http://schemas.openxmlformats.org/officeDocument/2006/relationships/font" Target="fonts/RobotoMono-boldItalic.fntdata"/><Relationship Id="rId16" Type="http://schemas.openxmlformats.org/officeDocument/2006/relationships/slide" Target="slides/slide9.xml"/><Relationship Id="rId38" Type="http://schemas.openxmlformats.org/officeDocument/2006/relationships/font" Target="fonts/RobotoMon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f1d5cc75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1f1d5cc75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f1d5cc754_7_2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1f1d5cc754_7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f1d5cc754_9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1f1d5cc754_9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f1d5cc754_7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31f1d5cc754_7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f1d5cc754_7_1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1f1d5cc754_7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f1d5cc754_7_1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1f1d5cc754_7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f1d5cc754_7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f1d5cc754_7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f1d5cc754_7_2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31f1d5cc754_7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f1d5cc754_7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1f1d5cc754_7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f1d5cc754_7_2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31f1d5cc754_7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f1d5cc754_7_2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1f1d5cc754_7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f1d5cc754_0_1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1f1d5cc754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f1d5cc754_8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1f1d5cc754_8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f1d5cc754_8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31f1d5cc754_8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f1d5cc754_1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1f1d5cc754_1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f1d5cc754_1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1f1d5cc754_1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f1d5cc754_1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1f1d5cc754_1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f1d5cc754_1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31f1d5cc754_1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1f1d5cc754_1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1f1d5cc754_1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f1d5cc754_7_1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31f1d5cc754_7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f2775b456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31f2775b45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f1d5cc754_7_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f1d5cc754_7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f1d5cc754_7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1f1d5cc754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f1d5cc754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f1d5cc754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f1d5cc754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f1d5cc754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f1d5cc754_0_4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1f1d5cc754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f1d5cc754_0_6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1f1d5cc754_0_6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f1d5cc754_7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1f1d5cc754_7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spTree>
      <p:nvGrpSpPr>
        <p:cNvPr id="50" name="Shape 50"/>
        <p:cNvGrpSpPr/>
        <p:nvPr/>
      </p:nvGrpSpPr>
      <p:grpSpPr>
        <a:xfrm>
          <a:off x="0" y="0"/>
          <a:ext cx="0" cy="0"/>
          <a:chOff x="0" y="0"/>
          <a:chExt cx="0" cy="0"/>
        </a:xfrm>
      </p:grpSpPr>
      <p:grpSp>
        <p:nvGrpSpPr>
          <p:cNvPr id="51" name="Google Shape;51;p13"/>
          <p:cNvGrpSpPr/>
          <p:nvPr/>
        </p:nvGrpSpPr>
        <p:grpSpPr>
          <a:xfrm>
            <a:off x="-2174" y="0"/>
            <a:ext cx="9146174" cy="5143500"/>
            <a:chOff x="-2898" y="0"/>
            <a:chExt cx="12194898" cy="6858000"/>
          </a:xfrm>
        </p:grpSpPr>
        <p:sp>
          <p:nvSpPr>
            <p:cNvPr id="52" name="Google Shape;52;p13"/>
            <p:cNvSpPr/>
            <p:nvPr/>
          </p:nvSpPr>
          <p:spPr>
            <a:xfrm>
              <a:off x="0" y="0"/>
              <a:ext cx="12192000" cy="6858000"/>
            </a:xfrm>
            <a:prstGeom prst="rect">
              <a:avLst/>
            </a:prstGeom>
            <a:blipFill rotWithShape="1">
              <a:blip r:embed="rId2">
                <a:alphaModFix/>
              </a:blip>
              <a:stretch>
                <a:fillRect b="-789" l="0" r="0" t="-789"/>
              </a:stretch>
            </a:blip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 name="Google Shape;53;p13"/>
            <p:cNvSpPr/>
            <p:nvPr/>
          </p:nvSpPr>
          <p:spPr>
            <a:xfrm>
              <a:off x="-2898" y="0"/>
              <a:ext cx="12192000" cy="6858000"/>
            </a:xfrm>
            <a:prstGeom prst="rect">
              <a:avLst/>
            </a:prstGeom>
            <a:gradFill>
              <a:gsLst>
                <a:gs pos="0">
                  <a:srgbClr val="5981D5">
                    <a:alpha val="0"/>
                  </a:srgbClr>
                </a:gs>
                <a:gs pos="14000">
                  <a:srgbClr val="5981D5">
                    <a:alpha val="0"/>
                  </a:srgbClr>
                </a:gs>
                <a:gs pos="61000">
                  <a:srgbClr val="5981D5">
                    <a:alpha val="69803"/>
                  </a:srgbClr>
                </a:gs>
                <a:gs pos="78000">
                  <a:schemeClr val="accent1"/>
                </a:gs>
                <a:gs pos="100000">
                  <a:schemeClr val="accent1"/>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4" name="Google Shape;54;p13"/>
            <p:cNvSpPr/>
            <p:nvPr/>
          </p:nvSpPr>
          <p:spPr>
            <a:xfrm>
              <a:off x="-2898" y="0"/>
              <a:ext cx="1778317" cy="179165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5" name="Google Shape;55;p13"/>
            <p:cNvSpPr/>
            <p:nvPr/>
          </p:nvSpPr>
          <p:spPr>
            <a:xfrm rot="10800000">
              <a:off x="9914506" y="4563427"/>
              <a:ext cx="2277494" cy="229457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6" name="Google Shape;56;p13"/>
            <p:cNvSpPr/>
            <p:nvPr/>
          </p:nvSpPr>
          <p:spPr>
            <a:xfrm flipH="1">
              <a:off x="8537028" y="496949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7" name="Google Shape;57;p13"/>
            <p:cNvSpPr/>
            <p:nvPr/>
          </p:nvSpPr>
          <p:spPr>
            <a:xfrm flipH="1">
              <a:off x="10350312" y="381415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8" name="Google Shape;58;p13"/>
            <p:cNvSpPr/>
            <p:nvPr/>
          </p:nvSpPr>
          <p:spPr>
            <a:xfrm>
              <a:off x="1868052" y="528505"/>
              <a:ext cx="967155" cy="974408"/>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59" name="Google Shape;59;p13"/>
            <p:cNvSpPr/>
            <p:nvPr/>
          </p:nvSpPr>
          <p:spPr>
            <a:xfrm>
              <a:off x="660400" y="1500878"/>
              <a:ext cx="1208944" cy="1218009"/>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60" name="Google Shape;60;p13"/>
          <p:cNvSpPr txBox="1"/>
          <p:nvPr>
            <p:ph type="ctrTitle"/>
          </p:nvPr>
        </p:nvSpPr>
        <p:spPr>
          <a:xfrm>
            <a:off x="495301" y="2481942"/>
            <a:ext cx="6942300" cy="8445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3"/>
          <p:cNvSpPr txBox="1"/>
          <p:nvPr>
            <p:ph idx="1" type="subTitle"/>
          </p:nvPr>
        </p:nvSpPr>
        <p:spPr>
          <a:xfrm>
            <a:off x="495301" y="3326456"/>
            <a:ext cx="6942300" cy="5580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lvl="1" algn="l">
              <a:lnSpc>
                <a:spcPct val="120000"/>
              </a:lnSpc>
              <a:spcBef>
                <a:spcPts val="1200"/>
              </a:spcBef>
              <a:spcAft>
                <a:spcPts val="0"/>
              </a:spcAft>
              <a:buClr>
                <a:schemeClr val="lt1"/>
              </a:buClr>
              <a:buSzPts val="1400"/>
              <a:buChar char="○"/>
              <a:defRPr/>
            </a:lvl2pPr>
            <a:lvl3pPr lvl="2" algn="l">
              <a:lnSpc>
                <a:spcPct val="120000"/>
              </a:lnSpc>
              <a:spcBef>
                <a:spcPts val="1200"/>
              </a:spcBef>
              <a:spcAft>
                <a:spcPts val="0"/>
              </a:spcAft>
              <a:buClr>
                <a:schemeClr val="lt1"/>
              </a:buClr>
              <a:buSzPts val="1400"/>
              <a:buChar char="■"/>
              <a:defRPr/>
            </a:lvl3pPr>
            <a:lvl4pPr lvl="3" algn="l">
              <a:lnSpc>
                <a:spcPct val="120000"/>
              </a:lnSpc>
              <a:spcBef>
                <a:spcPts val="1200"/>
              </a:spcBef>
              <a:spcAft>
                <a:spcPts val="0"/>
              </a:spcAft>
              <a:buClr>
                <a:schemeClr val="lt1"/>
              </a:buClr>
              <a:buSzPts val="1400"/>
              <a:buChar char="●"/>
              <a:defRPr/>
            </a:lvl4pPr>
            <a:lvl5pPr lvl="4" algn="l">
              <a:lnSpc>
                <a:spcPct val="120000"/>
              </a:lnSpc>
              <a:spcBef>
                <a:spcPts val="1200"/>
              </a:spcBef>
              <a:spcAft>
                <a:spcPts val="0"/>
              </a:spcAft>
              <a:buClr>
                <a:schemeClr val="lt1"/>
              </a:buClr>
              <a:buSzPts val="1400"/>
              <a:buChar char="○"/>
              <a:defRPr/>
            </a:lvl5pPr>
            <a:lvl6pPr lvl="5" algn="l">
              <a:lnSpc>
                <a:spcPct val="90000"/>
              </a:lnSpc>
              <a:spcBef>
                <a:spcPts val="1200"/>
              </a:spcBef>
              <a:spcAft>
                <a:spcPts val="0"/>
              </a:spcAft>
              <a:buClr>
                <a:schemeClr val="lt1"/>
              </a:buClr>
              <a:buSzPts val="1400"/>
              <a:buChar char="■"/>
              <a:defRPr/>
            </a:lvl6pPr>
            <a:lvl7pPr lvl="6" algn="l">
              <a:lnSpc>
                <a:spcPct val="90000"/>
              </a:lnSpc>
              <a:spcBef>
                <a:spcPts val="1200"/>
              </a:spcBef>
              <a:spcAft>
                <a:spcPts val="0"/>
              </a:spcAft>
              <a:buClr>
                <a:schemeClr val="lt1"/>
              </a:buClr>
              <a:buSzPts val="1400"/>
              <a:buChar char="●"/>
              <a:defRPr/>
            </a:lvl7pPr>
            <a:lvl8pPr lvl="7" algn="l">
              <a:lnSpc>
                <a:spcPct val="90000"/>
              </a:lnSpc>
              <a:spcBef>
                <a:spcPts val="1200"/>
              </a:spcBef>
              <a:spcAft>
                <a:spcPts val="0"/>
              </a:spcAft>
              <a:buClr>
                <a:schemeClr val="lt1"/>
              </a:buClr>
              <a:buSzPts val="1400"/>
              <a:buChar char="○"/>
              <a:defRPr/>
            </a:lvl8pPr>
            <a:lvl9pPr lvl="8" algn="l">
              <a:lnSpc>
                <a:spcPct val="90000"/>
              </a:lnSpc>
              <a:spcBef>
                <a:spcPts val="1200"/>
              </a:spcBef>
              <a:spcAft>
                <a:spcPts val="1200"/>
              </a:spcAft>
              <a:buClr>
                <a:schemeClr val="lt1"/>
              </a:buClr>
              <a:buSzPts val="1400"/>
              <a:buChar char="■"/>
              <a:defRPr/>
            </a:lvl9pPr>
          </a:lstStyle>
          <a:p/>
        </p:txBody>
      </p:sp>
      <p:sp>
        <p:nvSpPr>
          <p:cNvPr id="62" name="Google Shape;62;p13"/>
          <p:cNvSpPr txBox="1"/>
          <p:nvPr>
            <p:ph idx="2" type="body"/>
          </p:nvPr>
        </p:nvSpPr>
        <p:spPr>
          <a:xfrm>
            <a:off x="492920" y="3907448"/>
            <a:ext cx="6944700" cy="311100"/>
          </a:xfrm>
          <a:prstGeom prst="rect">
            <a:avLst/>
          </a:prstGeom>
          <a:noFill/>
          <a:ln>
            <a:noFill/>
          </a:ln>
        </p:spPr>
        <p:txBody>
          <a:bodyPr anchorCtr="0" anchor="ctr" bIns="34275" lIns="67500" spcFirstLastPara="1" rIns="68575" wrap="square" tIns="34275">
            <a:normAutofit/>
          </a:bodyPr>
          <a:lstStyle>
            <a:lvl1pPr indent="-228600" lvl="0" marL="457200" algn="l">
              <a:lnSpc>
                <a:spcPct val="100000"/>
              </a:lnSpc>
              <a:spcBef>
                <a:spcPts val="800"/>
              </a:spcBef>
              <a:spcAft>
                <a:spcPts val="0"/>
              </a:spcAft>
              <a:buClr>
                <a:schemeClr val="lt1"/>
              </a:buClr>
              <a:buSzPts val="900"/>
              <a:buNone/>
              <a:defRPr sz="900">
                <a:solidFill>
                  <a:schemeClr val="lt1"/>
                </a:solidFill>
              </a:defRPr>
            </a:lvl1pPr>
            <a:lvl2pPr indent="-317500" lvl="1" marL="914400" algn="l">
              <a:lnSpc>
                <a:spcPct val="120000"/>
              </a:lnSpc>
              <a:spcBef>
                <a:spcPts val="1200"/>
              </a:spcBef>
              <a:spcAft>
                <a:spcPts val="0"/>
              </a:spcAft>
              <a:buClr>
                <a:schemeClr val="lt1"/>
              </a:buClr>
              <a:buSzPts val="1400"/>
              <a:buChar char="○"/>
              <a:defRPr/>
            </a:lvl2pPr>
            <a:lvl3pPr indent="-317500" lvl="2" marL="1371600" algn="l">
              <a:lnSpc>
                <a:spcPct val="120000"/>
              </a:lnSpc>
              <a:spcBef>
                <a:spcPts val="1200"/>
              </a:spcBef>
              <a:spcAft>
                <a:spcPts val="0"/>
              </a:spcAft>
              <a:buClr>
                <a:schemeClr val="lt1"/>
              </a:buClr>
              <a:buSzPts val="1400"/>
              <a:buChar char="■"/>
              <a:defRPr/>
            </a:lvl3pPr>
            <a:lvl4pPr indent="-317500" lvl="3" marL="1828800" algn="l">
              <a:lnSpc>
                <a:spcPct val="120000"/>
              </a:lnSpc>
              <a:spcBef>
                <a:spcPts val="1200"/>
              </a:spcBef>
              <a:spcAft>
                <a:spcPts val="0"/>
              </a:spcAft>
              <a:buClr>
                <a:schemeClr val="lt1"/>
              </a:buClr>
              <a:buSzPts val="1400"/>
              <a:buChar char="●"/>
              <a:defRPr/>
            </a:lvl4pPr>
            <a:lvl5pPr indent="-317500" lvl="4" marL="2286000" algn="l">
              <a:lnSpc>
                <a:spcPct val="120000"/>
              </a:lnSpc>
              <a:spcBef>
                <a:spcPts val="1200"/>
              </a:spcBef>
              <a:spcAft>
                <a:spcPts val="0"/>
              </a:spcAft>
              <a:buClr>
                <a:schemeClr val="lt1"/>
              </a:buClr>
              <a:buSzPts val="1400"/>
              <a:buChar char="○"/>
              <a:defRPr/>
            </a:lvl5pPr>
            <a:lvl6pPr indent="-317500" lvl="5" marL="2743200" algn="l">
              <a:lnSpc>
                <a:spcPct val="90000"/>
              </a:lnSpc>
              <a:spcBef>
                <a:spcPts val="1200"/>
              </a:spcBef>
              <a:spcAft>
                <a:spcPts val="0"/>
              </a:spcAft>
              <a:buClr>
                <a:schemeClr val="lt1"/>
              </a:buClr>
              <a:buSzPts val="1400"/>
              <a:buChar char="■"/>
              <a:defRPr/>
            </a:lvl6pPr>
            <a:lvl7pPr indent="-317500" lvl="6" marL="3200400" algn="l">
              <a:lnSpc>
                <a:spcPct val="90000"/>
              </a:lnSpc>
              <a:spcBef>
                <a:spcPts val="1200"/>
              </a:spcBef>
              <a:spcAft>
                <a:spcPts val="0"/>
              </a:spcAft>
              <a:buClr>
                <a:schemeClr val="lt1"/>
              </a:buClr>
              <a:buSzPts val="1400"/>
              <a:buChar char="●"/>
              <a:defRPr/>
            </a:lvl7pPr>
            <a:lvl8pPr indent="-317500" lvl="7" marL="3657600" algn="l">
              <a:lnSpc>
                <a:spcPct val="90000"/>
              </a:lnSpc>
              <a:spcBef>
                <a:spcPts val="1200"/>
              </a:spcBef>
              <a:spcAft>
                <a:spcPts val="0"/>
              </a:spcAft>
              <a:buClr>
                <a:schemeClr val="lt1"/>
              </a:buClr>
              <a:buSzPts val="1400"/>
              <a:buChar char="○"/>
              <a:defRPr/>
            </a:lvl8pPr>
            <a:lvl9pPr indent="-317500" lvl="8" marL="4114800" algn="l">
              <a:lnSpc>
                <a:spcPct val="90000"/>
              </a:lnSpc>
              <a:spcBef>
                <a:spcPts val="1200"/>
              </a:spcBef>
              <a:spcAft>
                <a:spcPts val="1200"/>
              </a:spcAft>
              <a:buClr>
                <a:schemeClr val="lt1"/>
              </a:buClr>
              <a:buSzPts val="1400"/>
              <a:buChar char="■"/>
              <a:defRPr/>
            </a:lvl9pPr>
          </a:lstStyle>
          <a:p/>
        </p:txBody>
      </p:sp>
      <p:sp>
        <p:nvSpPr>
          <p:cNvPr id="63" name="Google Shape;63;p13"/>
          <p:cNvSpPr txBox="1"/>
          <p:nvPr>
            <p:ph idx="3" type="body"/>
          </p:nvPr>
        </p:nvSpPr>
        <p:spPr>
          <a:xfrm>
            <a:off x="492920" y="4251478"/>
            <a:ext cx="6944700" cy="311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lt1"/>
              </a:buClr>
              <a:buSzPts val="900"/>
              <a:buNone/>
              <a:defRPr sz="900">
                <a:solidFill>
                  <a:schemeClr val="lt1"/>
                </a:solidFill>
              </a:defRPr>
            </a:lvl1pPr>
            <a:lvl2pPr indent="-317500" lvl="1" marL="914400" algn="l">
              <a:lnSpc>
                <a:spcPct val="120000"/>
              </a:lnSpc>
              <a:spcBef>
                <a:spcPts val="1200"/>
              </a:spcBef>
              <a:spcAft>
                <a:spcPts val="0"/>
              </a:spcAft>
              <a:buClr>
                <a:schemeClr val="lt1"/>
              </a:buClr>
              <a:buSzPts val="1400"/>
              <a:buChar char="○"/>
              <a:defRPr/>
            </a:lvl2pPr>
            <a:lvl3pPr indent="-317500" lvl="2" marL="1371600" algn="l">
              <a:lnSpc>
                <a:spcPct val="120000"/>
              </a:lnSpc>
              <a:spcBef>
                <a:spcPts val="1200"/>
              </a:spcBef>
              <a:spcAft>
                <a:spcPts val="0"/>
              </a:spcAft>
              <a:buClr>
                <a:schemeClr val="lt1"/>
              </a:buClr>
              <a:buSzPts val="1400"/>
              <a:buChar char="■"/>
              <a:defRPr/>
            </a:lvl3pPr>
            <a:lvl4pPr indent="-317500" lvl="3" marL="1828800" algn="l">
              <a:lnSpc>
                <a:spcPct val="120000"/>
              </a:lnSpc>
              <a:spcBef>
                <a:spcPts val="1200"/>
              </a:spcBef>
              <a:spcAft>
                <a:spcPts val="0"/>
              </a:spcAft>
              <a:buClr>
                <a:schemeClr val="lt1"/>
              </a:buClr>
              <a:buSzPts val="1400"/>
              <a:buChar char="●"/>
              <a:defRPr/>
            </a:lvl4pPr>
            <a:lvl5pPr indent="-317500" lvl="4" marL="2286000" algn="l">
              <a:lnSpc>
                <a:spcPct val="120000"/>
              </a:lnSpc>
              <a:spcBef>
                <a:spcPts val="1200"/>
              </a:spcBef>
              <a:spcAft>
                <a:spcPts val="0"/>
              </a:spcAft>
              <a:buClr>
                <a:schemeClr val="lt1"/>
              </a:buClr>
              <a:buSzPts val="1400"/>
              <a:buChar char="○"/>
              <a:defRPr/>
            </a:lvl5pPr>
            <a:lvl6pPr indent="-317500" lvl="5" marL="2743200" algn="l">
              <a:lnSpc>
                <a:spcPct val="90000"/>
              </a:lnSpc>
              <a:spcBef>
                <a:spcPts val="1200"/>
              </a:spcBef>
              <a:spcAft>
                <a:spcPts val="0"/>
              </a:spcAft>
              <a:buClr>
                <a:schemeClr val="lt1"/>
              </a:buClr>
              <a:buSzPts val="1400"/>
              <a:buChar char="■"/>
              <a:defRPr/>
            </a:lvl6pPr>
            <a:lvl7pPr indent="-317500" lvl="6" marL="3200400" algn="l">
              <a:lnSpc>
                <a:spcPct val="90000"/>
              </a:lnSpc>
              <a:spcBef>
                <a:spcPts val="1200"/>
              </a:spcBef>
              <a:spcAft>
                <a:spcPts val="0"/>
              </a:spcAft>
              <a:buClr>
                <a:schemeClr val="lt1"/>
              </a:buClr>
              <a:buSzPts val="1400"/>
              <a:buChar char="●"/>
              <a:defRPr/>
            </a:lvl7pPr>
            <a:lvl8pPr indent="-317500" lvl="7" marL="3657600" algn="l">
              <a:lnSpc>
                <a:spcPct val="90000"/>
              </a:lnSpc>
              <a:spcBef>
                <a:spcPts val="1200"/>
              </a:spcBef>
              <a:spcAft>
                <a:spcPts val="0"/>
              </a:spcAft>
              <a:buClr>
                <a:schemeClr val="lt1"/>
              </a:buClr>
              <a:buSzPts val="1400"/>
              <a:buChar char="○"/>
              <a:defRPr/>
            </a:lvl8pPr>
            <a:lvl9pPr indent="-317500" lvl="8" marL="4114800" algn="l">
              <a:lnSpc>
                <a:spcPct val="90000"/>
              </a:lnSpc>
              <a:spcBef>
                <a:spcPts val="1200"/>
              </a:spcBef>
              <a:spcAft>
                <a:spcPts val="1200"/>
              </a:spcAft>
              <a:buClr>
                <a:schemeClr val="lt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75" name="Shape 75"/>
        <p:cNvGrpSpPr/>
        <p:nvPr/>
      </p:nvGrpSpPr>
      <p:grpSpPr>
        <a:xfrm>
          <a:off x="0" y="0"/>
          <a:ext cx="0" cy="0"/>
          <a:chOff x="0" y="0"/>
          <a:chExt cx="0" cy="0"/>
        </a:xfrm>
      </p:grpSpPr>
      <p:sp>
        <p:nvSpPr>
          <p:cNvPr id="76" name="Google Shape;76;p15"/>
          <p:cNvSpPr txBox="1"/>
          <p:nvPr>
            <p:ph type="title"/>
          </p:nvPr>
        </p:nvSpPr>
        <p:spPr>
          <a:xfrm>
            <a:off x="495300" y="96440"/>
            <a:ext cx="8143800" cy="6750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5"/>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5"/>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5"/>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0" name="Shape 80"/>
        <p:cNvGrpSpPr/>
        <p:nvPr/>
      </p:nvGrpSpPr>
      <p:grpSpPr>
        <a:xfrm>
          <a:off x="0" y="0"/>
          <a:ext cx="0" cy="0"/>
          <a:chOff x="0" y="0"/>
          <a:chExt cx="0" cy="0"/>
        </a:xfrm>
      </p:grpSpPr>
      <p:grpSp>
        <p:nvGrpSpPr>
          <p:cNvPr id="81" name="Google Shape;81;p16"/>
          <p:cNvGrpSpPr/>
          <p:nvPr/>
        </p:nvGrpSpPr>
        <p:grpSpPr>
          <a:xfrm>
            <a:off x="-2174" y="0"/>
            <a:ext cx="9146174" cy="5143500"/>
            <a:chOff x="-2898" y="0"/>
            <a:chExt cx="12194898" cy="6858000"/>
          </a:xfrm>
        </p:grpSpPr>
        <p:sp>
          <p:nvSpPr>
            <p:cNvPr id="82" name="Google Shape;82;p16"/>
            <p:cNvSpPr/>
            <p:nvPr/>
          </p:nvSpPr>
          <p:spPr>
            <a:xfrm>
              <a:off x="0" y="0"/>
              <a:ext cx="12192000" cy="6858000"/>
            </a:xfrm>
            <a:prstGeom prst="rect">
              <a:avLst/>
            </a:prstGeom>
            <a:blipFill rotWithShape="1">
              <a:blip r:embed="rId2">
                <a:alphaModFix/>
              </a:blip>
              <a:stretch>
                <a:fillRect b="-789" l="0" r="0" t="-789"/>
              </a:stretch>
            </a:blip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3" name="Google Shape;83;p16"/>
            <p:cNvSpPr/>
            <p:nvPr/>
          </p:nvSpPr>
          <p:spPr>
            <a:xfrm>
              <a:off x="-2898" y="0"/>
              <a:ext cx="12192000" cy="6858000"/>
            </a:xfrm>
            <a:prstGeom prst="rect">
              <a:avLst/>
            </a:prstGeom>
            <a:gradFill>
              <a:gsLst>
                <a:gs pos="0">
                  <a:srgbClr val="5981D5">
                    <a:alpha val="0"/>
                  </a:srgbClr>
                </a:gs>
                <a:gs pos="14000">
                  <a:srgbClr val="5981D5">
                    <a:alpha val="0"/>
                  </a:srgbClr>
                </a:gs>
                <a:gs pos="61000">
                  <a:srgbClr val="5981D5">
                    <a:alpha val="69803"/>
                  </a:srgbClr>
                </a:gs>
                <a:gs pos="78000">
                  <a:schemeClr val="accent1"/>
                </a:gs>
                <a:gs pos="100000">
                  <a:schemeClr val="accent1"/>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6"/>
            <p:cNvSpPr/>
            <p:nvPr/>
          </p:nvSpPr>
          <p:spPr>
            <a:xfrm>
              <a:off x="-2898" y="0"/>
              <a:ext cx="1778317" cy="179165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6"/>
            <p:cNvSpPr/>
            <p:nvPr/>
          </p:nvSpPr>
          <p:spPr>
            <a:xfrm rot="10800000">
              <a:off x="9914506" y="4563427"/>
              <a:ext cx="2277494" cy="229457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6" name="Google Shape;86;p16"/>
            <p:cNvSpPr/>
            <p:nvPr/>
          </p:nvSpPr>
          <p:spPr>
            <a:xfrm flipH="1">
              <a:off x="8537028" y="496949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7" name="Google Shape;87;p16"/>
            <p:cNvSpPr/>
            <p:nvPr/>
          </p:nvSpPr>
          <p:spPr>
            <a:xfrm flipH="1">
              <a:off x="10350312" y="381415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8" name="Google Shape;88;p16"/>
            <p:cNvSpPr/>
            <p:nvPr/>
          </p:nvSpPr>
          <p:spPr>
            <a:xfrm>
              <a:off x="1868052" y="528505"/>
              <a:ext cx="967155" cy="974408"/>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9" name="Google Shape;89;p16"/>
            <p:cNvSpPr/>
            <p:nvPr/>
          </p:nvSpPr>
          <p:spPr>
            <a:xfrm>
              <a:off x="660400" y="1500878"/>
              <a:ext cx="1208944" cy="1218009"/>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90" name="Google Shape;90;p16"/>
          <p:cNvSpPr txBox="1"/>
          <p:nvPr>
            <p:ph type="ctrTitle"/>
          </p:nvPr>
        </p:nvSpPr>
        <p:spPr>
          <a:xfrm>
            <a:off x="495301" y="2481942"/>
            <a:ext cx="6942300" cy="8445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1"/>
              </a:buClr>
              <a:buSzPts val="3800"/>
              <a:buFont typeface="Arial"/>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6"/>
          <p:cNvSpPr txBox="1"/>
          <p:nvPr>
            <p:ph idx="1" type="subTitle"/>
          </p:nvPr>
        </p:nvSpPr>
        <p:spPr>
          <a:xfrm>
            <a:off x="495301" y="3326456"/>
            <a:ext cx="6942300" cy="5580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lvl="1" algn="l">
              <a:lnSpc>
                <a:spcPct val="120000"/>
              </a:lnSpc>
              <a:spcBef>
                <a:spcPts val="400"/>
              </a:spcBef>
              <a:spcAft>
                <a:spcPts val="0"/>
              </a:spcAft>
              <a:buClr>
                <a:schemeClr val="lt1"/>
              </a:buClr>
              <a:buSzPts val="1400"/>
              <a:buChar char="•"/>
              <a:defRPr/>
            </a:lvl2pPr>
            <a:lvl3pPr lvl="2" algn="l">
              <a:lnSpc>
                <a:spcPct val="120000"/>
              </a:lnSpc>
              <a:spcBef>
                <a:spcPts val="400"/>
              </a:spcBef>
              <a:spcAft>
                <a:spcPts val="0"/>
              </a:spcAft>
              <a:buClr>
                <a:schemeClr val="lt1"/>
              </a:buClr>
              <a:buSzPts val="1400"/>
              <a:buChar char="•"/>
              <a:defRPr/>
            </a:lvl3pPr>
            <a:lvl4pPr lvl="3" algn="l">
              <a:lnSpc>
                <a:spcPct val="120000"/>
              </a:lnSpc>
              <a:spcBef>
                <a:spcPts val="400"/>
              </a:spcBef>
              <a:spcAft>
                <a:spcPts val="0"/>
              </a:spcAft>
              <a:buClr>
                <a:schemeClr val="lt1"/>
              </a:buClr>
              <a:buSzPts val="1400"/>
              <a:buChar char="•"/>
              <a:defRPr/>
            </a:lvl4pPr>
            <a:lvl5pPr lvl="4" algn="l">
              <a:lnSpc>
                <a:spcPct val="120000"/>
              </a:lnSpc>
              <a:spcBef>
                <a:spcPts val="400"/>
              </a:spcBef>
              <a:spcAft>
                <a:spcPts val="0"/>
              </a:spcAft>
              <a:buClr>
                <a:schemeClr val="lt1"/>
              </a:buClr>
              <a:buSzPts val="1400"/>
              <a:buChar char="•"/>
              <a:defRPr/>
            </a:lvl5pPr>
            <a:lvl6pPr lvl="5" algn="l">
              <a:lnSpc>
                <a:spcPct val="90000"/>
              </a:lnSpc>
              <a:spcBef>
                <a:spcPts val="4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92" name="Google Shape;92;p16"/>
          <p:cNvSpPr txBox="1"/>
          <p:nvPr>
            <p:ph idx="2" type="body"/>
          </p:nvPr>
        </p:nvSpPr>
        <p:spPr>
          <a:xfrm>
            <a:off x="492920" y="3907448"/>
            <a:ext cx="6944700" cy="311100"/>
          </a:xfrm>
          <a:prstGeom prst="rect">
            <a:avLst/>
          </a:prstGeom>
          <a:noFill/>
          <a:ln>
            <a:noFill/>
          </a:ln>
        </p:spPr>
        <p:txBody>
          <a:bodyPr anchorCtr="0" anchor="ctr" bIns="34275" lIns="67500" spcFirstLastPara="1" rIns="68575" wrap="square" tIns="34275">
            <a:normAutofit/>
          </a:bodyPr>
          <a:lstStyle>
            <a:lvl1pPr indent="-228600" lvl="0" marL="457200" algn="l">
              <a:lnSpc>
                <a:spcPct val="100000"/>
              </a:lnSpc>
              <a:spcBef>
                <a:spcPts val="800"/>
              </a:spcBef>
              <a:spcAft>
                <a:spcPts val="0"/>
              </a:spcAft>
              <a:buClr>
                <a:schemeClr val="lt1"/>
              </a:buClr>
              <a:buSzPts val="900"/>
              <a:buNone/>
              <a:defRPr sz="900">
                <a:solidFill>
                  <a:schemeClr val="lt1"/>
                </a:solidFill>
              </a:defRPr>
            </a:lvl1pPr>
            <a:lvl2pPr indent="-317500" lvl="1" marL="914400" algn="l">
              <a:lnSpc>
                <a:spcPct val="120000"/>
              </a:lnSpc>
              <a:spcBef>
                <a:spcPts val="400"/>
              </a:spcBef>
              <a:spcAft>
                <a:spcPts val="0"/>
              </a:spcAft>
              <a:buClr>
                <a:schemeClr val="lt1"/>
              </a:buClr>
              <a:buSzPts val="1400"/>
              <a:buChar char="•"/>
              <a:defRPr/>
            </a:lvl2pPr>
            <a:lvl3pPr indent="-317500" lvl="2" marL="1371600" algn="l">
              <a:lnSpc>
                <a:spcPct val="120000"/>
              </a:lnSpc>
              <a:spcBef>
                <a:spcPts val="400"/>
              </a:spcBef>
              <a:spcAft>
                <a:spcPts val="0"/>
              </a:spcAft>
              <a:buClr>
                <a:schemeClr val="lt1"/>
              </a:buClr>
              <a:buSzPts val="1400"/>
              <a:buChar char="•"/>
              <a:defRPr/>
            </a:lvl3pPr>
            <a:lvl4pPr indent="-317500" lvl="3" marL="1828800" algn="l">
              <a:lnSpc>
                <a:spcPct val="120000"/>
              </a:lnSpc>
              <a:spcBef>
                <a:spcPts val="400"/>
              </a:spcBef>
              <a:spcAft>
                <a:spcPts val="0"/>
              </a:spcAft>
              <a:buClr>
                <a:schemeClr val="lt1"/>
              </a:buClr>
              <a:buSzPts val="1400"/>
              <a:buChar char="•"/>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3" name="Google Shape;93;p16"/>
          <p:cNvSpPr txBox="1"/>
          <p:nvPr>
            <p:ph idx="3" type="body"/>
          </p:nvPr>
        </p:nvSpPr>
        <p:spPr>
          <a:xfrm>
            <a:off x="492920" y="4251478"/>
            <a:ext cx="6944700" cy="311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lt1"/>
              </a:buClr>
              <a:buSzPts val="900"/>
              <a:buNone/>
              <a:defRPr sz="900">
                <a:solidFill>
                  <a:schemeClr val="lt1"/>
                </a:solidFill>
              </a:defRPr>
            </a:lvl1pPr>
            <a:lvl2pPr indent="-317500" lvl="1" marL="914400" algn="l">
              <a:lnSpc>
                <a:spcPct val="120000"/>
              </a:lnSpc>
              <a:spcBef>
                <a:spcPts val="400"/>
              </a:spcBef>
              <a:spcAft>
                <a:spcPts val="0"/>
              </a:spcAft>
              <a:buClr>
                <a:schemeClr val="lt1"/>
              </a:buClr>
              <a:buSzPts val="1400"/>
              <a:buChar char="•"/>
              <a:defRPr/>
            </a:lvl2pPr>
            <a:lvl3pPr indent="-317500" lvl="2" marL="1371600" algn="l">
              <a:lnSpc>
                <a:spcPct val="120000"/>
              </a:lnSpc>
              <a:spcBef>
                <a:spcPts val="400"/>
              </a:spcBef>
              <a:spcAft>
                <a:spcPts val="0"/>
              </a:spcAft>
              <a:buClr>
                <a:schemeClr val="lt1"/>
              </a:buClr>
              <a:buSzPts val="1400"/>
              <a:buChar char="•"/>
              <a:defRPr/>
            </a:lvl3pPr>
            <a:lvl4pPr indent="-317500" lvl="3" marL="1828800" algn="l">
              <a:lnSpc>
                <a:spcPct val="120000"/>
              </a:lnSpc>
              <a:spcBef>
                <a:spcPts val="400"/>
              </a:spcBef>
              <a:spcAft>
                <a:spcPts val="0"/>
              </a:spcAft>
              <a:buClr>
                <a:schemeClr val="lt1"/>
              </a:buClr>
              <a:buSzPts val="1400"/>
              <a:buChar char="•"/>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94" name="Shape 94"/>
        <p:cNvGrpSpPr/>
        <p:nvPr/>
      </p:nvGrpSpPr>
      <p:grpSpPr>
        <a:xfrm>
          <a:off x="0" y="0"/>
          <a:ext cx="0" cy="0"/>
          <a:chOff x="0" y="0"/>
          <a:chExt cx="0" cy="0"/>
        </a:xfrm>
      </p:grpSpPr>
      <p:sp>
        <p:nvSpPr>
          <p:cNvPr id="95" name="Google Shape;95;p17"/>
          <p:cNvSpPr txBox="1"/>
          <p:nvPr>
            <p:ph type="title"/>
          </p:nvPr>
        </p:nvSpPr>
        <p:spPr>
          <a:xfrm>
            <a:off x="495300" y="96440"/>
            <a:ext cx="8143800" cy="6750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17"/>
          <p:cNvSpPr txBox="1"/>
          <p:nvPr>
            <p:ph idx="1" type="body"/>
          </p:nvPr>
        </p:nvSpPr>
        <p:spPr>
          <a:xfrm>
            <a:off x="495300" y="847725"/>
            <a:ext cx="8143800" cy="37527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7"/>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7"/>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7"/>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spTree>
      <p:nvGrpSpPr>
        <p:cNvPr id="100" name="Shape 100"/>
        <p:cNvGrpSpPr/>
        <p:nvPr/>
      </p:nvGrpSpPr>
      <p:grpSpPr>
        <a:xfrm>
          <a:off x="0" y="0"/>
          <a:ext cx="0" cy="0"/>
          <a:chOff x="0" y="0"/>
          <a:chExt cx="0" cy="0"/>
        </a:xfrm>
      </p:grpSpPr>
      <p:sp>
        <p:nvSpPr>
          <p:cNvPr id="101" name="Google Shape;101;p18"/>
          <p:cNvSpPr/>
          <p:nvPr/>
        </p:nvSpPr>
        <p:spPr>
          <a:xfrm>
            <a:off x="0" y="847725"/>
            <a:ext cx="1836900" cy="1255500"/>
          </a:xfrm>
          <a:prstGeom prst="rect">
            <a:avLst/>
          </a:prstGeom>
          <a:solidFill>
            <a:schemeClr val="accent1"/>
          </a:solidFill>
          <a:ln>
            <a:noFill/>
          </a:ln>
        </p:spPr>
        <p:txBody>
          <a:bodyPr anchorCtr="0" anchor="b" bIns="34275" lIns="68575" spcFirstLastPara="1" rIns="68575" wrap="square" tIns="34275">
            <a:noAutofit/>
          </a:bodyPr>
          <a:lstStyle/>
          <a:p>
            <a:pPr indent="0" lvl="0" marL="0" marR="0" rtl="0" algn="r">
              <a:spcBef>
                <a:spcPts val="0"/>
              </a:spcBef>
              <a:spcAft>
                <a:spcPts val="0"/>
              </a:spcAft>
              <a:buNone/>
            </a:pPr>
            <a:r>
              <a:t/>
            </a:r>
            <a:endParaRPr sz="1200">
              <a:solidFill>
                <a:schemeClr val="lt1"/>
              </a:solidFill>
              <a:latin typeface="Arial"/>
              <a:ea typeface="Arial"/>
              <a:cs typeface="Arial"/>
              <a:sym typeface="Arial"/>
            </a:endParaRPr>
          </a:p>
        </p:txBody>
      </p:sp>
      <p:sp>
        <p:nvSpPr>
          <p:cNvPr id="102" name="Google Shape;102;p18"/>
          <p:cNvSpPr/>
          <p:nvPr/>
        </p:nvSpPr>
        <p:spPr>
          <a:xfrm>
            <a:off x="1879079" y="847725"/>
            <a:ext cx="7265100" cy="1255500"/>
          </a:xfrm>
          <a:prstGeom prst="rect">
            <a:avLst/>
          </a:prstGeom>
          <a:gradFill>
            <a:gsLst>
              <a:gs pos="0">
                <a:srgbClr val="DDE5F6"/>
              </a:gs>
              <a:gs pos="61000">
                <a:srgbClr val="9AB2E5"/>
              </a:gs>
              <a:gs pos="100000">
                <a:srgbClr val="9AB2E5"/>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 name="Google Shape;103;p18"/>
          <p:cNvSpPr txBox="1"/>
          <p:nvPr>
            <p:ph type="title"/>
          </p:nvPr>
        </p:nvSpPr>
        <p:spPr>
          <a:xfrm>
            <a:off x="563476" y="911525"/>
            <a:ext cx="1205100" cy="1127700"/>
          </a:xfrm>
          <a:prstGeom prst="rect">
            <a:avLst/>
          </a:prstGeom>
          <a:noFill/>
          <a:ln>
            <a:noFill/>
          </a:ln>
        </p:spPr>
        <p:txBody>
          <a:bodyPr anchorCtr="0" anchor="b" bIns="34275" lIns="68575" spcFirstLastPara="1" rIns="68575" wrap="square" tIns="34275">
            <a:normAutofit/>
          </a:bodyPr>
          <a:lstStyle>
            <a:lvl1pPr lvl="0" algn="r">
              <a:lnSpc>
                <a:spcPct val="100000"/>
              </a:lnSpc>
              <a:spcBef>
                <a:spcPts val="0"/>
              </a:spcBef>
              <a:spcAft>
                <a:spcPts val="0"/>
              </a:spcAft>
              <a:buClr>
                <a:srgbClr val="FFFFFF"/>
              </a:buClr>
              <a:buSzPts val="2100"/>
              <a:buFont typeface="Arial"/>
              <a:buNone/>
              <a:defRPr sz="21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18"/>
          <p:cNvSpPr txBox="1"/>
          <p:nvPr>
            <p:ph idx="1" type="body"/>
          </p:nvPr>
        </p:nvSpPr>
        <p:spPr>
          <a:xfrm>
            <a:off x="2057400" y="2267338"/>
            <a:ext cx="6581700" cy="23331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1"/>
              </a:buClr>
              <a:buSzPts val="1400"/>
              <a:buFont typeface="Arial"/>
              <a:buAutoNum type="arabicPeriod"/>
              <a:defRPr/>
            </a:lvl1pPr>
            <a:lvl2pPr indent="-304800" lvl="1" marL="914400" algn="l">
              <a:lnSpc>
                <a:spcPct val="100000"/>
              </a:lnSpc>
              <a:spcBef>
                <a:spcPts val="400"/>
              </a:spcBef>
              <a:spcAft>
                <a:spcPts val="0"/>
              </a:spcAft>
              <a:buClr>
                <a:schemeClr val="dk1"/>
              </a:buClr>
              <a:buSzPts val="1200"/>
              <a:buFont typeface="Microsoft Yahei"/>
              <a:buAutoNum type="arabicPeriod"/>
              <a:defRPr/>
            </a:lvl2pPr>
            <a:lvl3pPr indent="-298450" lvl="2" marL="1371600" algn="l">
              <a:lnSpc>
                <a:spcPct val="100000"/>
              </a:lnSpc>
              <a:spcBef>
                <a:spcPts val="400"/>
              </a:spcBef>
              <a:spcAft>
                <a:spcPts val="0"/>
              </a:spcAft>
              <a:buClr>
                <a:schemeClr val="dk1"/>
              </a:buClr>
              <a:buSzPts val="1100"/>
              <a:buFont typeface="Arial"/>
              <a:buAutoNum type="alphaLcParenR"/>
              <a:defRPr/>
            </a:lvl3pPr>
            <a:lvl4pPr indent="-285750" lvl="3" marL="1828800" algn="l">
              <a:lnSpc>
                <a:spcPct val="100000"/>
              </a:lnSpc>
              <a:spcBef>
                <a:spcPts val="400"/>
              </a:spcBef>
              <a:spcAft>
                <a:spcPts val="0"/>
              </a:spcAft>
              <a:buClr>
                <a:schemeClr val="dk1"/>
              </a:buClr>
              <a:buSzPts val="900"/>
              <a:buChar char="•"/>
              <a:defRPr/>
            </a:lvl4pPr>
            <a:lvl5pPr indent="-285750" lvl="4" marL="2286000" algn="l">
              <a:lnSpc>
                <a:spcPct val="100000"/>
              </a:lnSpc>
              <a:spcBef>
                <a:spcPts val="40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8"/>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8"/>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18"/>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8" name="Google Shape;108;p18"/>
          <p:cNvCxnSpPr/>
          <p:nvPr/>
        </p:nvCxnSpPr>
        <p:spPr>
          <a:xfrm>
            <a:off x="1879079" y="2267338"/>
            <a:ext cx="0" cy="2333100"/>
          </a:xfrm>
          <a:prstGeom prst="straightConnector1">
            <a:avLst/>
          </a:prstGeom>
          <a:solidFill>
            <a:srgbClr val="FFCC00"/>
          </a:solidFill>
          <a:ln cap="flat" cmpd="sng" w="9525">
            <a:solidFill>
              <a:schemeClr val="dk2">
                <a:alpha val="49800"/>
              </a:schemeClr>
            </a:solidFill>
            <a:prstDash val="solid"/>
            <a:round/>
            <a:headEnd len="sm" w="sm" type="none"/>
            <a:tailEnd len="sm" w="sm" type="none"/>
          </a:ln>
        </p:spPr>
      </p:cxnSp>
      <p:sp>
        <p:nvSpPr>
          <p:cNvPr id="109" name="Google Shape;109;p18"/>
          <p:cNvSpPr/>
          <p:nvPr/>
        </p:nvSpPr>
        <p:spPr>
          <a:xfrm>
            <a:off x="1047878" y="3817415"/>
            <a:ext cx="652872" cy="686751"/>
          </a:xfrm>
          <a:custGeom>
            <a:rect b="b" l="l" r="r" t="t"/>
            <a:pathLst>
              <a:path extrusionOk="0" h="5401" w="5127">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dk2">
              <a:alpha val="149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0" name="Shape 110"/>
        <p:cNvGrpSpPr/>
        <p:nvPr/>
      </p:nvGrpSpPr>
      <p:grpSpPr>
        <a:xfrm>
          <a:off x="0" y="0"/>
          <a:ext cx="0" cy="0"/>
          <a:chOff x="0" y="0"/>
          <a:chExt cx="0" cy="0"/>
        </a:xfrm>
      </p:grpSpPr>
      <p:grpSp>
        <p:nvGrpSpPr>
          <p:cNvPr id="111" name="Google Shape;111;p19"/>
          <p:cNvGrpSpPr/>
          <p:nvPr/>
        </p:nvGrpSpPr>
        <p:grpSpPr>
          <a:xfrm>
            <a:off x="-2174" y="0"/>
            <a:ext cx="9146174" cy="5143500"/>
            <a:chOff x="-2898" y="0"/>
            <a:chExt cx="12194898" cy="6858000"/>
          </a:xfrm>
        </p:grpSpPr>
        <p:grpSp>
          <p:nvGrpSpPr>
            <p:cNvPr id="112" name="Google Shape;112;p19"/>
            <p:cNvGrpSpPr/>
            <p:nvPr/>
          </p:nvGrpSpPr>
          <p:grpSpPr>
            <a:xfrm>
              <a:off x="0" y="0"/>
              <a:ext cx="12192000" cy="6858000"/>
              <a:chOff x="0" y="0"/>
              <a:chExt cx="12192000" cy="6858000"/>
            </a:xfrm>
          </p:grpSpPr>
          <p:sp>
            <p:nvSpPr>
              <p:cNvPr id="113" name="Google Shape;113;p19"/>
              <p:cNvSpPr/>
              <p:nvPr/>
            </p:nvSpPr>
            <p:spPr>
              <a:xfrm>
                <a:off x="0" y="0"/>
                <a:ext cx="12192000" cy="6858000"/>
              </a:xfrm>
              <a:prstGeom prst="rect">
                <a:avLst/>
              </a:prstGeom>
              <a:blipFill rotWithShape="1">
                <a:blip r:embed="rId2">
                  <a:alphaModFix/>
                </a:blip>
                <a:stretch>
                  <a:fillRect b="-789" l="0" r="0" t="-789"/>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4" name="Google Shape;114;p19"/>
              <p:cNvSpPr/>
              <p:nvPr/>
            </p:nvSpPr>
            <p:spPr>
              <a:xfrm>
                <a:off x="0" y="0"/>
                <a:ext cx="12192000" cy="6858000"/>
              </a:xfrm>
              <a:prstGeom prst="rect">
                <a:avLst/>
              </a:prstGeom>
              <a:solidFill>
                <a:schemeClr val="accent1">
                  <a:alpha val="6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15" name="Google Shape;115;p19"/>
            <p:cNvSpPr/>
            <p:nvPr/>
          </p:nvSpPr>
          <p:spPr>
            <a:xfrm>
              <a:off x="-2898" y="0"/>
              <a:ext cx="1778317" cy="179165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19"/>
            <p:cNvSpPr/>
            <p:nvPr/>
          </p:nvSpPr>
          <p:spPr>
            <a:xfrm rot="10800000">
              <a:off x="9914506" y="4563427"/>
              <a:ext cx="2277494" cy="229457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7" name="Google Shape;117;p19"/>
            <p:cNvSpPr/>
            <p:nvPr/>
          </p:nvSpPr>
          <p:spPr>
            <a:xfrm rot="10800000">
              <a:off x="8537028" y="4970416"/>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9AB2E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19"/>
            <p:cNvSpPr/>
            <p:nvPr/>
          </p:nvSpPr>
          <p:spPr>
            <a:xfrm rot="10800000">
              <a:off x="10350312" y="3815076"/>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9" name="Google Shape;119;p19"/>
            <p:cNvSpPr/>
            <p:nvPr/>
          </p:nvSpPr>
          <p:spPr>
            <a:xfrm>
              <a:off x="1868052" y="528505"/>
              <a:ext cx="967155" cy="974408"/>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9AB2E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0" name="Google Shape;120;p19"/>
            <p:cNvSpPr/>
            <p:nvPr/>
          </p:nvSpPr>
          <p:spPr>
            <a:xfrm>
              <a:off x="660400" y="1500878"/>
              <a:ext cx="1208944" cy="1218009"/>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121" name="Google Shape;121;p19"/>
          <p:cNvSpPr txBox="1"/>
          <p:nvPr>
            <p:ph type="title"/>
          </p:nvPr>
        </p:nvSpPr>
        <p:spPr>
          <a:xfrm>
            <a:off x="2002008" y="1566850"/>
            <a:ext cx="5130600" cy="9426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chemeClr val="l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19"/>
          <p:cNvSpPr txBox="1"/>
          <p:nvPr>
            <p:ph idx="1" type="body"/>
          </p:nvPr>
        </p:nvSpPr>
        <p:spPr>
          <a:xfrm>
            <a:off x="2002008" y="2518421"/>
            <a:ext cx="5130600" cy="1276800"/>
          </a:xfrm>
          <a:prstGeom prst="rect">
            <a:avLst/>
          </a:prstGeom>
          <a:noFill/>
          <a:ln>
            <a:noFill/>
          </a:ln>
        </p:spPr>
        <p:txBody>
          <a:bodyPr anchorCtr="0" anchor="t" bIns="34275" lIns="68575" spcFirstLastPara="1" rIns="68575" wrap="square" tIns="34275">
            <a:normAutofit/>
          </a:bodyPr>
          <a:lstStyle>
            <a:lvl1pPr indent="-228600" lvl="0" marL="457200" algn="ctr">
              <a:lnSpc>
                <a:spcPct val="120000"/>
              </a:lnSpc>
              <a:spcBef>
                <a:spcPts val="800"/>
              </a:spcBef>
              <a:spcAft>
                <a:spcPts val="0"/>
              </a:spcAft>
              <a:buClr>
                <a:schemeClr val="lt1"/>
              </a:buClr>
              <a:buSzPts val="1500"/>
              <a:buFont typeface="Arial"/>
              <a:buNone/>
              <a:defRPr b="0" sz="1500">
                <a:solidFill>
                  <a:schemeClr val="lt1"/>
                </a:solidFill>
                <a:latin typeface="Arial"/>
                <a:ea typeface="Arial"/>
                <a:cs typeface="Arial"/>
                <a:sym typeface="Arial"/>
              </a:defRPr>
            </a:lvl1pPr>
            <a:lvl2pPr indent="-317500" lvl="1" marL="914400" algn="l">
              <a:lnSpc>
                <a:spcPct val="120000"/>
              </a:lnSpc>
              <a:spcBef>
                <a:spcPts val="400"/>
              </a:spcBef>
              <a:spcAft>
                <a:spcPts val="0"/>
              </a:spcAft>
              <a:buClr>
                <a:schemeClr val="lt1"/>
              </a:buClr>
              <a:buSzPts val="1400"/>
              <a:buChar char="•"/>
              <a:defRPr/>
            </a:lvl2pPr>
            <a:lvl3pPr indent="-317500" lvl="2" marL="1371600" algn="l">
              <a:lnSpc>
                <a:spcPct val="120000"/>
              </a:lnSpc>
              <a:spcBef>
                <a:spcPts val="400"/>
              </a:spcBef>
              <a:spcAft>
                <a:spcPts val="0"/>
              </a:spcAft>
              <a:buClr>
                <a:schemeClr val="lt1"/>
              </a:buClr>
              <a:buSzPts val="1400"/>
              <a:buChar char="•"/>
              <a:defRPr/>
            </a:lvl3pPr>
            <a:lvl4pPr indent="-317500" lvl="3" marL="1828800" algn="l">
              <a:lnSpc>
                <a:spcPct val="120000"/>
              </a:lnSpc>
              <a:spcBef>
                <a:spcPts val="400"/>
              </a:spcBef>
              <a:spcAft>
                <a:spcPts val="0"/>
              </a:spcAft>
              <a:buClr>
                <a:schemeClr val="lt1"/>
              </a:buClr>
              <a:buSzPts val="1400"/>
              <a:buChar char="•"/>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3" name="Google Shape;123;p19"/>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9"/>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6" name="Shape 126"/>
        <p:cNvGrpSpPr/>
        <p:nvPr/>
      </p:nvGrpSpPr>
      <p:grpSpPr>
        <a:xfrm>
          <a:off x="0" y="0"/>
          <a:ext cx="0" cy="0"/>
          <a:chOff x="0" y="0"/>
          <a:chExt cx="0" cy="0"/>
        </a:xfrm>
      </p:grpSpPr>
      <p:sp>
        <p:nvSpPr>
          <p:cNvPr id="127" name="Google Shape;127;p20"/>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0"/>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0"/>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130" name="Shape 130"/>
        <p:cNvGrpSpPr/>
        <p:nvPr/>
      </p:nvGrpSpPr>
      <p:grpSpPr>
        <a:xfrm>
          <a:off x="0" y="0"/>
          <a:ext cx="0" cy="0"/>
          <a:chOff x="0" y="0"/>
          <a:chExt cx="0" cy="0"/>
        </a:xfrm>
      </p:grpSpPr>
      <p:grpSp>
        <p:nvGrpSpPr>
          <p:cNvPr id="131" name="Google Shape;131;p21"/>
          <p:cNvGrpSpPr/>
          <p:nvPr/>
        </p:nvGrpSpPr>
        <p:grpSpPr>
          <a:xfrm flipH="1">
            <a:off x="-2173" y="0"/>
            <a:ext cx="9146174" cy="5143500"/>
            <a:chOff x="-2898" y="0"/>
            <a:chExt cx="12194898" cy="6858000"/>
          </a:xfrm>
        </p:grpSpPr>
        <p:sp>
          <p:nvSpPr>
            <p:cNvPr id="132" name="Google Shape;132;p21"/>
            <p:cNvSpPr/>
            <p:nvPr/>
          </p:nvSpPr>
          <p:spPr>
            <a:xfrm>
              <a:off x="0" y="0"/>
              <a:ext cx="12192000" cy="6858000"/>
            </a:xfrm>
            <a:prstGeom prst="rect">
              <a:avLst/>
            </a:prstGeom>
            <a:blipFill rotWithShape="1">
              <a:blip r:embed="rId2">
                <a:alphaModFix/>
              </a:blip>
              <a:stretch>
                <a:fillRect b="-789" l="0" r="0" t="-789"/>
              </a:stretch>
            </a:blip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3" name="Google Shape;133;p21"/>
            <p:cNvSpPr/>
            <p:nvPr/>
          </p:nvSpPr>
          <p:spPr>
            <a:xfrm>
              <a:off x="-2898" y="0"/>
              <a:ext cx="12192000" cy="6858000"/>
            </a:xfrm>
            <a:prstGeom prst="rect">
              <a:avLst/>
            </a:prstGeom>
            <a:gradFill>
              <a:gsLst>
                <a:gs pos="0">
                  <a:srgbClr val="5981D5">
                    <a:alpha val="0"/>
                  </a:srgbClr>
                </a:gs>
                <a:gs pos="44000">
                  <a:srgbClr val="5981D5">
                    <a:alpha val="0"/>
                  </a:srgbClr>
                </a:gs>
                <a:gs pos="61000">
                  <a:srgbClr val="5981D5">
                    <a:alpha val="69803"/>
                  </a:srgbClr>
                </a:gs>
                <a:gs pos="78000">
                  <a:schemeClr val="accent1"/>
                </a:gs>
                <a:gs pos="100000">
                  <a:schemeClr val="accent1"/>
                </a:gs>
              </a:gsLst>
              <a:lin ang="5400012"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4" name="Google Shape;134;p21"/>
            <p:cNvSpPr/>
            <p:nvPr/>
          </p:nvSpPr>
          <p:spPr>
            <a:xfrm>
              <a:off x="-2898" y="0"/>
              <a:ext cx="1778317" cy="179165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1"/>
                </a:gs>
                <a:gs pos="100000">
                  <a:srgbClr val="5981D5">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5" name="Google Shape;135;p21"/>
            <p:cNvSpPr/>
            <p:nvPr/>
          </p:nvSpPr>
          <p:spPr>
            <a:xfrm rot="10800000">
              <a:off x="9914506" y="4563427"/>
              <a:ext cx="2277494" cy="2294573"/>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solidFill>
              <a:srgbClr val="2D59B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6" name="Google Shape;136;p21"/>
            <p:cNvSpPr/>
            <p:nvPr/>
          </p:nvSpPr>
          <p:spPr>
            <a:xfrm flipH="1">
              <a:off x="8537028" y="496949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7" name="Google Shape;137;p21"/>
            <p:cNvSpPr/>
            <p:nvPr/>
          </p:nvSpPr>
          <p:spPr>
            <a:xfrm flipH="1">
              <a:off x="10350312" y="3814154"/>
              <a:ext cx="1286940" cy="1296591"/>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8" name="Google Shape;138;p21"/>
            <p:cNvSpPr/>
            <p:nvPr/>
          </p:nvSpPr>
          <p:spPr>
            <a:xfrm>
              <a:off x="1868052" y="528505"/>
              <a:ext cx="967155" cy="974408"/>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rgbClr val="BBCBEE"/>
                </a:gs>
                <a:gs pos="99000">
                  <a:srgbClr val="BBCBEE">
                    <a:alpha val="14901"/>
                  </a:srgbClr>
                </a:gs>
                <a:gs pos="100000">
                  <a:srgbClr val="BBCBEE">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39" name="Google Shape;139;p21"/>
            <p:cNvSpPr/>
            <p:nvPr/>
          </p:nvSpPr>
          <p:spPr>
            <a:xfrm>
              <a:off x="660400" y="1500878"/>
              <a:ext cx="1208944" cy="1218009"/>
            </a:xfrm>
            <a:custGeom>
              <a:rect b="b" l="l" r="r" t="t"/>
              <a:pathLst>
                <a:path extrusionOk="0" h="3143250" w="3119855">
                  <a:moveTo>
                    <a:pt x="1891194" y="104575"/>
                  </a:moveTo>
                  <a:lnTo>
                    <a:pt x="2946372" y="1159757"/>
                  </a:lnTo>
                  <a:cubicBezTo>
                    <a:pt x="3170879" y="1384167"/>
                    <a:pt x="3170879" y="1748116"/>
                    <a:pt x="2946469" y="1972526"/>
                  </a:cubicBezTo>
                  <a:cubicBezTo>
                    <a:pt x="2946372" y="1972619"/>
                    <a:pt x="2946372" y="1972619"/>
                    <a:pt x="2946372" y="1972619"/>
                  </a:cubicBezTo>
                  <a:lnTo>
                    <a:pt x="1891194" y="3027801"/>
                  </a:lnTo>
                  <a:cubicBezTo>
                    <a:pt x="1820803" y="3098285"/>
                    <a:pt x="1725270" y="3137813"/>
                    <a:pt x="1625731" y="3137813"/>
                  </a:cubicBezTo>
                  <a:lnTo>
                    <a:pt x="292231" y="3137813"/>
                  </a:lnTo>
                  <a:cubicBezTo>
                    <a:pt x="27820" y="3137813"/>
                    <a:pt x="-104675" y="2818061"/>
                    <a:pt x="82681" y="2630988"/>
                  </a:cubicBezTo>
                  <a:lnTo>
                    <a:pt x="815344" y="1898326"/>
                  </a:lnTo>
                  <a:cubicBezTo>
                    <a:pt x="998798" y="1714872"/>
                    <a:pt x="998798" y="1417504"/>
                    <a:pt x="815441" y="1234148"/>
                  </a:cubicBezTo>
                  <a:cubicBezTo>
                    <a:pt x="815344" y="1234050"/>
                    <a:pt x="815344" y="1234050"/>
                    <a:pt x="815344" y="1234050"/>
                  </a:cubicBezTo>
                  <a:lnTo>
                    <a:pt x="82681" y="501388"/>
                  </a:lnTo>
                  <a:cubicBezTo>
                    <a:pt x="-104293" y="314316"/>
                    <a:pt x="28196" y="-5437"/>
                    <a:pt x="292231" y="-5437"/>
                  </a:cubicBezTo>
                  <a:lnTo>
                    <a:pt x="1625731" y="-5437"/>
                  </a:lnTo>
                  <a:cubicBezTo>
                    <a:pt x="1725270" y="-5437"/>
                    <a:pt x="1820803" y="34091"/>
                    <a:pt x="1891194" y="104575"/>
                  </a:cubicBezTo>
                  <a:close/>
                </a:path>
              </a:pathLst>
            </a:custGeom>
            <a:gradFill>
              <a:gsLst>
                <a:gs pos="0">
                  <a:schemeClr val="accent2"/>
                </a:gs>
                <a:gs pos="100000">
                  <a:srgbClr val="94B85C">
                    <a:alpha val="14901"/>
                  </a:srgbClr>
                </a:gs>
              </a:gsLst>
              <a:lin ang="599990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grpSp>
      <p:sp>
        <p:nvSpPr>
          <p:cNvPr id="140" name="Google Shape;140;p21"/>
          <p:cNvSpPr txBox="1"/>
          <p:nvPr>
            <p:ph type="title"/>
          </p:nvPr>
        </p:nvSpPr>
        <p:spPr>
          <a:xfrm>
            <a:off x="4851243" y="2592427"/>
            <a:ext cx="3787800" cy="1475100"/>
          </a:xfrm>
          <a:prstGeom prst="rect">
            <a:avLst/>
          </a:prstGeom>
          <a:noFill/>
          <a:ln>
            <a:noFill/>
          </a:ln>
        </p:spPr>
        <p:txBody>
          <a:bodyPr anchorCtr="0" anchor="b" bIns="34275" lIns="68575" spcFirstLastPara="1" rIns="68575" wrap="square" tIns="34275">
            <a:normAutofit/>
          </a:bodyPr>
          <a:lstStyle>
            <a:lvl1pPr lvl="0" algn="r">
              <a:lnSpc>
                <a:spcPct val="100000"/>
              </a:lnSpc>
              <a:spcBef>
                <a:spcPts val="0"/>
              </a:spcBef>
              <a:spcAft>
                <a:spcPts val="0"/>
              </a:spcAft>
              <a:buClr>
                <a:schemeClr val="lt1"/>
              </a:buClr>
              <a:buSzPts val="3300"/>
              <a:buFont typeface="Arial"/>
              <a:buNone/>
              <a:defRPr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1" name="Google Shape;141;p21"/>
          <p:cNvSpPr txBox="1"/>
          <p:nvPr>
            <p:ph idx="1" type="body"/>
          </p:nvPr>
        </p:nvSpPr>
        <p:spPr>
          <a:xfrm>
            <a:off x="4838700" y="4067593"/>
            <a:ext cx="3798000" cy="259200"/>
          </a:xfrm>
          <a:prstGeom prst="rect">
            <a:avLst/>
          </a:prstGeom>
          <a:noFill/>
          <a:ln>
            <a:noFill/>
          </a:ln>
        </p:spPr>
        <p:txBody>
          <a:bodyPr anchorCtr="0" anchor="ctr" bIns="34275" lIns="67500" spcFirstLastPara="1" rIns="68575" wrap="square" tIns="34275">
            <a:normAutofit/>
          </a:bodyPr>
          <a:lstStyle>
            <a:lvl1pPr indent="-228600" lvl="0" marL="457200" algn="r">
              <a:lnSpc>
                <a:spcPct val="100000"/>
              </a:lnSpc>
              <a:spcBef>
                <a:spcPts val="800"/>
              </a:spcBef>
              <a:spcAft>
                <a:spcPts val="0"/>
              </a:spcAft>
              <a:buClr>
                <a:schemeClr val="lt1"/>
              </a:buClr>
              <a:buSzPts val="900"/>
              <a:buNone/>
              <a:defRPr sz="900"/>
            </a:lvl1pPr>
            <a:lvl2pPr indent="-317500" lvl="1" marL="914400" algn="l">
              <a:lnSpc>
                <a:spcPct val="120000"/>
              </a:lnSpc>
              <a:spcBef>
                <a:spcPts val="400"/>
              </a:spcBef>
              <a:spcAft>
                <a:spcPts val="0"/>
              </a:spcAft>
              <a:buClr>
                <a:schemeClr val="lt1"/>
              </a:buClr>
              <a:buSzPts val="1400"/>
              <a:buChar char="•"/>
              <a:defRPr/>
            </a:lvl2pPr>
            <a:lvl3pPr indent="-317500" lvl="2" marL="1371600" algn="l">
              <a:lnSpc>
                <a:spcPct val="120000"/>
              </a:lnSpc>
              <a:spcBef>
                <a:spcPts val="400"/>
              </a:spcBef>
              <a:spcAft>
                <a:spcPts val="0"/>
              </a:spcAft>
              <a:buClr>
                <a:schemeClr val="lt1"/>
              </a:buClr>
              <a:buSzPts val="1400"/>
              <a:buChar char="•"/>
              <a:defRPr/>
            </a:lvl3pPr>
            <a:lvl4pPr indent="-317500" lvl="3" marL="1828800" algn="l">
              <a:lnSpc>
                <a:spcPct val="120000"/>
              </a:lnSpc>
              <a:spcBef>
                <a:spcPts val="400"/>
              </a:spcBef>
              <a:spcAft>
                <a:spcPts val="0"/>
              </a:spcAft>
              <a:buClr>
                <a:schemeClr val="lt1"/>
              </a:buClr>
              <a:buSzPts val="1400"/>
              <a:buChar char="•"/>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2" name="Google Shape;142;p21"/>
          <p:cNvSpPr txBox="1"/>
          <p:nvPr>
            <p:ph idx="2" type="body"/>
          </p:nvPr>
        </p:nvSpPr>
        <p:spPr>
          <a:xfrm>
            <a:off x="4838700" y="4341437"/>
            <a:ext cx="3798000" cy="259200"/>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800"/>
              </a:spcBef>
              <a:spcAft>
                <a:spcPts val="0"/>
              </a:spcAft>
              <a:buClr>
                <a:schemeClr val="lt1"/>
              </a:buClr>
              <a:buSzPts val="900"/>
              <a:buNone/>
              <a:defRPr sz="900"/>
            </a:lvl1pPr>
            <a:lvl2pPr indent="-317500" lvl="1" marL="914400" algn="l">
              <a:lnSpc>
                <a:spcPct val="120000"/>
              </a:lnSpc>
              <a:spcBef>
                <a:spcPts val="400"/>
              </a:spcBef>
              <a:spcAft>
                <a:spcPts val="0"/>
              </a:spcAft>
              <a:buClr>
                <a:schemeClr val="lt1"/>
              </a:buClr>
              <a:buSzPts val="1400"/>
              <a:buChar char="•"/>
              <a:defRPr/>
            </a:lvl2pPr>
            <a:lvl3pPr indent="-317500" lvl="2" marL="1371600" algn="l">
              <a:lnSpc>
                <a:spcPct val="120000"/>
              </a:lnSpc>
              <a:spcBef>
                <a:spcPts val="400"/>
              </a:spcBef>
              <a:spcAft>
                <a:spcPts val="0"/>
              </a:spcAft>
              <a:buClr>
                <a:schemeClr val="lt1"/>
              </a:buClr>
              <a:buSzPts val="1400"/>
              <a:buChar char="•"/>
              <a:defRPr/>
            </a:lvl3pPr>
            <a:lvl4pPr indent="-317500" lvl="3" marL="1828800" algn="l">
              <a:lnSpc>
                <a:spcPct val="120000"/>
              </a:lnSpc>
              <a:spcBef>
                <a:spcPts val="400"/>
              </a:spcBef>
              <a:spcAft>
                <a:spcPts val="0"/>
              </a:spcAft>
              <a:buClr>
                <a:schemeClr val="lt1"/>
              </a:buClr>
              <a:buSzPts val="1400"/>
              <a:buChar char="•"/>
              <a:defRPr/>
            </a:lvl4pPr>
            <a:lvl5pPr indent="-317500" lvl="4" marL="2286000" algn="l">
              <a:lnSpc>
                <a:spcPct val="12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E5F6"/>
            </a:gs>
            <a:gs pos="100000">
              <a:schemeClr val="lt1"/>
            </a:gs>
          </a:gsLst>
          <a:lin ang="13500032" scaled="0"/>
        </a:gradFill>
      </p:bgPr>
    </p:bg>
    <p:spTree>
      <p:nvGrpSpPr>
        <p:cNvPr id="64" name="Shape 64"/>
        <p:cNvGrpSpPr/>
        <p:nvPr/>
      </p:nvGrpSpPr>
      <p:grpSpPr>
        <a:xfrm>
          <a:off x="0" y="0"/>
          <a:ext cx="0" cy="0"/>
          <a:chOff x="0" y="0"/>
          <a:chExt cx="0" cy="0"/>
        </a:xfrm>
      </p:grpSpPr>
      <p:grpSp>
        <p:nvGrpSpPr>
          <p:cNvPr id="65" name="Google Shape;65;p14"/>
          <p:cNvGrpSpPr/>
          <p:nvPr/>
        </p:nvGrpSpPr>
        <p:grpSpPr>
          <a:xfrm>
            <a:off x="326572" y="371271"/>
            <a:ext cx="8490857" cy="492116"/>
            <a:chOff x="435429" y="495028"/>
            <a:chExt cx="11321142" cy="656155"/>
          </a:xfrm>
        </p:grpSpPr>
        <p:sp>
          <p:nvSpPr>
            <p:cNvPr id="66" name="Google Shape;66;p14"/>
            <p:cNvSpPr/>
            <p:nvPr/>
          </p:nvSpPr>
          <p:spPr>
            <a:xfrm flipH="1" rot="10800000">
              <a:off x="435429" y="495028"/>
              <a:ext cx="11321142" cy="656155"/>
            </a:xfrm>
            <a:custGeom>
              <a:rect b="b" l="l" r="r" t="t"/>
              <a:pathLst>
                <a:path extrusionOk="0" h="656155" w="11321142">
                  <a:moveTo>
                    <a:pt x="90133" y="656155"/>
                  </a:moveTo>
                  <a:lnTo>
                    <a:pt x="11231009" y="656155"/>
                  </a:lnTo>
                  <a:cubicBezTo>
                    <a:pt x="11280788" y="656155"/>
                    <a:pt x="11321142" y="615801"/>
                    <a:pt x="11321142" y="566022"/>
                  </a:cubicBezTo>
                  <a:lnTo>
                    <a:pt x="11321142" y="205501"/>
                  </a:lnTo>
                  <a:cubicBezTo>
                    <a:pt x="11321142" y="155722"/>
                    <a:pt x="11280788" y="115368"/>
                    <a:pt x="11231009" y="115368"/>
                  </a:cubicBezTo>
                  <a:lnTo>
                    <a:pt x="10624419" y="115368"/>
                  </a:lnTo>
                  <a:lnTo>
                    <a:pt x="10444228" y="0"/>
                  </a:lnTo>
                  <a:lnTo>
                    <a:pt x="10264037" y="115368"/>
                  </a:lnTo>
                  <a:lnTo>
                    <a:pt x="90133" y="115368"/>
                  </a:lnTo>
                  <a:cubicBezTo>
                    <a:pt x="40354" y="115368"/>
                    <a:pt x="0" y="155722"/>
                    <a:pt x="0" y="205501"/>
                  </a:cubicBezTo>
                  <a:lnTo>
                    <a:pt x="0" y="566022"/>
                  </a:lnTo>
                  <a:cubicBezTo>
                    <a:pt x="0" y="615801"/>
                    <a:pt x="40354" y="656155"/>
                    <a:pt x="90133" y="656155"/>
                  </a:cubicBezTo>
                  <a:close/>
                </a:path>
              </a:pathLst>
            </a:custGeom>
            <a:solidFill>
              <a:schemeClr val="accent1">
                <a:alpha val="149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67" name="Google Shape;67;p14"/>
            <p:cNvGrpSpPr/>
            <p:nvPr/>
          </p:nvGrpSpPr>
          <p:grpSpPr>
            <a:xfrm>
              <a:off x="10690025" y="575788"/>
              <a:ext cx="379200" cy="379200"/>
              <a:chOff x="10690025" y="575788"/>
              <a:chExt cx="379200" cy="379200"/>
            </a:xfrm>
          </p:grpSpPr>
          <p:sp>
            <p:nvSpPr>
              <p:cNvPr id="68" name="Google Shape;68;p14"/>
              <p:cNvSpPr/>
              <p:nvPr/>
            </p:nvSpPr>
            <p:spPr>
              <a:xfrm>
                <a:off x="10690025" y="575788"/>
                <a:ext cx="379200" cy="379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9" name="Google Shape;69;p14"/>
              <p:cNvSpPr/>
              <p:nvPr/>
            </p:nvSpPr>
            <p:spPr>
              <a:xfrm>
                <a:off x="10798993" y="664681"/>
                <a:ext cx="163886" cy="204672"/>
              </a:xfrm>
              <a:custGeom>
                <a:rect b="b" l="l" r="r" t="t"/>
                <a:pathLst>
                  <a:path extrusionOk="0" h="2728956" w="2185143">
                    <a:moveTo>
                      <a:pt x="2021668" y="1788489"/>
                    </a:moveTo>
                    <a:cubicBezTo>
                      <a:pt x="2076331" y="1777861"/>
                      <a:pt x="2135254" y="1801242"/>
                      <a:pt x="2166490" y="1852257"/>
                    </a:cubicBezTo>
                    <a:cubicBezTo>
                      <a:pt x="2204352" y="1912719"/>
                      <a:pt x="2181635" y="1995854"/>
                      <a:pt x="2124842" y="2037422"/>
                    </a:cubicBezTo>
                    <a:cubicBezTo>
                      <a:pt x="2124842" y="2037422"/>
                      <a:pt x="2124842" y="2037422"/>
                      <a:pt x="1170719" y="2702504"/>
                    </a:cubicBezTo>
                    <a:cubicBezTo>
                      <a:pt x="1163147" y="2706283"/>
                      <a:pt x="1159361" y="2710062"/>
                      <a:pt x="1151788" y="2713841"/>
                    </a:cubicBezTo>
                    <a:cubicBezTo>
                      <a:pt x="1151788" y="2713841"/>
                      <a:pt x="1151788" y="2713841"/>
                      <a:pt x="1148002" y="2717620"/>
                    </a:cubicBezTo>
                    <a:cubicBezTo>
                      <a:pt x="1144216" y="2717620"/>
                      <a:pt x="1140430" y="2721398"/>
                      <a:pt x="1136643" y="2721398"/>
                    </a:cubicBezTo>
                    <a:cubicBezTo>
                      <a:pt x="1132857" y="2721398"/>
                      <a:pt x="1132857" y="2721398"/>
                      <a:pt x="1129071" y="2721398"/>
                    </a:cubicBezTo>
                    <a:cubicBezTo>
                      <a:pt x="1125285" y="2725177"/>
                      <a:pt x="1121499" y="2725177"/>
                      <a:pt x="1117712" y="2725177"/>
                    </a:cubicBezTo>
                    <a:cubicBezTo>
                      <a:pt x="1113926" y="2725177"/>
                      <a:pt x="1113926" y="2725177"/>
                      <a:pt x="1110140" y="2725177"/>
                    </a:cubicBezTo>
                    <a:cubicBezTo>
                      <a:pt x="1106354" y="2728956"/>
                      <a:pt x="1098781" y="2728956"/>
                      <a:pt x="1094995" y="2728956"/>
                    </a:cubicBezTo>
                    <a:cubicBezTo>
                      <a:pt x="1091209" y="2728956"/>
                      <a:pt x="1091209" y="2728956"/>
                      <a:pt x="1091209" y="2728956"/>
                    </a:cubicBezTo>
                    <a:cubicBezTo>
                      <a:pt x="1083637" y="2728956"/>
                      <a:pt x="1079850" y="2728956"/>
                      <a:pt x="1072278" y="2725177"/>
                    </a:cubicBezTo>
                    <a:cubicBezTo>
                      <a:pt x="1072278" y="2725177"/>
                      <a:pt x="1068492" y="2725177"/>
                      <a:pt x="1068492" y="2725177"/>
                    </a:cubicBezTo>
                    <a:cubicBezTo>
                      <a:pt x="1064706" y="2725177"/>
                      <a:pt x="1060919" y="2725177"/>
                      <a:pt x="1057133" y="2721398"/>
                    </a:cubicBezTo>
                    <a:cubicBezTo>
                      <a:pt x="1053347" y="2721398"/>
                      <a:pt x="1049561" y="2721398"/>
                      <a:pt x="1049561" y="2721398"/>
                    </a:cubicBezTo>
                    <a:cubicBezTo>
                      <a:pt x="1045775" y="2721398"/>
                      <a:pt x="1038202" y="2717620"/>
                      <a:pt x="1034416" y="2717620"/>
                    </a:cubicBezTo>
                    <a:cubicBezTo>
                      <a:pt x="1034416" y="2713841"/>
                      <a:pt x="1034416" y="2713841"/>
                      <a:pt x="1030630" y="2713841"/>
                    </a:cubicBezTo>
                    <a:cubicBezTo>
                      <a:pt x="1026844" y="2710062"/>
                      <a:pt x="1019271" y="2706283"/>
                      <a:pt x="1015485" y="2702504"/>
                    </a:cubicBezTo>
                    <a:cubicBezTo>
                      <a:pt x="1015485" y="2702504"/>
                      <a:pt x="1015485" y="2702504"/>
                      <a:pt x="57576" y="2033643"/>
                    </a:cubicBezTo>
                    <a:cubicBezTo>
                      <a:pt x="-3003" y="1992076"/>
                      <a:pt x="-18148" y="1905161"/>
                      <a:pt x="23500" y="1844699"/>
                    </a:cubicBezTo>
                    <a:cubicBezTo>
                      <a:pt x="65149" y="1784237"/>
                      <a:pt x="152231" y="1769122"/>
                      <a:pt x="212811" y="1810690"/>
                    </a:cubicBezTo>
                    <a:cubicBezTo>
                      <a:pt x="212811" y="1810690"/>
                      <a:pt x="212811" y="1810690"/>
                      <a:pt x="1038202" y="2388858"/>
                    </a:cubicBezTo>
                    <a:cubicBezTo>
                      <a:pt x="1072278" y="2411531"/>
                      <a:pt x="1113926" y="2411531"/>
                      <a:pt x="1144216" y="2388858"/>
                    </a:cubicBezTo>
                    <a:cubicBezTo>
                      <a:pt x="1144216" y="2388858"/>
                      <a:pt x="1144216" y="2388858"/>
                      <a:pt x="1969608" y="1810690"/>
                    </a:cubicBezTo>
                    <a:cubicBezTo>
                      <a:pt x="1985699" y="1799353"/>
                      <a:pt x="2003447" y="1792031"/>
                      <a:pt x="2021668" y="1788489"/>
                    </a:cubicBezTo>
                    <a:close/>
                    <a:moveTo>
                      <a:pt x="111056" y="893965"/>
                    </a:moveTo>
                    <a:cubicBezTo>
                      <a:pt x="145606" y="888293"/>
                      <a:pt x="182521" y="895856"/>
                      <a:pt x="212811" y="918543"/>
                    </a:cubicBezTo>
                    <a:cubicBezTo>
                      <a:pt x="212811" y="918543"/>
                      <a:pt x="212811" y="918543"/>
                      <a:pt x="1038202" y="1497075"/>
                    </a:cubicBezTo>
                    <a:cubicBezTo>
                      <a:pt x="1072278" y="1519762"/>
                      <a:pt x="1113926" y="1519762"/>
                      <a:pt x="1144216" y="1497075"/>
                    </a:cubicBezTo>
                    <a:cubicBezTo>
                      <a:pt x="1144216" y="1497075"/>
                      <a:pt x="1144216" y="1497075"/>
                      <a:pt x="1969608" y="918543"/>
                    </a:cubicBezTo>
                    <a:cubicBezTo>
                      <a:pt x="2033973" y="873168"/>
                      <a:pt x="2124842" y="888293"/>
                      <a:pt x="2166490" y="956356"/>
                    </a:cubicBezTo>
                    <a:cubicBezTo>
                      <a:pt x="2204352" y="1020637"/>
                      <a:pt x="2181635" y="1100043"/>
                      <a:pt x="2124842" y="1141637"/>
                    </a:cubicBezTo>
                    <a:cubicBezTo>
                      <a:pt x="2124842" y="1141637"/>
                      <a:pt x="2124842" y="1141637"/>
                      <a:pt x="1170719" y="1810919"/>
                    </a:cubicBezTo>
                    <a:cubicBezTo>
                      <a:pt x="1163147" y="1814700"/>
                      <a:pt x="1159361" y="1818481"/>
                      <a:pt x="1151788" y="1822262"/>
                    </a:cubicBezTo>
                    <a:cubicBezTo>
                      <a:pt x="1151788" y="1822262"/>
                      <a:pt x="1151788" y="1822262"/>
                      <a:pt x="1148002" y="1822262"/>
                    </a:cubicBezTo>
                    <a:cubicBezTo>
                      <a:pt x="1144216" y="1826044"/>
                      <a:pt x="1140430" y="1826044"/>
                      <a:pt x="1136643" y="1826044"/>
                    </a:cubicBezTo>
                    <a:cubicBezTo>
                      <a:pt x="1132857" y="1829825"/>
                      <a:pt x="1132857" y="1829825"/>
                      <a:pt x="1129071" y="1829825"/>
                    </a:cubicBezTo>
                    <a:cubicBezTo>
                      <a:pt x="1125285" y="1829825"/>
                      <a:pt x="1121499" y="1833606"/>
                      <a:pt x="1117712" y="1833606"/>
                    </a:cubicBezTo>
                    <a:cubicBezTo>
                      <a:pt x="1113926" y="1833606"/>
                      <a:pt x="1113926" y="1833606"/>
                      <a:pt x="1110140" y="1833606"/>
                    </a:cubicBezTo>
                    <a:cubicBezTo>
                      <a:pt x="1106354" y="1833606"/>
                      <a:pt x="1098781" y="1833606"/>
                      <a:pt x="1094995" y="1833606"/>
                    </a:cubicBezTo>
                    <a:cubicBezTo>
                      <a:pt x="1091209" y="1833606"/>
                      <a:pt x="1091209" y="1833606"/>
                      <a:pt x="1091209" y="1833606"/>
                    </a:cubicBezTo>
                    <a:cubicBezTo>
                      <a:pt x="1083637" y="1833606"/>
                      <a:pt x="1079850" y="1833606"/>
                      <a:pt x="1072278" y="1833606"/>
                    </a:cubicBezTo>
                    <a:cubicBezTo>
                      <a:pt x="1072278" y="1833606"/>
                      <a:pt x="1068492" y="1833606"/>
                      <a:pt x="1068492" y="1833606"/>
                    </a:cubicBezTo>
                    <a:cubicBezTo>
                      <a:pt x="1064706" y="1833606"/>
                      <a:pt x="1060919" y="1829825"/>
                      <a:pt x="1057133" y="1829825"/>
                    </a:cubicBezTo>
                    <a:cubicBezTo>
                      <a:pt x="1053347" y="1829825"/>
                      <a:pt x="1049561" y="1829825"/>
                      <a:pt x="1049561" y="1826044"/>
                    </a:cubicBezTo>
                    <a:cubicBezTo>
                      <a:pt x="1045775" y="1826044"/>
                      <a:pt x="1038202" y="1826044"/>
                      <a:pt x="1034416" y="1822262"/>
                    </a:cubicBezTo>
                    <a:cubicBezTo>
                      <a:pt x="1034416" y="1822262"/>
                      <a:pt x="1034416" y="1822262"/>
                      <a:pt x="1030630" y="1822262"/>
                    </a:cubicBezTo>
                    <a:cubicBezTo>
                      <a:pt x="1026844" y="1818481"/>
                      <a:pt x="1019271" y="1814700"/>
                      <a:pt x="1015485" y="1810919"/>
                    </a:cubicBezTo>
                    <a:cubicBezTo>
                      <a:pt x="1015485" y="1810919"/>
                      <a:pt x="1015485" y="1810919"/>
                      <a:pt x="57576" y="1137856"/>
                    </a:cubicBezTo>
                    <a:cubicBezTo>
                      <a:pt x="-3003" y="1096262"/>
                      <a:pt x="-18148" y="1013074"/>
                      <a:pt x="23500" y="948793"/>
                    </a:cubicBezTo>
                    <a:cubicBezTo>
                      <a:pt x="44325" y="918543"/>
                      <a:pt x="76507" y="899637"/>
                      <a:pt x="111056" y="893965"/>
                    </a:cubicBezTo>
                    <a:close/>
                    <a:moveTo>
                      <a:pt x="2062965" y="822"/>
                    </a:moveTo>
                    <a:cubicBezTo>
                      <a:pt x="2104062" y="5298"/>
                      <a:pt x="2143063" y="27978"/>
                      <a:pt x="2166490" y="66176"/>
                    </a:cubicBezTo>
                    <a:cubicBezTo>
                      <a:pt x="2204352" y="126538"/>
                      <a:pt x="2181635" y="209537"/>
                      <a:pt x="2124842" y="251036"/>
                    </a:cubicBezTo>
                    <a:cubicBezTo>
                      <a:pt x="2124842" y="251036"/>
                      <a:pt x="2124842" y="251036"/>
                      <a:pt x="1170719" y="915022"/>
                    </a:cubicBezTo>
                    <a:cubicBezTo>
                      <a:pt x="1170719" y="915022"/>
                      <a:pt x="1170719" y="915022"/>
                      <a:pt x="1170719" y="918794"/>
                    </a:cubicBezTo>
                    <a:cubicBezTo>
                      <a:pt x="1163147" y="918794"/>
                      <a:pt x="1159361" y="922567"/>
                      <a:pt x="1151788" y="926340"/>
                    </a:cubicBezTo>
                    <a:cubicBezTo>
                      <a:pt x="1151788" y="926340"/>
                      <a:pt x="1151788" y="926340"/>
                      <a:pt x="1148002" y="930112"/>
                    </a:cubicBezTo>
                    <a:cubicBezTo>
                      <a:pt x="1144216" y="930112"/>
                      <a:pt x="1140430" y="933885"/>
                      <a:pt x="1136643" y="933885"/>
                    </a:cubicBezTo>
                    <a:cubicBezTo>
                      <a:pt x="1132857" y="933885"/>
                      <a:pt x="1132857" y="933885"/>
                      <a:pt x="1129071" y="937658"/>
                    </a:cubicBezTo>
                    <a:cubicBezTo>
                      <a:pt x="1125285" y="937658"/>
                      <a:pt x="1121499" y="937658"/>
                      <a:pt x="1117712" y="937658"/>
                    </a:cubicBezTo>
                    <a:cubicBezTo>
                      <a:pt x="1113926" y="937658"/>
                      <a:pt x="1113926" y="937658"/>
                      <a:pt x="1110140" y="941430"/>
                    </a:cubicBezTo>
                    <a:cubicBezTo>
                      <a:pt x="1106354" y="941430"/>
                      <a:pt x="1098781" y="941430"/>
                      <a:pt x="1094995" y="941430"/>
                    </a:cubicBezTo>
                    <a:cubicBezTo>
                      <a:pt x="1091209" y="941430"/>
                      <a:pt x="1091209" y="941430"/>
                      <a:pt x="1091209" y="941430"/>
                    </a:cubicBezTo>
                    <a:cubicBezTo>
                      <a:pt x="1083637" y="941430"/>
                      <a:pt x="1079850" y="941430"/>
                      <a:pt x="1072278" y="941430"/>
                    </a:cubicBezTo>
                    <a:cubicBezTo>
                      <a:pt x="1072278" y="937658"/>
                      <a:pt x="1068492" y="937658"/>
                      <a:pt x="1068492" y="937658"/>
                    </a:cubicBezTo>
                    <a:cubicBezTo>
                      <a:pt x="1064706" y="937658"/>
                      <a:pt x="1060919" y="937658"/>
                      <a:pt x="1057133" y="937658"/>
                    </a:cubicBezTo>
                    <a:cubicBezTo>
                      <a:pt x="1053347" y="933885"/>
                      <a:pt x="1049561" y="933885"/>
                      <a:pt x="1049561" y="933885"/>
                    </a:cubicBezTo>
                    <a:cubicBezTo>
                      <a:pt x="1045775" y="933885"/>
                      <a:pt x="1038202" y="930112"/>
                      <a:pt x="1034416" y="930112"/>
                    </a:cubicBezTo>
                    <a:cubicBezTo>
                      <a:pt x="1034416" y="926340"/>
                      <a:pt x="1034416" y="926340"/>
                      <a:pt x="1030630" y="926340"/>
                    </a:cubicBezTo>
                    <a:cubicBezTo>
                      <a:pt x="1026844" y="922567"/>
                      <a:pt x="1019271" y="918794"/>
                      <a:pt x="1015485" y="918794"/>
                    </a:cubicBezTo>
                    <a:cubicBezTo>
                      <a:pt x="1015485" y="915022"/>
                      <a:pt x="1015485" y="915022"/>
                      <a:pt x="1015485" y="915022"/>
                    </a:cubicBezTo>
                    <a:cubicBezTo>
                      <a:pt x="1015485" y="915022"/>
                      <a:pt x="1015485" y="915022"/>
                      <a:pt x="57576" y="247263"/>
                    </a:cubicBezTo>
                    <a:cubicBezTo>
                      <a:pt x="-3003" y="205764"/>
                      <a:pt x="-18148" y="118993"/>
                      <a:pt x="23500" y="58631"/>
                    </a:cubicBezTo>
                    <a:cubicBezTo>
                      <a:pt x="65149" y="-1732"/>
                      <a:pt x="152231" y="-16822"/>
                      <a:pt x="212811" y="24677"/>
                    </a:cubicBezTo>
                    <a:cubicBezTo>
                      <a:pt x="212811" y="24677"/>
                      <a:pt x="212811" y="24677"/>
                      <a:pt x="1038202" y="601892"/>
                    </a:cubicBezTo>
                    <a:cubicBezTo>
                      <a:pt x="1072278" y="624528"/>
                      <a:pt x="1113926" y="624528"/>
                      <a:pt x="1144216" y="601892"/>
                    </a:cubicBezTo>
                    <a:cubicBezTo>
                      <a:pt x="1144216" y="601892"/>
                      <a:pt x="1144216" y="601892"/>
                      <a:pt x="1969608" y="24677"/>
                    </a:cubicBezTo>
                    <a:cubicBezTo>
                      <a:pt x="1985699" y="13359"/>
                      <a:pt x="2003447" y="6049"/>
                      <a:pt x="2021668" y="2513"/>
                    </a:cubicBezTo>
                    <a:cubicBezTo>
                      <a:pt x="2035334" y="-140"/>
                      <a:pt x="2049266" y="-671"/>
                      <a:pt x="2062965" y="822"/>
                    </a:cubicBezTo>
                    <a:close/>
                  </a:path>
                </a:pathLst>
              </a:custGeom>
              <a:solidFill>
                <a:schemeClr val="accent1">
                  <a:alpha val="40000"/>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70" name="Google Shape;70;p14"/>
          <p:cNvSpPr txBox="1"/>
          <p:nvPr>
            <p:ph type="title"/>
          </p:nvPr>
        </p:nvSpPr>
        <p:spPr>
          <a:xfrm>
            <a:off x="495300" y="96440"/>
            <a:ext cx="8143800" cy="675000"/>
          </a:xfrm>
          <a:prstGeom prst="rect">
            <a:avLst/>
          </a:prstGeom>
          <a:noFill/>
          <a:ln>
            <a:noFill/>
          </a:ln>
        </p:spPr>
        <p:txBody>
          <a:bodyPr anchorCtr="0" anchor="b" bIns="34275" lIns="68575" spcFirstLastPara="1" rIns="68575" wrap="square" tIns="34275">
            <a:normAutofit/>
          </a:bodyPr>
          <a:lstStyle>
            <a:lvl1pPr lvl="0" marR="0" algn="l">
              <a:lnSpc>
                <a:spcPct val="100000"/>
              </a:lnSpc>
              <a:spcBef>
                <a:spcPts val="0"/>
              </a:spcBef>
              <a:spcAft>
                <a:spcPts val="0"/>
              </a:spcAft>
              <a:buClr>
                <a:schemeClr val="dk1"/>
              </a:buClr>
              <a:buSzPts val="2100"/>
              <a:buFont typeface="Arial"/>
              <a:buNone/>
              <a:defRPr b="1" i="0" sz="21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1" name="Google Shape;71;p14"/>
          <p:cNvSpPr txBox="1"/>
          <p:nvPr>
            <p:ph idx="1" type="body"/>
          </p:nvPr>
        </p:nvSpPr>
        <p:spPr>
          <a:xfrm>
            <a:off x="495300" y="847725"/>
            <a:ext cx="8143800" cy="3752700"/>
          </a:xfrm>
          <a:prstGeom prst="rect">
            <a:avLst/>
          </a:prstGeom>
          <a:noFill/>
          <a:ln>
            <a:noFill/>
          </a:ln>
        </p:spPr>
        <p:txBody>
          <a:bodyPr anchorCtr="0" anchor="t" bIns="34275" lIns="68575" spcFirstLastPara="1" rIns="68575" wrap="square" tIns="34275">
            <a:normAutofit/>
          </a:bodyPr>
          <a:lstStyle>
            <a:lvl1pPr indent="-317500" lvl="0" marL="457200" marR="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04800" lvl="1" marL="914400" marR="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298450" lvl="2" marL="1371600" marR="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85750" lvl="3" marL="1828800" marR="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4pPr>
            <a:lvl5pPr indent="-285750" lvl="4" marL="2286000" marR="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2" name="Google Shape;72;p14"/>
          <p:cNvSpPr txBox="1"/>
          <p:nvPr>
            <p:ph idx="10" type="dt"/>
          </p:nvPr>
        </p:nvSpPr>
        <p:spPr>
          <a:xfrm>
            <a:off x="3538538" y="4807268"/>
            <a:ext cx="2057400" cy="2058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sz="800">
                <a:solidFill>
                  <a:srgbClr val="8C8C8C"/>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3" name="Google Shape;73;p14"/>
          <p:cNvSpPr txBox="1"/>
          <p:nvPr>
            <p:ph idx="11" type="ftr"/>
          </p:nvPr>
        </p:nvSpPr>
        <p:spPr>
          <a:xfrm>
            <a:off x="495299" y="4807268"/>
            <a:ext cx="2743200" cy="2058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sz="800">
                <a:solidFill>
                  <a:srgbClr val="8C8C8C"/>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4" name="Google Shape;74;p14"/>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sz="800" u="none">
                <a:solidFill>
                  <a:srgbClr val="8C8C8C"/>
                </a:solidFill>
                <a:latin typeface="Arial"/>
                <a:ea typeface="Arial"/>
                <a:cs typeface="Arial"/>
                <a:sym typeface="Arial"/>
              </a:defRPr>
            </a:lvl1pPr>
            <a:lvl2pPr indent="0" lvl="1" marL="0" marR="0" algn="r">
              <a:spcBef>
                <a:spcPts val="0"/>
              </a:spcBef>
              <a:buNone/>
              <a:defRPr b="0" sz="800" u="none">
                <a:solidFill>
                  <a:srgbClr val="8C8C8C"/>
                </a:solidFill>
                <a:latin typeface="Arial"/>
                <a:ea typeface="Arial"/>
                <a:cs typeface="Arial"/>
                <a:sym typeface="Arial"/>
              </a:defRPr>
            </a:lvl2pPr>
            <a:lvl3pPr indent="0" lvl="2" marL="0" marR="0" algn="r">
              <a:spcBef>
                <a:spcPts val="0"/>
              </a:spcBef>
              <a:buNone/>
              <a:defRPr b="0" sz="800" u="none">
                <a:solidFill>
                  <a:srgbClr val="8C8C8C"/>
                </a:solidFill>
                <a:latin typeface="Arial"/>
                <a:ea typeface="Arial"/>
                <a:cs typeface="Arial"/>
                <a:sym typeface="Arial"/>
              </a:defRPr>
            </a:lvl3pPr>
            <a:lvl4pPr indent="0" lvl="3" marL="0" marR="0" algn="r">
              <a:spcBef>
                <a:spcPts val="0"/>
              </a:spcBef>
              <a:buNone/>
              <a:defRPr b="0" sz="800" u="none">
                <a:solidFill>
                  <a:srgbClr val="8C8C8C"/>
                </a:solidFill>
                <a:latin typeface="Arial"/>
                <a:ea typeface="Arial"/>
                <a:cs typeface="Arial"/>
                <a:sym typeface="Arial"/>
              </a:defRPr>
            </a:lvl4pPr>
            <a:lvl5pPr indent="0" lvl="4" marL="0" marR="0" algn="r">
              <a:spcBef>
                <a:spcPts val="0"/>
              </a:spcBef>
              <a:buNone/>
              <a:defRPr b="0" sz="800" u="none">
                <a:solidFill>
                  <a:srgbClr val="8C8C8C"/>
                </a:solidFill>
                <a:latin typeface="Arial"/>
                <a:ea typeface="Arial"/>
                <a:cs typeface="Arial"/>
                <a:sym typeface="Arial"/>
              </a:defRPr>
            </a:lvl5pPr>
            <a:lvl6pPr indent="0" lvl="5" marL="0" marR="0" algn="r">
              <a:spcBef>
                <a:spcPts val="0"/>
              </a:spcBef>
              <a:buNone/>
              <a:defRPr b="0" sz="800" u="none">
                <a:solidFill>
                  <a:srgbClr val="8C8C8C"/>
                </a:solidFill>
                <a:latin typeface="Arial"/>
                <a:ea typeface="Arial"/>
                <a:cs typeface="Arial"/>
                <a:sym typeface="Arial"/>
              </a:defRPr>
            </a:lvl6pPr>
            <a:lvl7pPr indent="0" lvl="6" marL="0" marR="0" algn="r">
              <a:spcBef>
                <a:spcPts val="0"/>
              </a:spcBef>
              <a:buNone/>
              <a:defRPr b="0" sz="800" u="none">
                <a:solidFill>
                  <a:srgbClr val="8C8C8C"/>
                </a:solidFill>
                <a:latin typeface="Arial"/>
                <a:ea typeface="Arial"/>
                <a:cs typeface="Arial"/>
                <a:sym typeface="Arial"/>
              </a:defRPr>
            </a:lvl7pPr>
            <a:lvl8pPr indent="0" lvl="7" marL="0" marR="0" algn="r">
              <a:spcBef>
                <a:spcPts val="0"/>
              </a:spcBef>
              <a:buNone/>
              <a:defRPr b="0" sz="800" u="none">
                <a:solidFill>
                  <a:srgbClr val="8C8C8C"/>
                </a:solidFill>
                <a:latin typeface="Arial"/>
                <a:ea typeface="Arial"/>
                <a:cs typeface="Arial"/>
                <a:sym typeface="Arial"/>
              </a:defRPr>
            </a:lvl8pPr>
            <a:lvl9pPr indent="0" lvl="8" marL="0" marR="0" algn="r">
              <a:spcBef>
                <a:spcPts val="0"/>
              </a:spcBef>
              <a:buNone/>
              <a:defRPr b="0" sz="800" u="none">
                <a:solidFill>
                  <a:srgbClr val="8C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12">
          <p15:clr>
            <a:srgbClr val="F26B43"/>
          </p15:clr>
        </p15:guide>
        <p15:guide id="2" pos="5442">
          <p15:clr>
            <a:srgbClr val="F26B43"/>
          </p15:clr>
        </p15:guide>
        <p15:guide id="3" orient="horz" pos="486">
          <p15:clr>
            <a:srgbClr val="F26B43"/>
          </p15:clr>
        </p15:guide>
        <p15:guide id="4" orient="horz" pos="534">
          <p15:clr>
            <a:srgbClr val="F26B43"/>
          </p15:clr>
        </p15:guide>
        <p15:guide id="5" orient="horz" pos="2946">
          <p15:clr>
            <a:srgbClr val="F26B43"/>
          </p15:clr>
        </p15:guide>
        <p15:guide id="6" orient="horz" pos="289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ctrTitle"/>
          </p:nvPr>
        </p:nvSpPr>
        <p:spPr>
          <a:xfrm>
            <a:off x="781437" y="502614"/>
            <a:ext cx="7900800" cy="1946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rPr lang="en" sz="3200">
                <a:solidFill>
                  <a:schemeClr val="dk1"/>
                </a:solidFill>
              </a:rPr>
              <a:t>Intelligent Energy Demand Forecasting in US using EIA and Weather Data</a:t>
            </a:r>
            <a:endParaRPr sz="3200">
              <a:solidFill>
                <a:schemeClr val="dk1"/>
              </a:solidFill>
            </a:endParaRPr>
          </a:p>
          <a:p>
            <a:pPr indent="0" lvl="0" marL="0" rtl="0" algn="l">
              <a:lnSpc>
                <a:spcPct val="100000"/>
              </a:lnSpc>
              <a:spcBef>
                <a:spcPts val="0"/>
              </a:spcBef>
              <a:spcAft>
                <a:spcPts val="0"/>
              </a:spcAft>
              <a:buClr>
                <a:schemeClr val="lt1"/>
              </a:buClr>
              <a:buSzPts val="3800"/>
              <a:buFont typeface="Arial"/>
              <a:buNone/>
            </a:pPr>
            <a:r>
              <a:t/>
            </a:r>
            <a:endParaRPr sz="3200"/>
          </a:p>
        </p:txBody>
      </p:sp>
      <p:sp>
        <p:nvSpPr>
          <p:cNvPr id="148" name="Google Shape;148;p22"/>
          <p:cNvSpPr txBox="1"/>
          <p:nvPr>
            <p:ph idx="1" type="subTitle"/>
          </p:nvPr>
        </p:nvSpPr>
        <p:spPr>
          <a:xfrm>
            <a:off x="5387725" y="3063750"/>
            <a:ext cx="3474900" cy="1919400"/>
          </a:xfrm>
          <a:prstGeom prst="rect">
            <a:avLst/>
          </a:prstGeom>
          <a:solidFill>
            <a:srgbClr val="20124D"/>
          </a:solid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1"/>
              </a:buClr>
              <a:buSzPts val="1200"/>
              <a:buNone/>
            </a:pPr>
            <a:r>
              <a:rPr lang="en" sz="1600"/>
              <a:t>Contributors:</a:t>
            </a:r>
            <a:endParaRPr sz="1600"/>
          </a:p>
          <a:p>
            <a:pPr indent="0" lvl="0" marL="0" rtl="0" algn="l">
              <a:lnSpc>
                <a:spcPct val="100000"/>
              </a:lnSpc>
              <a:spcBef>
                <a:spcPts val="0"/>
              </a:spcBef>
              <a:spcAft>
                <a:spcPts val="0"/>
              </a:spcAft>
              <a:buClr>
                <a:schemeClr val="lt1"/>
              </a:buClr>
              <a:buSzPts val="1200"/>
              <a:buNone/>
            </a:pPr>
            <a:r>
              <a:rPr lang="en" sz="1600"/>
              <a:t>Aishanee Sinha </a:t>
            </a:r>
            <a:endParaRPr sz="1600"/>
          </a:p>
          <a:p>
            <a:pPr indent="0" lvl="0" marL="0" rtl="0" algn="l">
              <a:lnSpc>
                <a:spcPct val="100000"/>
              </a:lnSpc>
              <a:spcBef>
                <a:spcPts val="0"/>
              </a:spcBef>
              <a:spcAft>
                <a:spcPts val="0"/>
              </a:spcAft>
              <a:buClr>
                <a:schemeClr val="lt1"/>
              </a:buClr>
              <a:buSzPts val="1200"/>
              <a:buNone/>
            </a:pPr>
            <a:r>
              <a:rPr lang="en" sz="1600"/>
              <a:t>Ketki Maddiwar </a:t>
            </a:r>
            <a:endParaRPr sz="1600"/>
          </a:p>
          <a:p>
            <a:pPr indent="0" lvl="0" marL="0" rtl="0" algn="l">
              <a:lnSpc>
                <a:spcPct val="100000"/>
              </a:lnSpc>
              <a:spcBef>
                <a:spcPts val="0"/>
              </a:spcBef>
              <a:spcAft>
                <a:spcPts val="0"/>
              </a:spcAft>
              <a:buClr>
                <a:schemeClr val="lt1"/>
              </a:buClr>
              <a:buSzPts val="1200"/>
              <a:buNone/>
            </a:pPr>
            <a:r>
              <a:rPr lang="en" sz="1600"/>
              <a:t>Leela Prasad Dammalapati </a:t>
            </a:r>
            <a:endParaRPr sz="1600"/>
          </a:p>
          <a:p>
            <a:pPr indent="0" lvl="0" marL="0" rtl="0" algn="l">
              <a:lnSpc>
                <a:spcPct val="100000"/>
              </a:lnSpc>
              <a:spcBef>
                <a:spcPts val="0"/>
              </a:spcBef>
              <a:spcAft>
                <a:spcPts val="0"/>
              </a:spcAft>
              <a:buClr>
                <a:schemeClr val="lt1"/>
              </a:buClr>
              <a:buSzPts val="1200"/>
              <a:buNone/>
            </a:pPr>
            <a:r>
              <a:rPr lang="en" sz="1600"/>
              <a:t>Utkarsh Tripathi</a:t>
            </a:r>
            <a:endParaRPr sz="1600"/>
          </a:p>
          <a:p>
            <a:pPr indent="0" lvl="0" marL="0" rtl="0" algn="l">
              <a:lnSpc>
                <a:spcPct val="100000"/>
              </a:lnSpc>
              <a:spcBef>
                <a:spcPts val="800"/>
              </a:spcBef>
              <a:spcAft>
                <a:spcPts val="0"/>
              </a:spcAft>
              <a:buClr>
                <a:schemeClr val="lt1"/>
              </a:buClr>
              <a:buSzPts val="1200"/>
              <a:buNone/>
            </a:pPr>
            <a:r>
              <a:t/>
            </a:r>
            <a:endParaRPr sz="1600"/>
          </a:p>
          <a:p>
            <a:pPr indent="0" lvl="0" marL="0" rtl="0" algn="l">
              <a:lnSpc>
                <a:spcPct val="100000"/>
              </a:lnSpc>
              <a:spcBef>
                <a:spcPts val="800"/>
              </a:spcBef>
              <a:spcAft>
                <a:spcPts val="0"/>
              </a:spcAft>
              <a:buClr>
                <a:schemeClr val="lt1"/>
              </a:buClr>
              <a:buSzPts val="1200"/>
              <a:buNone/>
            </a:pPr>
            <a:r>
              <a:rPr lang="en" sz="1600"/>
              <a:t>December 5, 2024</a:t>
            </a:r>
            <a:endParaRPr sz="1600"/>
          </a:p>
          <a:p>
            <a:pPr indent="0" lvl="0" marL="0" rtl="0" algn="l">
              <a:lnSpc>
                <a:spcPct val="100000"/>
              </a:lnSpc>
              <a:spcBef>
                <a:spcPts val="800"/>
              </a:spcBef>
              <a:spcAft>
                <a:spcPts val="1200"/>
              </a:spcAft>
              <a:buClr>
                <a:schemeClr val="lt1"/>
              </a:buClr>
              <a:buSzPts val="1200"/>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457200" lvl="0" marL="1371600" rtl="0" algn="l">
              <a:spcBef>
                <a:spcPts val="0"/>
              </a:spcBef>
              <a:spcAft>
                <a:spcPts val="0"/>
              </a:spcAft>
              <a:buClr>
                <a:schemeClr val="dk1"/>
              </a:buClr>
              <a:buSzPts val="2100"/>
              <a:buFont typeface="Arial"/>
              <a:buNone/>
            </a:pPr>
            <a:r>
              <a:rPr lang="en"/>
              <a:t>Overview</a:t>
            </a:r>
            <a:endParaRPr/>
          </a:p>
        </p:txBody>
      </p:sp>
      <p:sp>
        <p:nvSpPr>
          <p:cNvPr id="228" name="Google Shape;228;p31"/>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9" name="Google Shape;229;p31"/>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30" name="Google Shape;230;p31"/>
          <p:cNvSpPr txBox="1"/>
          <p:nvPr/>
        </p:nvSpPr>
        <p:spPr>
          <a:xfrm>
            <a:off x="495300" y="921075"/>
            <a:ext cx="84261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rgbClr val="188038"/>
                </a:solidFill>
              </a:rPr>
              <a:t>dbt </a:t>
            </a:r>
            <a:r>
              <a:rPr lang="en" sz="1600">
                <a:solidFill>
                  <a:schemeClr val="dk1"/>
                </a:solidFill>
              </a:rPr>
              <a:t>is used for additional data transformations, ensuring the data is in a suitable format for reporting or visualization.</a:t>
            </a:r>
            <a:endParaRPr sz="1600">
              <a:solidFill>
                <a:schemeClr val="dk1"/>
              </a:solidFill>
            </a:endParaRPr>
          </a:p>
          <a:p>
            <a:pPr indent="0" lvl="0" marL="457200" rtl="0" algn="l">
              <a:spcBef>
                <a:spcPts val="0"/>
              </a:spcBef>
              <a:spcAft>
                <a:spcPts val="0"/>
              </a:spcAft>
              <a:buNone/>
            </a:pPr>
            <a:r>
              <a:rPr lang="en" sz="1600">
                <a:solidFill>
                  <a:schemeClr val="dk1"/>
                </a:solidFill>
              </a:rPr>
              <a:t>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Overall, this end-to-end</a:t>
            </a:r>
            <a:r>
              <a:rPr lang="en" sz="1600">
                <a:solidFill>
                  <a:schemeClr val="accent2"/>
                </a:solidFill>
              </a:rPr>
              <a:t> </a:t>
            </a:r>
            <a:r>
              <a:rPr lang="en" sz="1600">
                <a:solidFill>
                  <a:srgbClr val="188038"/>
                </a:solidFill>
              </a:rPr>
              <a:t>ETL process</a:t>
            </a:r>
            <a:r>
              <a:rPr lang="en" sz="1600">
                <a:solidFill>
                  <a:schemeClr val="dk1"/>
                </a:solidFill>
              </a:rPr>
              <a:t> integrates external data sources, performs complex transformations, and loads the results into a centralized data warehouse for further use.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t>The first set of tasks (</a:t>
            </a:r>
            <a:r>
              <a:rPr lang="en" sz="1600">
                <a:solidFill>
                  <a:srgbClr val="188038"/>
                </a:solidFill>
                <a:latin typeface="Roboto Mono"/>
                <a:ea typeface="Roboto Mono"/>
                <a:cs typeface="Roboto Mono"/>
                <a:sym typeface="Roboto Mono"/>
              </a:rPr>
              <a:t>dbt_run</a:t>
            </a:r>
            <a:r>
              <a:rPr lang="en" sz="1600"/>
              <a:t>, </a:t>
            </a:r>
            <a:r>
              <a:rPr lang="en" sz="1600">
                <a:solidFill>
                  <a:srgbClr val="188038"/>
                </a:solidFill>
                <a:latin typeface="Roboto Mono"/>
                <a:ea typeface="Roboto Mono"/>
                <a:cs typeface="Roboto Mono"/>
                <a:sym typeface="Roboto Mono"/>
              </a:rPr>
              <a:t>dbt_test</a:t>
            </a:r>
            <a:r>
              <a:rPr lang="en" sz="1600"/>
              <a:t>, </a:t>
            </a:r>
            <a:r>
              <a:rPr lang="en" sz="1600">
                <a:solidFill>
                  <a:srgbClr val="188038"/>
                </a:solidFill>
                <a:latin typeface="Roboto Mono"/>
                <a:ea typeface="Roboto Mono"/>
                <a:cs typeface="Roboto Mono"/>
                <a:sym typeface="Roboto Mono"/>
              </a:rPr>
              <a:t>dbt_snapshot</a:t>
            </a:r>
            <a:r>
              <a:rPr lang="en" sz="1600"/>
              <a:t>) is for the main dbt project, which runs the dbt models, tests, and snapshots. The second set (</a:t>
            </a:r>
            <a:r>
              <a:rPr lang="en" sz="1600">
                <a:solidFill>
                  <a:srgbClr val="188038"/>
                </a:solidFill>
                <a:latin typeface="Roboto Mono"/>
                <a:ea typeface="Roboto Mono"/>
                <a:cs typeface="Roboto Mono"/>
                <a:sym typeface="Roboto Mono"/>
              </a:rPr>
              <a:t>dbt_run_2</a:t>
            </a:r>
            <a:r>
              <a:rPr lang="en" sz="1600"/>
              <a:t>, </a:t>
            </a:r>
            <a:r>
              <a:rPr lang="en" sz="1600">
                <a:solidFill>
                  <a:srgbClr val="188038"/>
                </a:solidFill>
                <a:latin typeface="Roboto Mono"/>
                <a:ea typeface="Roboto Mono"/>
                <a:cs typeface="Roboto Mono"/>
                <a:sym typeface="Roboto Mono"/>
              </a:rPr>
              <a:t>dbt_test_2</a:t>
            </a:r>
            <a:r>
              <a:rPr lang="en" sz="1600"/>
              <a:t>, </a:t>
            </a:r>
            <a:r>
              <a:rPr lang="en" sz="1600">
                <a:solidFill>
                  <a:srgbClr val="188038"/>
                </a:solidFill>
                <a:latin typeface="Roboto Mono"/>
                <a:ea typeface="Roboto Mono"/>
                <a:cs typeface="Roboto Mono"/>
                <a:sym typeface="Roboto Mono"/>
              </a:rPr>
              <a:t>dbt_snapshot_2</a:t>
            </a:r>
            <a:r>
              <a:rPr lang="en" sz="1600"/>
              <a:t>) is for a secondary dbt project, also performing the same tasks of running models, testing, and snapshotting. Each task uses the </a:t>
            </a:r>
            <a:r>
              <a:rPr lang="en" sz="1600">
                <a:solidFill>
                  <a:srgbClr val="188038"/>
                </a:solidFill>
                <a:latin typeface="Roboto Mono"/>
                <a:ea typeface="Roboto Mono"/>
                <a:cs typeface="Roboto Mono"/>
                <a:sym typeface="Roboto Mono"/>
              </a:rPr>
              <a:t>BashOperator</a:t>
            </a:r>
            <a:r>
              <a:rPr lang="en" sz="1600"/>
              <a:t> to execute the respective dbt command with the specified project directories and profiles, ensuring that the data transformation and testing processes are automated and streamlined.</a:t>
            </a:r>
            <a:endParaRPr sz="1600"/>
          </a:p>
        </p:txBody>
      </p:sp>
      <p:pic>
        <p:nvPicPr>
          <p:cNvPr id="231" name="Google Shape;231;p31"/>
          <p:cNvPicPr preferRelativeResize="0"/>
          <p:nvPr/>
        </p:nvPicPr>
        <p:blipFill>
          <a:blip r:embed="rId4">
            <a:alphaModFix/>
          </a:blip>
          <a:stretch>
            <a:fillRect/>
          </a:stretch>
        </p:blipFill>
        <p:spPr>
          <a:xfrm>
            <a:off x="495288" y="72313"/>
            <a:ext cx="1720820" cy="50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ELT Processing using dbt</a:t>
            </a:r>
            <a:endParaRPr/>
          </a:p>
        </p:txBody>
      </p:sp>
      <p:sp>
        <p:nvSpPr>
          <p:cNvPr id="237" name="Google Shape;237;p32"/>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38" name="Google Shape;238;p32"/>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39" name="Google Shape;239;p32"/>
          <p:cNvSpPr txBox="1"/>
          <p:nvPr/>
        </p:nvSpPr>
        <p:spPr>
          <a:xfrm>
            <a:off x="423900" y="1050975"/>
            <a:ext cx="82962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Merged the Electricity and Weather Historical Datasets on Period using dbt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Transformed the Electricity consumption value from MWh to GWh</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Processed the weather forecast data. Performed a cross join to add subba to weather forecast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Stored the final merged and processed data under Analytics schema in Snowflake dev database.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Performed dbt test to check for null values in the merged dataset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Created snapshot on the merged table using check strategy checking on columns period and electricity consumption.</a:t>
            </a:r>
            <a:endParaRPr sz="1600"/>
          </a:p>
          <a:p>
            <a:pPr indent="0" lvl="0" marL="457200" rtl="0" algn="l">
              <a:spcBef>
                <a:spcPts val="0"/>
              </a:spcBef>
              <a:spcAft>
                <a:spcPts val="0"/>
              </a:spcAft>
              <a:buNone/>
            </a:pPr>
            <a:r>
              <a:t/>
            </a:r>
            <a:endParaRPr sz="1600"/>
          </a:p>
        </p:txBody>
      </p:sp>
      <p:sp>
        <p:nvSpPr>
          <p:cNvPr id="240" name="Google Shape;240;p32"/>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Machine Learning: Model Training</a:t>
            </a:r>
            <a:endParaRPr/>
          </a:p>
        </p:txBody>
      </p:sp>
      <p:sp>
        <p:nvSpPr>
          <p:cNvPr id="246" name="Google Shape;246;p33"/>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7" name="Google Shape;247;p33"/>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48" name="Google Shape;248;p33"/>
          <p:cNvSpPr txBox="1"/>
          <p:nvPr/>
        </p:nvSpPr>
        <p:spPr>
          <a:xfrm>
            <a:off x="423900" y="1332375"/>
            <a:ext cx="8296200" cy="2862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 retain only the necessary columns (</a:t>
            </a:r>
            <a:r>
              <a:rPr lang="en"/>
              <a:t>PERIOD, ELECTRICITY_VALUE_GWH, SUBBA, MIN_TEMPERATURE, MAX_TEMPERATURE, AVG_TEMPERATURE, PRECIPITATION_SUM, SNOWFALL_SUM, WINDSPEED_10M_MAX) </a:t>
            </a:r>
            <a:r>
              <a:rPr lang="en" sz="1500"/>
              <a:t>from </a:t>
            </a:r>
            <a:r>
              <a:rPr lang="en" sz="1600"/>
              <a:t>electricity</a:t>
            </a:r>
            <a:r>
              <a:rPr lang="en" sz="1600"/>
              <a:t> weather merged dataset as train input table.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use the Snowflake.ML.Forecast function to train our model. The target variable is </a:t>
            </a:r>
            <a:r>
              <a:rPr lang="en"/>
              <a:t>ELECTRICITY_VALUE_GWH</a:t>
            </a:r>
            <a:r>
              <a:rPr lang="en" sz="1600"/>
              <a:t>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series </a:t>
            </a:r>
            <a:r>
              <a:rPr lang="en" sz="1600"/>
              <a:t>column is subba and period is converted to timestamp for model training</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All the other weather variables are treated as exogenous variables.</a:t>
            </a:r>
            <a:endParaRPr sz="1600"/>
          </a:p>
        </p:txBody>
      </p:sp>
      <p:sp>
        <p:nvSpPr>
          <p:cNvPr id="249" name="Google Shape;249;p33"/>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Machine Learning: Model Prediction</a:t>
            </a:r>
            <a:endParaRPr/>
          </a:p>
        </p:txBody>
      </p:sp>
      <p:sp>
        <p:nvSpPr>
          <p:cNvPr id="255" name="Google Shape;255;p34"/>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56" name="Google Shape;256;p34"/>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57" name="Google Shape;257;p34"/>
          <p:cNvSpPr txBox="1"/>
          <p:nvPr/>
        </p:nvSpPr>
        <p:spPr>
          <a:xfrm>
            <a:off x="423900" y="1332375"/>
            <a:ext cx="82962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We use the weather forecast processed data stored as an output of the dbt in earlier step as our predict input table. This contains the next 7 days weather forecast data.</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predict the </a:t>
            </a:r>
            <a:r>
              <a:rPr lang="en"/>
              <a:t>ELECTRICITY_VALUE_GWH</a:t>
            </a:r>
            <a:r>
              <a:rPr lang="en" sz="1600"/>
              <a:t> for the next 7 days using the trained model.</a:t>
            </a:r>
            <a:endParaRPr sz="1600"/>
          </a:p>
        </p:txBody>
      </p:sp>
      <p:sp>
        <p:nvSpPr>
          <p:cNvPr id="258" name="Google Shape;258;p34"/>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ELT Processing using dbt</a:t>
            </a:r>
            <a:endParaRPr/>
          </a:p>
        </p:txBody>
      </p:sp>
      <p:sp>
        <p:nvSpPr>
          <p:cNvPr id="264" name="Google Shape;264;p35"/>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5" name="Google Shape;265;p35"/>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66" name="Google Shape;266;p35"/>
          <p:cNvSpPr txBox="1"/>
          <p:nvPr/>
        </p:nvSpPr>
        <p:spPr>
          <a:xfrm>
            <a:off x="423900" y="1332375"/>
            <a:ext cx="8296200" cy="3032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Merged the Historical and Forecast Tables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Computed metrics temperature categories, </a:t>
            </a:r>
            <a:r>
              <a:rPr lang="en" sz="1600"/>
              <a:t>wind speed</a:t>
            </a:r>
            <a:r>
              <a:rPr lang="en" sz="1600"/>
              <a:t> categories, extreme weather indicator and predicted/actual flag in the final dataset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Performed dbt test -not null on the final dataset to ensure there are no null values in </a:t>
            </a:r>
            <a:r>
              <a:rPr lang="en"/>
              <a:t>ELECTRICITY_VALUE_GWH</a:t>
            </a:r>
            <a:endParaRPr/>
          </a:p>
          <a:p>
            <a:pPr indent="0" lvl="0" marL="457200" rtl="0" algn="l">
              <a:spcBef>
                <a:spcPts val="0"/>
              </a:spcBef>
              <a:spcAft>
                <a:spcPts val="0"/>
              </a:spcAft>
              <a:buNone/>
            </a:pPr>
            <a:r>
              <a:t/>
            </a:r>
            <a:endParaRPr/>
          </a:p>
          <a:p>
            <a:pPr indent="-323850" lvl="0" marL="457200" rtl="0" algn="l">
              <a:spcBef>
                <a:spcPts val="0"/>
              </a:spcBef>
              <a:spcAft>
                <a:spcPts val="0"/>
              </a:spcAft>
              <a:buSzPts val="1500"/>
              <a:buChar char="●"/>
            </a:pPr>
            <a:r>
              <a:rPr lang="en" sz="1500"/>
              <a:t>Created snapshots by ‘check’ strategy, checking on columns </a:t>
            </a:r>
            <a:r>
              <a:rPr lang="en"/>
              <a:t>PERIOD AND</a:t>
            </a:r>
            <a:r>
              <a:rPr lang="en" sz="1500"/>
              <a:t> </a:t>
            </a:r>
            <a:r>
              <a:rPr lang="en"/>
              <a:t>ELECTRICITY_VALUE_GWH</a:t>
            </a:r>
            <a:endParaRPr/>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267" name="Google Shape;267;p35"/>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95300" y="325801"/>
            <a:ext cx="81438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Airflow Pipeline (Detailed)</a:t>
            </a:r>
            <a:endParaRPr/>
          </a:p>
        </p:txBody>
      </p:sp>
      <p:pic>
        <p:nvPicPr>
          <p:cNvPr id="273" name="Google Shape;273;p36"/>
          <p:cNvPicPr preferRelativeResize="0"/>
          <p:nvPr/>
        </p:nvPicPr>
        <p:blipFill>
          <a:blip r:embed="rId3">
            <a:alphaModFix/>
          </a:blip>
          <a:stretch>
            <a:fillRect/>
          </a:stretch>
        </p:blipFill>
        <p:spPr>
          <a:xfrm>
            <a:off x="191900" y="1145200"/>
            <a:ext cx="8839199" cy="3366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DAG Runs UI</a:t>
            </a:r>
            <a:endParaRPr/>
          </a:p>
        </p:txBody>
      </p:sp>
      <p:sp>
        <p:nvSpPr>
          <p:cNvPr id="279" name="Google Shape;279;p37"/>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80" name="Google Shape;280;p37"/>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81" name="Google Shape;281;p37"/>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2" name="Google Shape;282;p37"/>
          <p:cNvPicPr preferRelativeResize="0"/>
          <p:nvPr/>
        </p:nvPicPr>
        <p:blipFill>
          <a:blip r:embed="rId4">
            <a:alphaModFix/>
          </a:blip>
          <a:stretch>
            <a:fillRect/>
          </a:stretch>
        </p:blipFill>
        <p:spPr>
          <a:xfrm>
            <a:off x="504725" y="948673"/>
            <a:ext cx="8364277" cy="38043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Final Energy Table in Snowflake</a:t>
            </a:r>
            <a:endParaRPr/>
          </a:p>
        </p:txBody>
      </p:sp>
      <p:sp>
        <p:nvSpPr>
          <p:cNvPr id="288" name="Google Shape;288;p38"/>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89" name="Google Shape;289;p38"/>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90" name="Google Shape;290;p38"/>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1" name="Google Shape;291;p38"/>
          <p:cNvPicPr preferRelativeResize="0"/>
          <p:nvPr/>
        </p:nvPicPr>
        <p:blipFill>
          <a:blip r:embed="rId4">
            <a:alphaModFix/>
          </a:blip>
          <a:stretch>
            <a:fillRect/>
          </a:stretch>
        </p:blipFill>
        <p:spPr>
          <a:xfrm>
            <a:off x="371475" y="796275"/>
            <a:ext cx="8267698" cy="42940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Final Energy Table in Snowflake</a:t>
            </a:r>
            <a:endParaRPr/>
          </a:p>
        </p:txBody>
      </p:sp>
      <p:sp>
        <p:nvSpPr>
          <p:cNvPr id="297" name="Google Shape;297;p39"/>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98" name="Google Shape;298;p39"/>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99" name="Google Shape;299;p39"/>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0" name="Google Shape;300;p39"/>
          <p:cNvPicPr preferRelativeResize="0"/>
          <p:nvPr/>
        </p:nvPicPr>
        <p:blipFill>
          <a:blip r:embed="rId4">
            <a:alphaModFix/>
          </a:blip>
          <a:stretch>
            <a:fillRect/>
          </a:stretch>
        </p:blipFill>
        <p:spPr>
          <a:xfrm>
            <a:off x="239725" y="796275"/>
            <a:ext cx="8051376" cy="4221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Dbt Snapshot: Final Energy Demand Table</a:t>
            </a:r>
            <a:endParaRPr/>
          </a:p>
        </p:txBody>
      </p:sp>
      <p:sp>
        <p:nvSpPr>
          <p:cNvPr id="306" name="Google Shape;306;p40"/>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07" name="Google Shape;307;p40"/>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08" name="Google Shape;308;p40"/>
          <p:cNvSpPr txBox="1"/>
          <p:nvPr/>
        </p:nvSpPr>
        <p:spPr>
          <a:xfrm>
            <a:off x="495300" y="3097850"/>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9" name="Google Shape;309;p40"/>
          <p:cNvPicPr preferRelativeResize="0"/>
          <p:nvPr/>
        </p:nvPicPr>
        <p:blipFill>
          <a:blip r:embed="rId4">
            <a:alphaModFix/>
          </a:blip>
          <a:stretch>
            <a:fillRect/>
          </a:stretch>
        </p:blipFill>
        <p:spPr>
          <a:xfrm>
            <a:off x="371475" y="796275"/>
            <a:ext cx="8398598" cy="4170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95300" y="96440"/>
            <a:ext cx="8143800" cy="6750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2100"/>
              <a:buFont typeface="Arial"/>
              <a:buNone/>
            </a:pPr>
            <a:r>
              <a:rPr lang="en"/>
              <a:t>Objective</a:t>
            </a:r>
            <a:endParaRPr/>
          </a:p>
        </p:txBody>
      </p:sp>
      <p:sp>
        <p:nvSpPr>
          <p:cNvPr id="154" name="Google Shape;154;p23"/>
          <p:cNvSpPr txBox="1"/>
          <p:nvPr>
            <p:ph idx="12" type="sldNum"/>
          </p:nvPr>
        </p:nvSpPr>
        <p:spPr>
          <a:xfrm>
            <a:off x="5895975" y="4807268"/>
            <a:ext cx="2743200" cy="2058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3"/>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156" name="Google Shape;156;p23"/>
          <p:cNvSpPr/>
          <p:nvPr/>
        </p:nvSpPr>
        <p:spPr>
          <a:xfrm>
            <a:off x="495300" y="933197"/>
            <a:ext cx="8138100" cy="884100"/>
          </a:xfrm>
          <a:prstGeom prst="homePlate">
            <a:avLst>
              <a:gd fmla="val 50000" name="adj"/>
            </a:avLst>
          </a:prstGeom>
          <a:gradFill>
            <a:gsLst>
              <a:gs pos="0">
                <a:srgbClr val="696969"/>
              </a:gs>
              <a:gs pos="100000">
                <a:srgbClr val="1D1D1D"/>
              </a:gs>
            </a:gsLst>
            <a:path path="circle">
              <a:fillToRect b="50%" l="50%" r="50%" t="50%"/>
            </a:path>
            <a:tileRect/>
          </a:gradFill>
          <a:ln>
            <a:noFill/>
          </a:ln>
          <a:effectLst>
            <a:outerShdw blurRad="57150" rotWithShape="0" algn="ctr" dir="5400000" dist="19050">
              <a:srgbClr val="000000">
                <a:alpha val="62750"/>
              </a:srgbClr>
            </a:outerShdw>
          </a:effectLst>
        </p:spPr>
        <p:txBody>
          <a:bodyPr anchorCtr="1"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300"/>
              <a:buFont typeface="Arial"/>
              <a:buNone/>
            </a:pPr>
            <a:r>
              <a:rPr b="1" lang="en" sz="1500">
                <a:solidFill>
                  <a:srgbClr val="FFFFFF"/>
                </a:solidFill>
              </a:rPr>
              <a:t>Analyze the impact of weather on electricity demand by integrating data from EIA and OpenMeteo, and to develop predictive models and interactive dashboards for optimizing energy planning and grid performance.</a:t>
            </a:r>
            <a:endParaRPr b="1" sz="1500">
              <a:solidFill>
                <a:srgbClr val="FFFFFF"/>
              </a:solidFill>
            </a:endParaRPr>
          </a:p>
          <a:p>
            <a:pPr indent="0" lvl="0" marL="0" marR="0" rtl="0" algn="ctr">
              <a:lnSpc>
                <a:spcPct val="100000"/>
              </a:lnSpc>
              <a:spcBef>
                <a:spcPts val="0"/>
              </a:spcBef>
              <a:spcAft>
                <a:spcPts val="0"/>
              </a:spcAft>
              <a:buClr>
                <a:srgbClr val="FFFFFF"/>
              </a:buClr>
              <a:buSzPts val="1300"/>
              <a:buFont typeface="Arial"/>
              <a:buNone/>
            </a:pPr>
            <a:r>
              <a:t/>
            </a:r>
            <a:endParaRPr b="1" sz="1500">
              <a:solidFill>
                <a:srgbClr val="FFFFFF"/>
              </a:solidFill>
            </a:endParaRPr>
          </a:p>
        </p:txBody>
      </p:sp>
      <p:sp>
        <p:nvSpPr>
          <p:cNvPr id="157" name="Google Shape;157;p23"/>
          <p:cNvSpPr txBox="1"/>
          <p:nvPr/>
        </p:nvSpPr>
        <p:spPr>
          <a:xfrm>
            <a:off x="4403767" y="1979062"/>
            <a:ext cx="4235400" cy="328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chemeClr val="dk1"/>
                </a:solidFill>
                <a:latin typeface="Arial"/>
                <a:ea typeface="Arial"/>
                <a:cs typeface="Arial"/>
                <a:sym typeface="Arial"/>
              </a:rPr>
              <a:t>Problem Statement</a:t>
            </a:r>
            <a:endParaRPr/>
          </a:p>
          <a:p>
            <a:pPr indent="-254000" lvl="0" marL="342900" rtl="0" algn="l">
              <a:lnSpc>
                <a:spcPct val="115000"/>
              </a:lnSpc>
              <a:spcBef>
                <a:spcPts val="1200"/>
              </a:spcBef>
              <a:spcAft>
                <a:spcPts val="0"/>
              </a:spcAft>
              <a:buSzPts val="1400"/>
              <a:buChar char="•"/>
            </a:pPr>
            <a:r>
              <a:rPr lang="en">
                <a:solidFill>
                  <a:schemeClr val="dk1"/>
                </a:solidFill>
              </a:rPr>
              <a:t>Electricity demand fluctuates due to various factors, including weather conditions, making it challenging for providers to optimize resource allocation and maintain grid reliability.</a:t>
            </a:r>
            <a:endParaRPr>
              <a:solidFill>
                <a:schemeClr val="dk1"/>
              </a:solidFill>
            </a:endParaRPr>
          </a:p>
          <a:p>
            <a:pPr indent="-254000" lvl="0" marL="342900" rtl="0" algn="l">
              <a:lnSpc>
                <a:spcPct val="115000"/>
              </a:lnSpc>
              <a:spcBef>
                <a:spcPts val="0"/>
              </a:spcBef>
              <a:spcAft>
                <a:spcPts val="0"/>
              </a:spcAft>
              <a:buSzPts val="1400"/>
              <a:buChar char="•"/>
            </a:pPr>
            <a:r>
              <a:rPr lang="en">
                <a:solidFill>
                  <a:schemeClr val="dk1"/>
                </a:solidFill>
              </a:rPr>
              <a:t>There is a need for accurate forecasting models and actionable insights to predict energy consumption trends, mitigate operational costs, and implement effective demand-response strategies during peak or extreme weather events.</a:t>
            </a:r>
            <a:endParaRPr>
              <a:solidFill>
                <a:schemeClr val="dk1"/>
              </a:solidFill>
            </a:endParaRPr>
          </a:p>
          <a:p>
            <a:pPr indent="0" lvl="0" marL="342900" marR="0" rtl="0" algn="l">
              <a:spcBef>
                <a:spcPts val="1200"/>
              </a:spcBef>
              <a:spcAft>
                <a:spcPts val="0"/>
              </a:spcAft>
              <a:buNone/>
            </a:pPr>
            <a:r>
              <a:t/>
            </a:r>
            <a:endParaRPr>
              <a:solidFill>
                <a:schemeClr val="dk1"/>
              </a:solidFill>
            </a:endParaRPr>
          </a:p>
        </p:txBody>
      </p:sp>
      <p:pic>
        <p:nvPicPr>
          <p:cNvPr id="158" name="Google Shape;158;p23"/>
          <p:cNvPicPr preferRelativeResize="0"/>
          <p:nvPr/>
        </p:nvPicPr>
        <p:blipFill>
          <a:blip r:embed="rId4">
            <a:alphaModFix/>
          </a:blip>
          <a:stretch>
            <a:fillRect/>
          </a:stretch>
        </p:blipFill>
        <p:spPr>
          <a:xfrm>
            <a:off x="304800" y="1979047"/>
            <a:ext cx="3953692" cy="2513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Data </a:t>
            </a:r>
            <a:r>
              <a:rPr lang="en"/>
              <a:t>Visualizations - Home Page</a:t>
            </a:r>
            <a:endParaRPr/>
          </a:p>
        </p:txBody>
      </p:sp>
      <p:sp>
        <p:nvSpPr>
          <p:cNvPr id="315" name="Google Shape;315;p41"/>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16" name="Google Shape;316;p41"/>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17" name="Google Shape;317;p41"/>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18" name="Google Shape;318;p41"/>
          <p:cNvPicPr preferRelativeResize="0"/>
          <p:nvPr/>
        </p:nvPicPr>
        <p:blipFill>
          <a:blip r:embed="rId4">
            <a:alphaModFix/>
          </a:blip>
          <a:stretch>
            <a:fillRect/>
          </a:stretch>
        </p:blipFill>
        <p:spPr>
          <a:xfrm>
            <a:off x="371475" y="771525"/>
            <a:ext cx="7188276" cy="3987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Data Visualizations</a:t>
            </a:r>
            <a:endParaRPr/>
          </a:p>
        </p:txBody>
      </p:sp>
      <p:sp>
        <p:nvSpPr>
          <p:cNvPr id="324" name="Google Shape;324;p42"/>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25" name="Google Shape;325;p42"/>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26" name="Google Shape;326;p42"/>
          <p:cNvSpPr txBox="1"/>
          <p:nvPr/>
        </p:nvSpPr>
        <p:spPr>
          <a:xfrm>
            <a:off x="442950" y="1276750"/>
            <a:ext cx="84261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Sheets: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AutoNum type="arabicPeriod"/>
            </a:pPr>
            <a:r>
              <a:rPr lang="en" sz="1900"/>
              <a:t>Energy Consumption Over Years</a:t>
            </a:r>
            <a:endParaRPr sz="1900"/>
          </a:p>
          <a:p>
            <a:pPr indent="-349250" lvl="0" marL="457200" rtl="0" algn="l">
              <a:spcBef>
                <a:spcPts val="0"/>
              </a:spcBef>
              <a:spcAft>
                <a:spcPts val="0"/>
              </a:spcAft>
              <a:buSzPts val="1900"/>
              <a:buAutoNum type="arabicPeriod"/>
            </a:pPr>
            <a:r>
              <a:rPr lang="en" sz="1900"/>
              <a:t>Other Factors Affecting Consumption</a:t>
            </a:r>
            <a:endParaRPr sz="1900"/>
          </a:p>
          <a:p>
            <a:pPr indent="-349250" lvl="0" marL="457200" rtl="0" algn="l">
              <a:spcBef>
                <a:spcPts val="0"/>
              </a:spcBef>
              <a:spcAft>
                <a:spcPts val="0"/>
              </a:spcAft>
              <a:buSzPts val="1900"/>
              <a:buAutoNum type="arabicPeriod"/>
            </a:pPr>
            <a:r>
              <a:rPr lang="en" sz="1900"/>
              <a:t>Electricity Consumption Breakdown by Regions</a:t>
            </a:r>
            <a:endParaRPr sz="1900"/>
          </a:p>
          <a:p>
            <a:pPr indent="-349250" lvl="0" marL="457200" rtl="0" algn="l">
              <a:spcBef>
                <a:spcPts val="0"/>
              </a:spcBef>
              <a:spcAft>
                <a:spcPts val="0"/>
              </a:spcAft>
              <a:buSzPts val="1900"/>
              <a:buAutoNum type="arabicPeriod"/>
            </a:pPr>
            <a:r>
              <a:rPr lang="en" sz="1900"/>
              <a:t>Temperature vs Electricity Consumption</a:t>
            </a:r>
            <a:endParaRPr sz="1900"/>
          </a:p>
          <a:p>
            <a:pPr indent="-349250" lvl="0" marL="457200" rtl="0" algn="l">
              <a:spcBef>
                <a:spcPts val="0"/>
              </a:spcBef>
              <a:spcAft>
                <a:spcPts val="0"/>
              </a:spcAft>
              <a:buSzPts val="1900"/>
              <a:buAutoNum type="arabicPeriod"/>
            </a:pPr>
            <a:r>
              <a:rPr lang="en" sz="1900"/>
              <a:t>Self-Analysis</a:t>
            </a:r>
            <a:endParaRPr sz="1900"/>
          </a:p>
          <a:p>
            <a:pPr indent="0" lvl="0" marL="45720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239725" y="72324"/>
            <a:ext cx="6119700" cy="571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2100"/>
              <a:buFont typeface="Arial"/>
              <a:buNone/>
            </a:pPr>
            <a:r>
              <a:t/>
            </a:r>
            <a:endParaRPr sz="1800"/>
          </a:p>
          <a:p>
            <a:pPr indent="0" lvl="0" marL="0" rtl="0" algn="l">
              <a:spcBef>
                <a:spcPts val="0"/>
              </a:spcBef>
              <a:spcAft>
                <a:spcPts val="0"/>
              </a:spcAft>
              <a:buNone/>
            </a:pPr>
            <a:r>
              <a:rPr lang="en" sz="1800"/>
              <a:t>Data Visualizations - Energy Consumption Over Years</a:t>
            </a:r>
            <a:endParaRPr sz="1800"/>
          </a:p>
        </p:txBody>
      </p:sp>
      <p:sp>
        <p:nvSpPr>
          <p:cNvPr id="332" name="Google Shape;332;p43"/>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33" name="Google Shape;333;p43"/>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34" name="Google Shape;334;p43"/>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35" name="Google Shape;335;p43"/>
          <p:cNvPicPr preferRelativeResize="0"/>
          <p:nvPr/>
        </p:nvPicPr>
        <p:blipFill>
          <a:blip r:embed="rId4">
            <a:alphaModFix/>
          </a:blip>
          <a:stretch>
            <a:fillRect/>
          </a:stretch>
        </p:blipFill>
        <p:spPr>
          <a:xfrm>
            <a:off x="326400" y="771525"/>
            <a:ext cx="6820126" cy="411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0000"/>
              <a:buFont typeface="Arial"/>
              <a:buNone/>
            </a:pPr>
            <a:r>
              <a:rPr lang="en"/>
              <a:t>Data Visualizations - Self-Analysis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100000"/>
              <a:buFont typeface="Arial"/>
              <a:buNone/>
            </a:pPr>
            <a:r>
              <a:t/>
            </a:r>
            <a:endParaRPr/>
          </a:p>
        </p:txBody>
      </p:sp>
      <p:sp>
        <p:nvSpPr>
          <p:cNvPr id="341" name="Google Shape;341;p44"/>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42" name="Google Shape;342;p44"/>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43" name="Google Shape;343;p44"/>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44" name="Google Shape;344;p44"/>
          <p:cNvPicPr preferRelativeResize="0"/>
          <p:nvPr/>
        </p:nvPicPr>
        <p:blipFill>
          <a:blip r:embed="rId4">
            <a:alphaModFix/>
          </a:blip>
          <a:stretch>
            <a:fillRect/>
          </a:stretch>
        </p:blipFill>
        <p:spPr>
          <a:xfrm>
            <a:off x="442950" y="771525"/>
            <a:ext cx="6703576" cy="3768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5"/>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2100"/>
              <a:buFont typeface="Arial"/>
              <a:buNone/>
            </a:pPr>
            <a:r>
              <a:rPr lang="en" sz="1800"/>
              <a:t>Data Visualizations - Other Factors Affecting Consumption</a:t>
            </a:r>
            <a:endParaRPr sz="1800"/>
          </a:p>
        </p:txBody>
      </p:sp>
      <p:sp>
        <p:nvSpPr>
          <p:cNvPr id="350" name="Google Shape;350;p45"/>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51" name="Google Shape;351;p45"/>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52" name="Google Shape;352;p45"/>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53" name="Google Shape;353;p45"/>
          <p:cNvPicPr preferRelativeResize="0"/>
          <p:nvPr/>
        </p:nvPicPr>
        <p:blipFill>
          <a:blip r:embed="rId4">
            <a:alphaModFix/>
          </a:blip>
          <a:stretch>
            <a:fillRect/>
          </a:stretch>
        </p:blipFill>
        <p:spPr>
          <a:xfrm>
            <a:off x="495300" y="710000"/>
            <a:ext cx="6708475" cy="3720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0000"/>
              <a:buFont typeface="Arial"/>
              <a:buNone/>
            </a:pPr>
            <a:r>
              <a:rPr lang="en"/>
              <a:t>Data Visualizations - Electricity Consumption Breakdown by Regions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100000"/>
              <a:buFont typeface="Arial"/>
              <a:buNone/>
            </a:pPr>
            <a:r>
              <a:t/>
            </a:r>
            <a:endParaRPr/>
          </a:p>
        </p:txBody>
      </p:sp>
      <p:sp>
        <p:nvSpPr>
          <p:cNvPr id="359" name="Google Shape;359;p46"/>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60" name="Google Shape;360;p46"/>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61" name="Google Shape;361;p46"/>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62" name="Google Shape;362;p46"/>
          <p:cNvPicPr preferRelativeResize="0"/>
          <p:nvPr/>
        </p:nvPicPr>
        <p:blipFill>
          <a:blip r:embed="rId4">
            <a:alphaModFix/>
          </a:blip>
          <a:stretch>
            <a:fillRect/>
          </a:stretch>
        </p:blipFill>
        <p:spPr>
          <a:xfrm>
            <a:off x="587375" y="951682"/>
            <a:ext cx="6586649" cy="364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dk1"/>
              </a:buClr>
              <a:buSzPct val="100000"/>
              <a:buFont typeface="Arial"/>
              <a:buNone/>
            </a:pPr>
            <a:r>
              <a:rPr lang="en"/>
              <a:t>Data Visualizations - Temperature vs Electricity Consumption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100000"/>
              <a:buFont typeface="Arial"/>
              <a:buNone/>
            </a:pPr>
            <a:r>
              <a:t/>
            </a:r>
            <a:endParaRPr/>
          </a:p>
        </p:txBody>
      </p:sp>
      <p:sp>
        <p:nvSpPr>
          <p:cNvPr id="368" name="Google Shape;368;p47"/>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69" name="Google Shape;369;p47"/>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70" name="Google Shape;370;p47"/>
          <p:cNvSpPr txBox="1"/>
          <p:nvPr/>
        </p:nvSpPr>
        <p:spPr>
          <a:xfrm>
            <a:off x="442950" y="1276750"/>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pic>
        <p:nvPicPr>
          <p:cNvPr id="371" name="Google Shape;371;p47"/>
          <p:cNvPicPr preferRelativeResize="0"/>
          <p:nvPr/>
        </p:nvPicPr>
        <p:blipFill>
          <a:blip r:embed="rId4">
            <a:alphaModFix/>
          </a:blip>
          <a:stretch>
            <a:fillRect/>
          </a:stretch>
        </p:blipFill>
        <p:spPr>
          <a:xfrm>
            <a:off x="598250" y="847725"/>
            <a:ext cx="6613524" cy="3694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Key Insights</a:t>
            </a:r>
            <a:endParaRPr/>
          </a:p>
        </p:txBody>
      </p:sp>
      <p:sp>
        <p:nvSpPr>
          <p:cNvPr id="377" name="Google Shape;377;p48"/>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78" name="Google Shape;378;p48"/>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79" name="Google Shape;379;p48"/>
          <p:cNvSpPr txBox="1"/>
          <p:nvPr/>
        </p:nvSpPr>
        <p:spPr>
          <a:xfrm>
            <a:off x="495300" y="1991625"/>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sp>
        <p:nvSpPr>
          <p:cNvPr id="380" name="Google Shape;380;p48"/>
          <p:cNvSpPr txBox="1"/>
          <p:nvPr/>
        </p:nvSpPr>
        <p:spPr>
          <a:xfrm>
            <a:off x="207300" y="734775"/>
            <a:ext cx="8729400" cy="42369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1200"/>
              </a:spcBef>
              <a:spcAft>
                <a:spcPts val="0"/>
              </a:spcAft>
              <a:buClr>
                <a:schemeClr val="dk1"/>
              </a:buClr>
              <a:buSzPts val="1600"/>
              <a:buChar char="●"/>
            </a:pPr>
            <a:r>
              <a:rPr lang="en" sz="1600">
                <a:solidFill>
                  <a:schemeClr val="dk1"/>
                </a:solidFill>
              </a:rPr>
              <a:t>Southern California Edison (SCE) is the top electricity supplier (46%) closely followed by Pacific Gas and Electric(PGAE) with 45%.</a:t>
            </a:r>
            <a:endParaRPr sz="1600">
              <a:solidFill>
                <a:schemeClr val="dk1"/>
              </a:solidFill>
            </a:endParaRPr>
          </a:p>
          <a:p>
            <a:pPr indent="0" lvl="0" marL="457200" rtl="0" algn="l">
              <a:lnSpc>
                <a:spcPct val="100000"/>
              </a:lnSpc>
              <a:spcBef>
                <a:spcPts val="1200"/>
              </a:spcBef>
              <a:spcAft>
                <a:spcPts val="0"/>
              </a:spcAft>
              <a:buNone/>
            </a:pPr>
            <a:r>
              <a:t/>
            </a:r>
            <a:endParaRPr sz="1600">
              <a:solidFill>
                <a:schemeClr val="dk1"/>
              </a:solidFill>
            </a:endParaRPr>
          </a:p>
          <a:p>
            <a:pPr indent="-330200" lvl="0" marL="457200" rtl="0" algn="l">
              <a:lnSpc>
                <a:spcPct val="100000"/>
              </a:lnSpc>
              <a:spcBef>
                <a:spcPts val="1200"/>
              </a:spcBef>
              <a:spcAft>
                <a:spcPts val="0"/>
              </a:spcAft>
              <a:buClr>
                <a:schemeClr val="dk1"/>
              </a:buClr>
              <a:buSzPts val="1600"/>
              <a:buChar char="●"/>
            </a:pPr>
            <a:r>
              <a:rPr lang="en" sz="1600">
                <a:solidFill>
                  <a:schemeClr val="dk1"/>
                </a:solidFill>
              </a:rPr>
              <a:t>Electricity </a:t>
            </a:r>
            <a:r>
              <a:rPr lang="en" sz="1600">
                <a:solidFill>
                  <a:schemeClr val="dk1"/>
                </a:solidFill>
              </a:rPr>
              <a:t>consumption</a:t>
            </a:r>
            <a:r>
              <a:rPr lang="en" sz="1600">
                <a:solidFill>
                  <a:schemeClr val="dk1"/>
                </a:solidFill>
              </a:rPr>
              <a:t> is directly correlated with </a:t>
            </a:r>
            <a:r>
              <a:rPr lang="en" sz="1600">
                <a:solidFill>
                  <a:schemeClr val="dk1"/>
                </a:solidFill>
              </a:rPr>
              <a:t>temperature</a:t>
            </a:r>
            <a:r>
              <a:rPr lang="en" sz="1600">
                <a:solidFill>
                  <a:schemeClr val="dk1"/>
                </a:solidFill>
              </a:rPr>
              <a:t>.</a:t>
            </a:r>
            <a:endParaRPr sz="1600">
              <a:solidFill>
                <a:schemeClr val="dk1"/>
              </a:solidFill>
            </a:endParaRPr>
          </a:p>
          <a:p>
            <a:pPr indent="0" lvl="0" marL="457200" rtl="0" algn="l">
              <a:lnSpc>
                <a:spcPct val="100000"/>
              </a:lnSpc>
              <a:spcBef>
                <a:spcPts val="1200"/>
              </a:spcBef>
              <a:spcAft>
                <a:spcPts val="0"/>
              </a:spcAft>
              <a:buNone/>
            </a:pPr>
            <a:r>
              <a:t/>
            </a:r>
            <a:endParaRPr sz="1600">
              <a:solidFill>
                <a:schemeClr val="dk1"/>
              </a:solidFill>
            </a:endParaRPr>
          </a:p>
          <a:p>
            <a:pPr indent="-330200" lvl="0" marL="457200" rtl="0" algn="l">
              <a:lnSpc>
                <a:spcPct val="100000"/>
              </a:lnSpc>
              <a:spcBef>
                <a:spcPts val="1200"/>
              </a:spcBef>
              <a:spcAft>
                <a:spcPts val="0"/>
              </a:spcAft>
              <a:buClr>
                <a:schemeClr val="dk1"/>
              </a:buClr>
              <a:buSzPts val="1600"/>
              <a:buChar char="●"/>
            </a:pPr>
            <a:r>
              <a:rPr lang="en" sz="1600">
                <a:solidFill>
                  <a:schemeClr val="dk1"/>
                </a:solidFill>
              </a:rPr>
              <a:t>The </a:t>
            </a:r>
            <a:r>
              <a:rPr lang="en" sz="1600">
                <a:solidFill>
                  <a:schemeClr val="dk1"/>
                </a:solidFill>
              </a:rPr>
              <a:t>electricity</a:t>
            </a:r>
            <a:r>
              <a:rPr lang="en" sz="1600">
                <a:solidFill>
                  <a:schemeClr val="dk1"/>
                </a:solidFill>
              </a:rPr>
              <a:t> </a:t>
            </a:r>
            <a:r>
              <a:rPr lang="en" sz="1600">
                <a:solidFill>
                  <a:schemeClr val="dk1"/>
                </a:solidFill>
              </a:rPr>
              <a:t>consumption</a:t>
            </a:r>
            <a:r>
              <a:rPr lang="en" sz="1600">
                <a:solidFill>
                  <a:schemeClr val="dk1"/>
                </a:solidFill>
              </a:rPr>
              <a:t> peaks in summer (June to Sep) with rising temperatures as air conditioners usage increases.</a:t>
            </a:r>
            <a:endParaRPr sz="1600">
              <a:solidFill>
                <a:schemeClr val="dk1"/>
              </a:solidFill>
            </a:endParaRPr>
          </a:p>
          <a:p>
            <a:pPr indent="0" lvl="0" marL="457200" rtl="0" algn="l">
              <a:lnSpc>
                <a:spcPct val="100000"/>
              </a:lnSpc>
              <a:spcBef>
                <a:spcPts val="1200"/>
              </a:spcBef>
              <a:spcAft>
                <a:spcPts val="0"/>
              </a:spcAft>
              <a:buNone/>
            </a:pPr>
            <a:r>
              <a:t/>
            </a:r>
            <a:endParaRPr sz="1600">
              <a:solidFill>
                <a:schemeClr val="dk1"/>
              </a:solidFill>
            </a:endParaRPr>
          </a:p>
          <a:p>
            <a:pPr indent="-330200" lvl="0" marL="457200" rtl="0" algn="l">
              <a:lnSpc>
                <a:spcPct val="100000"/>
              </a:lnSpc>
              <a:spcBef>
                <a:spcPts val="1200"/>
              </a:spcBef>
              <a:spcAft>
                <a:spcPts val="0"/>
              </a:spcAft>
              <a:buClr>
                <a:schemeClr val="dk1"/>
              </a:buClr>
              <a:buSzPts val="1600"/>
              <a:buChar char="●"/>
            </a:pPr>
            <a:r>
              <a:rPr lang="en" sz="1600">
                <a:solidFill>
                  <a:schemeClr val="dk1"/>
                </a:solidFill>
              </a:rPr>
              <a:t>There is also a smaller peak in the months of December and January due to sub zero conditions.</a:t>
            </a:r>
            <a:endParaRPr sz="1600">
              <a:solidFill>
                <a:schemeClr val="dk1"/>
              </a:solidFill>
            </a:endParaRPr>
          </a:p>
          <a:p>
            <a:pPr indent="0" lvl="0" marL="457200" rtl="0" algn="l">
              <a:lnSpc>
                <a:spcPct val="115000"/>
              </a:lnSpc>
              <a:spcBef>
                <a:spcPts val="1200"/>
              </a:spcBef>
              <a:spcAft>
                <a:spcPts val="1200"/>
              </a:spcAft>
              <a:buNone/>
            </a:pPr>
            <a:r>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9"/>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Conclusion</a:t>
            </a:r>
            <a:endParaRPr/>
          </a:p>
        </p:txBody>
      </p:sp>
      <p:sp>
        <p:nvSpPr>
          <p:cNvPr id="386" name="Google Shape;386;p49"/>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87" name="Google Shape;387;p49"/>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388" name="Google Shape;388;p49"/>
          <p:cNvSpPr txBox="1"/>
          <p:nvPr/>
        </p:nvSpPr>
        <p:spPr>
          <a:xfrm>
            <a:off x="495300" y="1991625"/>
            <a:ext cx="84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p:txBody>
      </p:sp>
      <p:sp>
        <p:nvSpPr>
          <p:cNvPr id="389" name="Google Shape;389;p49"/>
          <p:cNvSpPr txBox="1"/>
          <p:nvPr/>
        </p:nvSpPr>
        <p:spPr>
          <a:xfrm>
            <a:off x="207300" y="734774"/>
            <a:ext cx="8729400" cy="408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rPr>
              <a:t>This project successfully forecasts U.S. electricity demand by integrating weather and consumption data, enabling better resource allocation and grid optimization. The interactive Power BI dashboards provide valuable insights into energy trends, seasonal variations, and weather correlations, supporting informed decision-making for energy providers. </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Future work could focus on incorporating renewable energy generation data, such as solar and wind, to improve demand forecasting and understand the impact of renewables on grid performance. Additionally, leveraging advanced machine learning techniques, like reinforcement learning, could further optimize real-time energy distribution, enhance demand-response strategies, and promote more sustainable energy management practices.</a:t>
            </a:r>
            <a:endParaRPr sz="1600">
              <a:solidFill>
                <a:schemeClr val="dk1"/>
              </a:solidFill>
            </a:endParaRPr>
          </a:p>
          <a:p>
            <a:pPr indent="0" lvl="0" marL="0" rtl="0" algn="l">
              <a:lnSpc>
                <a:spcPct val="115000"/>
              </a:lnSpc>
              <a:spcBef>
                <a:spcPts val="1200"/>
              </a:spcBef>
              <a:spcAft>
                <a:spcPts val="1200"/>
              </a:spcAft>
              <a:buNone/>
            </a:pPr>
            <a:r>
              <a:t/>
            </a:r>
            <a:endParaRPr b="1"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716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2100"/>
              <a:buFont typeface="Arial"/>
              <a:buNone/>
            </a:pPr>
            <a:r>
              <a:rPr lang="en"/>
              <a:t>Data Sources and Description</a:t>
            </a:r>
            <a:endParaRPr/>
          </a:p>
        </p:txBody>
      </p:sp>
      <p:sp>
        <p:nvSpPr>
          <p:cNvPr id="164" name="Google Shape;164;p24"/>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65" name="Google Shape;165;p24"/>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166" name="Google Shape;166;p24"/>
          <p:cNvSpPr txBox="1"/>
          <p:nvPr/>
        </p:nvSpPr>
        <p:spPr>
          <a:xfrm>
            <a:off x="2115775" y="1073525"/>
            <a:ext cx="6378600" cy="7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t>
            </a:r>
            <a:endParaRPr sz="1800">
              <a:solidFill>
                <a:schemeClr val="dk1"/>
              </a:solidFill>
            </a:endParaRPr>
          </a:p>
        </p:txBody>
      </p:sp>
      <p:sp>
        <p:nvSpPr>
          <p:cNvPr id="167" name="Google Shape;167;p24"/>
          <p:cNvSpPr txBox="1"/>
          <p:nvPr/>
        </p:nvSpPr>
        <p:spPr>
          <a:xfrm>
            <a:off x="169175" y="1214225"/>
            <a:ext cx="4080300" cy="375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rgbClr val="000000"/>
              </a:buClr>
              <a:buFont typeface="Arial"/>
              <a:buNone/>
            </a:pPr>
            <a:r>
              <a:rPr b="1" lang="en">
                <a:solidFill>
                  <a:schemeClr val="dk1"/>
                </a:solidFill>
              </a:rPr>
              <a:t>Dataset</a:t>
            </a:r>
            <a:r>
              <a:rPr b="1" lang="en">
                <a:solidFill>
                  <a:schemeClr val="dk1"/>
                </a:solidFill>
              </a:rPr>
              <a:t>: </a:t>
            </a:r>
            <a:r>
              <a:rPr lang="en">
                <a:solidFill>
                  <a:schemeClr val="dk1"/>
                </a:solidFill>
              </a:rPr>
              <a:t>Electricity demand by sub region in CA</a:t>
            </a:r>
            <a:endParaRPr/>
          </a:p>
          <a:p>
            <a:pPr indent="0" lvl="0" marL="0" rtl="0" algn="l">
              <a:spcBef>
                <a:spcPts val="0"/>
              </a:spcBef>
              <a:spcAft>
                <a:spcPts val="0"/>
              </a:spcAft>
              <a:buNone/>
            </a:pPr>
            <a:r>
              <a:rPr b="1" lang="en">
                <a:solidFill>
                  <a:schemeClr val="dk1"/>
                </a:solidFill>
              </a:rPr>
              <a:t>Time Period: </a:t>
            </a:r>
            <a:r>
              <a:rPr lang="en">
                <a:solidFill>
                  <a:schemeClr val="dk1"/>
                </a:solidFill>
              </a:rPr>
              <a:t>2022-present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Variables Description</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pic>
        <p:nvPicPr>
          <p:cNvPr id="168" name="Google Shape;168;p24"/>
          <p:cNvPicPr preferRelativeResize="0"/>
          <p:nvPr/>
        </p:nvPicPr>
        <p:blipFill rotWithShape="1">
          <a:blip r:embed="rId4">
            <a:alphaModFix/>
          </a:blip>
          <a:srcRect b="0" l="-25580" r="25580" t="0"/>
          <a:stretch/>
        </p:blipFill>
        <p:spPr>
          <a:xfrm>
            <a:off x="1108638" y="643876"/>
            <a:ext cx="1466929" cy="760500"/>
          </a:xfrm>
          <a:prstGeom prst="rect">
            <a:avLst/>
          </a:prstGeom>
          <a:noFill/>
          <a:ln>
            <a:noFill/>
          </a:ln>
        </p:spPr>
      </p:pic>
      <p:graphicFrame>
        <p:nvGraphicFramePr>
          <p:cNvPr id="169" name="Google Shape;169;p24"/>
          <p:cNvGraphicFramePr/>
          <p:nvPr/>
        </p:nvGraphicFramePr>
        <p:xfrm>
          <a:off x="169175" y="2494100"/>
          <a:ext cx="3000000" cy="3000000"/>
        </p:xfrm>
        <a:graphic>
          <a:graphicData uri="http://schemas.openxmlformats.org/drawingml/2006/table">
            <a:tbl>
              <a:tblPr>
                <a:noFill/>
                <a:tableStyleId>{224C6F0A-7332-4114-AE73-BCEFDF803087}</a:tableStyleId>
              </a:tblPr>
              <a:tblGrid>
                <a:gridCol w="1254400"/>
                <a:gridCol w="2308275"/>
              </a:tblGrid>
              <a:tr h="330775">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Variable </a:t>
                      </a:r>
                      <a:r>
                        <a:rPr b="1" lang="en"/>
                        <a:t>Description</a:t>
                      </a:r>
                      <a:endParaRPr b="1"/>
                    </a:p>
                  </a:txBody>
                  <a:tcPr marT="91425" marB="91425" marR="91425" marL="91425"/>
                </a:tc>
              </a:tr>
              <a:tr h="330775">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Date</a:t>
                      </a:r>
                      <a:endParaRPr/>
                    </a:p>
                  </a:txBody>
                  <a:tcPr marT="91425" marB="91425" marR="91425" marL="91425"/>
                </a:tc>
              </a:tr>
              <a:tr h="330775">
                <a:tc>
                  <a:txBody>
                    <a:bodyPr/>
                    <a:lstStyle/>
                    <a:p>
                      <a:pPr indent="0" lvl="0" marL="0" rtl="0" algn="l">
                        <a:spcBef>
                          <a:spcPts val="0"/>
                        </a:spcBef>
                        <a:spcAft>
                          <a:spcPts val="0"/>
                        </a:spcAft>
                        <a:buNone/>
                      </a:pPr>
                      <a:r>
                        <a:rPr lang="en"/>
                        <a:t>Subba</a:t>
                      </a:r>
                      <a:endParaRPr/>
                    </a:p>
                  </a:txBody>
                  <a:tcPr marT="91425" marB="91425" marR="91425" marL="91425"/>
                </a:tc>
                <a:tc>
                  <a:txBody>
                    <a:bodyPr/>
                    <a:lstStyle/>
                    <a:p>
                      <a:pPr indent="0" lvl="0" marL="0" rtl="0" algn="l">
                        <a:spcBef>
                          <a:spcPts val="0"/>
                        </a:spcBef>
                        <a:spcAft>
                          <a:spcPts val="0"/>
                        </a:spcAft>
                        <a:buNone/>
                      </a:pPr>
                      <a:r>
                        <a:rPr lang="en"/>
                        <a:t>Subregion</a:t>
                      </a:r>
                      <a:endParaRPr/>
                    </a:p>
                  </a:txBody>
                  <a:tcPr marT="91425" marB="91425" marR="91425" marL="91425"/>
                </a:tc>
              </a:tr>
              <a:tr h="330775">
                <a:tc>
                  <a:txBody>
                    <a:bodyPr/>
                    <a:lstStyle/>
                    <a:p>
                      <a:pPr indent="0" lvl="0" marL="0" rtl="0" algn="l">
                        <a:spcBef>
                          <a:spcPts val="0"/>
                        </a:spcBef>
                        <a:spcAft>
                          <a:spcPts val="0"/>
                        </a:spcAft>
                        <a:buNone/>
                      </a:pPr>
                      <a:r>
                        <a:rPr lang="en"/>
                        <a:t>Parent</a:t>
                      </a:r>
                      <a:endParaRPr/>
                    </a:p>
                  </a:txBody>
                  <a:tcPr marT="91425" marB="91425" marR="91425" marL="91425"/>
                </a:tc>
                <a:tc>
                  <a:txBody>
                    <a:bodyPr/>
                    <a:lstStyle/>
                    <a:p>
                      <a:pPr indent="0" lvl="0" marL="0" rtl="0" algn="l">
                        <a:spcBef>
                          <a:spcPts val="0"/>
                        </a:spcBef>
                        <a:spcAft>
                          <a:spcPts val="0"/>
                        </a:spcAft>
                        <a:buNone/>
                      </a:pPr>
                      <a:r>
                        <a:rPr lang="en"/>
                        <a:t>Parent Organization </a:t>
                      </a:r>
                      <a:endParaRPr/>
                    </a:p>
                  </a:txBody>
                  <a:tcPr marT="91425" marB="91425" marR="91425" marL="91425"/>
                </a:tc>
              </a:tr>
              <a:tr h="330775">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lang="en"/>
                        <a:t>Electricity consumption</a:t>
                      </a:r>
                      <a:endParaRPr/>
                    </a:p>
                  </a:txBody>
                  <a:tcPr marT="91425" marB="91425" marR="91425" marL="91425"/>
                </a:tc>
              </a:tr>
              <a:tr h="330775">
                <a:tc>
                  <a:txBody>
                    <a:bodyPr/>
                    <a:lstStyle/>
                    <a:p>
                      <a:pPr indent="0" lvl="0" marL="0" rtl="0" algn="l">
                        <a:spcBef>
                          <a:spcPts val="0"/>
                        </a:spcBef>
                        <a:spcAft>
                          <a:spcPts val="0"/>
                        </a:spcAft>
                        <a:buNone/>
                      </a:pPr>
                      <a:r>
                        <a:rPr lang="en"/>
                        <a:t>Value Units</a:t>
                      </a:r>
                      <a:endParaRPr/>
                    </a:p>
                  </a:txBody>
                  <a:tcPr marT="91425" marB="91425" marR="91425" marL="91425"/>
                </a:tc>
                <a:tc>
                  <a:txBody>
                    <a:bodyPr/>
                    <a:lstStyle/>
                    <a:p>
                      <a:pPr indent="0" lvl="0" marL="0" rtl="0" algn="l">
                        <a:spcBef>
                          <a:spcPts val="0"/>
                        </a:spcBef>
                        <a:spcAft>
                          <a:spcPts val="0"/>
                        </a:spcAft>
                        <a:buNone/>
                      </a:pPr>
                      <a:r>
                        <a:rPr lang="en"/>
                        <a:t>M</a:t>
                      </a:r>
                      <a:r>
                        <a:rPr lang="en"/>
                        <a:t>egawatt hours</a:t>
                      </a:r>
                      <a:endParaRPr/>
                    </a:p>
                  </a:txBody>
                  <a:tcPr marT="91425" marB="91425" marR="91425" marL="91425"/>
                </a:tc>
              </a:tr>
            </a:tbl>
          </a:graphicData>
        </a:graphic>
      </p:graphicFrame>
      <p:sp>
        <p:nvSpPr>
          <p:cNvPr id="170" name="Google Shape;170;p24"/>
          <p:cNvSpPr txBox="1"/>
          <p:nvPr/>
        </p:nvSpPr>
        <p:spPr>
          <a:xfrm>
            <a:off x="4854100" y="1244981"/>
            <a:ext cx="4014900" cy="369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Datasets used:</a:t>
            </a:r>
            <a:r>
              <a:rPr lang="en">
                <a:solidFill>
                  <a:schemeClr val="dk1"/>
                </a:solidFill>
              </a:rPr>
              <a:t> Real time and forecast data</a:t>
            </a:r>
            <a:endParaRPr>
              <a:solidFill>
                <a:schemeClr val="dk1"/>
              </a:solidFill>
            </a:endParaRPr>
          </a:p>
          <a:p>
            <a:pPr indent="0" lvl="0" marL="0" rtl="0" algn="l">
              <a:spcBef>
                <a:spcPts val="0"/>
              </a:spcBef>
              <a:spcAft>
                <a:spcPts val="0"/>
              </a:spcAft>
              <a:buNone/>
            </a:pPr>
            <a:r>
              <a:rPr b="1" lang="en">
                <a:solidFill>
                  <a:schemeClr val="dk1"/>
                </a:solidFill>
              </a:rPr>
              <a:t>Time Period: </a:t>
            </a:r>
            <a:r>
              <a:rPr lang="en">
                <a:solidFill>
                  <a:schemeClr val="dk1"/>
                </a:solidFill>
              </a:rPr>
              <a:t>2022-present, 7 days forecast</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Variables Used</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cxnSp>
        <p:nvCxnSpPr>
          <p:cNvPr id="171" name="Google Shape;171;p24"/>
          <p:cNvCxnSpPr/>
          <p:nvPr/>
        </p:nvCxnSpPr>
        <p:spPr>
          <a:xfrm>
            <a:off x="4492100" y="776475"/>
            <a:ext cx="15600" cy="4346100"/>
          </a:xfrm>
          <a:prstGeom prst="straightConnector1">
            <a:avLst/>
          </a:prstGeom>
          <a:noFill/>
          <a:ln cap="flat" cmpd="sng" w="9525">
            <a:solidFill>
              <a:schemeClr val="dk2"/>
            </a:solidFill>
            <a:prstDash val="solid"/>
            <a:round/>
            <a:headEnd len="med" w="med" type="none"/>
            <a:tailEnd len="med" w="med" type="none"/>
          </a:ln>
        </p:spPr>
      </p:cxnSp>
      <p:pic>
        <p:nvPicPr>
          <p:cNvPr id="172" name="Google Shape;172;p24"/>
          <p:cNvPicPr preferRelativeResize="0"/>
          <p:nvPr/>
        </p:nvPicPr>
        <p:blipFill>
          <a:blip r:embed="rId5">
            <a:alphaModFix/>
          </a:blip>
          <a:stretch>
            <a:fillRect/>
          </a:stretch>
        </p:blipFill>
        <p:spPr>
          <a:xfrm>
            <a:off x="6182974" y="643875"/>
            <a:ext cx="1357167" cy="760500"/>
          </a:xfrm>
          <a:prstGeom prst="rect">
            <a:avLst/>
          </a:prstGeom>
          <a:noFill/>
          <a:ln>
            <a:noFill/>
          </a:ln>
        </p:spPr>
      </p:pic>
      <p:graphicFrame>
        <p:nvGraphicFramePr>
          <p:cNvPr id="173" name="Google Shape;173;p24"/>
          <p:cNvGraphicFramePr/>
          <p:nvPr/>
        </p:nvGraphicFramePr>
        <p:xfrm>
          <a:off x="4931700" y="2494100"/>
          <a:ext cx="3000000" cy="3000000"/>
        </p:xfrm>
        <a:graphic>
          <a:graphicData uri="http://schemas.openxmlformats.org/drawingml/2006/table">
            <a:tbl>
              <a:tblPr>
                <a:noFill/>
                <a:tableStyleId>{224C6F0A-7332-4114-AE73-BCEFDF803087}</a:tableStyleId>
              </a:tblPr>
              <a:tblGrid>
                <a:gridCol w="1938025"/>
                <a:gridCol w="1624650"/>
              </a:tblGrid>
              <a:tr h="5451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Precipitation_sum</a:t>
                      </a:r>
                      <a:endParaRPr/>
                    </a:p>
                  </a:txBody>
                  <a:tcPr marT="91425" marB="91425" marR="91425" marL="91425"/>
                </a:tc>
              </a:tr>
              <a:tr h="354325">
                <a:tc>
                  <a:txBody>
                    <a:bodyPr/>
                    <a:lstStyle/>
                    <a:p>
                      <a:pPr indent="0" lvl="0" marL="0" rtl="0" algn="l">
                        <a:spcBef>
                          <a:spcPts val="0"/>
                        </a:spcBef>
                        <a:spcAft>
                          <a:spcPts val="0"/>
                        </a:spcAft>
                        <a:buNone/>
                      </a:pPr>
                      <a:r>
                        <a:rPr lang="en"/>
                        <a:t>Max_temperature</a:t>
                      </a:r>
                      <a:endParaRPr/>
                    </a:p>
                  </a:txBody>
                  <a:tcPr marT="91425" marB="91425" marR="91425" marL="91425"/>
                </a:tc>
                <a:tc>
                  <a:txBody>
                    <a:bodyPr/>
                    <a:lstStyle/>
                    <a:p>
                      <a:pPr indent="0" lvl="0" marL="0" rtl="0" algn="l">
                        <a:spcBef>
                          <a:spcPts val="0"/>
                        </a:spcBef>
                        <a:spcAft>
                          <a:spcPts val="0"/>
                        </a:spcAft>
                        <a:buNone/>
                      </a:pPr>
                      <a:r>
                        <a:rPr lang="en"/>
                        <a:t>Snowfall_sum</a:t>
                      </a:r>
                      <a:endParaRPr/>
                    </a:p>
                  </a:txBody>
                  <a:tcPr marT="91425" marB="91425" marR="91425" marL="91425"/>
                </a:tc>
              </a:tr>
              <a:tr h="545100">
                <a:tc>
                  <a:txBody>
                    <a:bodyPr/>
                    <a:lstStyle/>
                    <a:p>
                      <a:pPr indent="0" lvl="0" marL="0" rtl="0" algn="l">
                        <a:spcBef>
                          <a:spcPts val="0"/>
                        </a:spcBef>
                        <a:spcAft>
                          <a:spcPts val="0"/>
                        </a:spcAft>
                        <a:buNone/>
                      </a:pPr>
                      <a:r>
                        <a:rPr lang="en"/>
                        <a:t>Min temperature</a:t>
                      </a:r>
                      <a:endParaRPr/>
                    </a:p>
                  </a:txBody>
                  <a:tcPr marT="91425" marB="91425" marR="91425" marL="91425"/>
                </a:tc>
                <a:tc>
                  <a:txBody>
                    <a:bodyPr/>
                    <a:lstStyle/>
                    <a:p>
                      <a:pPr indent="0" lvl="0" marL="0" rtl="0" algn="l">
                        <a:spcBef>
                          <a:spcPts val="0"/>
                        </a:spcBef>
                        <a:spcAft>
                          <a:spcPts val="0"/>
                        </a:spcAft>
                        <a:buNone/>
                      </a:pPr>
                      <a:r>
                        <a:rPr lang="en"/>
                        <a:t>Windspeed_max</a:t>
                      </a:r>
                      <a:endParaRPr/>
                    </a:p>
                  </a:txBody>
                  <a:tcPr marT="91425" marB="91425" marR="91425" marL="91425"/>
                </a:tc>
              </a:tr>
              <a:tr h="474325">
                <a:tc>
                  <a:txBody>
                    <a:bodyPr/>
                    <a:lstStyle/>
                    <a:p>
                      <a:pPr indent="0" lvl="0" marL="0" rtl="0" algn="l">
                        <a:spcBef>
                          <a:spcPts val="0"/>
                        </a:spcBef>
                        <a:spcAft>
                          <a:spcPts val="0"/>
                        </a:spcAft>
                        <a:buNone/>
                      </a:pPr>
                      <a:r>
                        <a:rPr lang="en"/>
                        <a:t>Avg temperature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2100"/>
              <a:buFont typeface="Arial"/>
              <a:buNone/>
            </a:pPr>
            <a:r>
              <a:rPr lang="en"/>
              <a:t>System Architecture</a:t>
            </a:r>
            <a:endParaRPr/>
          </a:p>
        </p:txBody>
      </p:sp>
      <p:sp>
        <p:nvSpPr>
          <p:cNvPr id="179" name="Google Shape;179;p25"/>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5"/>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pic>
        <p:nvPicPr>
          <p:cNvPr id="181" name="Google Shape;181;p25"/>
          <p:cNvPicPr preferRelativeResize="0"/>
          <p:nvPr/>
        </p:nvPicPr>
        <p:blipFill>
          <a:blip r:embed="rId4">
            <a:alphaModFix/>
          </a:blip>
          <a:stretch>
            <a:fillRect/>
          </a:stretch>
        </p:blipFill>
        <p:spPr>
          <a:xfrm>
            <a:off x="152400" y="1329679"/>
            <a:ext cx="8839200" cy="25159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495300" y="96440"/>
            <a:ext cx="8143800" cy="6750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DB Schema</a:t>
            </a:r>
            <a:endParaRPr/>
          </a:p>
        </p:txBody>
      </p:sp>
      <p:pic>
        <p:nvPicPr>
          <p:cNvPr id="187" name="Google Shape;187;p26"/>
          <p:cNvPicPr preferRelativeResize="0"/>
          <p:nvPr/>
        </p:nvPicPr>
        <p:blipFill>
          <a:blip r:embed="rId3">
            <a:alphaModFix/>
          </a:blip>
          <a:stretch>
            <a:fillRect/>
          </a:stretch>
        </p:blipFill>
        <p:spPr>
          <a:xfrm>
            <a:off x="495300" y="552650"/>
            <a:ext cx="5892125" cy="4363600"/>
          </a:xfrm>
          <a:prstGeom prst="rect">
            <a:avLst/>
          </a:prstGeom>
          <a:noFill/>
          <a:ln>
            <a:noFill/>
          </a:ln>
        </p:spPr>
      </p:pic>
      <p:sp>
        <p:nvSpPr>
          <p:cNvPr id="188" name="Google Shape;188;p26"/>
          <p:cNvSpPr txBox="1"/>
          <p:nvPr/>
        </p:nvSpPr>
        <p:spPr>
          <a:xfrm>
            <a:off x="6387425" y="347175"/>
            <a:ext cx="2507400" cy="4253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
                <a:solidFill>
                  <a:schemeClr val="dk1"/>
                </a:solidFill>
              </a:rPr>
              <a:t>Combines electricity and weather historical datasets to generate accurate forecasts and insights.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t>Structured pipeline processes data through intermediate tables to ensure consistency and accuracy in the final output.</a:t>
            </a:r>
            <a:endParaRPr/>
          </a:p>
          <a:p>
            <a:pPr indent="-317500" lvl="0" marL="457200" rtl="0" algn="l">
              <a:lnSpc>
                <a:spcPct val="115000"/>
              </a:lnSpc>
              <a:spcBef>
                <a:spcPts val="0"/>
              </a:spcBef>
              <a:spcAft>
                <a:spcPts val="0"/>
              </a:spcAft>
              <a:buSzPts val="1400"/>
              <a:buChar char="●"/>
            </a:pPr>
            <a:r>
              <a:rPr lang="en"/>
              <a:t>Aggregates into final table to support analytical models, demand forecasting, and energy planning across multiple regions</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95300" y="96440"/>
            <a:ext cx="8143800" cy="6750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Airflow Pipeline (High Level)</a:t>
            </a:r>
            <a:endParaRPr/>
          </a:p>
        </p:txBody>
      </p:sp>
      <p:pic>
        <p:nvPicPr>
          <p:cNvPr id="194" name="Google Shape;194;p27"/>
          <p:cNvPicPr preferRelativeResize="0"/>
          <p:nvPr/>
        </p:nvPicPr>
        <p:blipFill>
          <a:blip r:embed="rId3">
            <a:alphaModFix/>
          </a:blip>
          <a:stretch>
            <a:fillRect/>
          </a:stretch>
        </p:blipFill>
        <p:spPr>
          <a:xfrm>
            <a:off x="495300" y="1303150"/>
            <a:ext cx="8143801" cy="858900"/>
          </a:xfrm>
          <a:prstGeom prst="rect">
            <a:avLst/>
          </a:prstGeom>
          <a:noFill/>
          <a:ln>
            <a:noFill/>
          </a:ln>
        </p:spPr>
      </p:pic>
      <p:sp>
        <p:nvSpPr>
          <p:cNvPr id="195" name="Google Shape;195;p27"/>
          <p:cNvSpPr txBox="1"/>
          <p:nvPr/>
        </p:nvSpPr>
        <p:spPr>
          <a:xfrm>
            <a:off x="404775" y="3011075"/>
            <a:ext cx="8302800" cy="179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Gather data from Weather and Electricity APIs.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Load raw data into Snowflake using automated pipelines.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Perform data cleaning, merging, and transformations with dbt.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Train a predictive model using historical merged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Evaluate weather's impact on energy generation and optimize predictions.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716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2100"/>
              <a:buFont typeface="Arial"/>
              <a:buNone/>
            </a:pPr>
            <a:r>
              <a:rPr lang="en"/>
              <a:t>Data Storage and Forecasting in Snowflake</a:t>
            </a:r>
            <a:endParaRPr/>
          </a:p>
        </p:txBody>
      </p:sp>
      <p:sp>
        <p:nvSpPr>
          <p:cNvPr id="201" name="Google Shape;201;p28"/>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2" name="Google Shape;202;p28"/>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03" name="Google Shape;203;p28"/>
          <p:cNvSpPr txBox="1"/>
          <p:nvPr/>
        </p:nvSpPr>
        <p:spPr>
          <a:xfrm>
            <a:off x="495300" y="1276875"/>
            <a:ext cx="3926700" cy="3323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We are creating two tables in snowflake for batch insert with primary key constraints on period and sub region columns to store the electricity demand data obtained from EIA API. While the weather data is being loaded with a primary key constraint on period.</a:t>
            </a:r>
            <a:endParaRPr sz="1500">
              <a:solidFill>
                <a:schemeClr val="dk1"/>
              </a:solidFill>
            </a:endParaRPr>
          </a:p>
          <a:p>
            <a:pPr indent="-342900" lvl="0" marL="457200" rtl="0" algn="l">
              <a:spcBef>
                <a:spcPts val="0"/>
              </a:spcBef>
              <a:spcAft>
                <a:spcPts val="0"/>
              </a:spcAft>
              <a:buClr>
                <a:schemeClr val="dk1"/>
              </a:buClr>
              <a:buSzPts val="1800"/>
              <a:buChar char="●"/>
            </a:pPr>
            <a:r>
              <a:rPr lang="en" sz="1500"/>
              <a:t>A view is created in Snowflake by selecting relevant data (electricity and weather metrics) from a training table</a:t>
            </a:r>
            <a:endParaRPr sz="1500"/>
          </a:p>
          <a:p>
            <a:pPr indent="0" lvl="0" marL="457200" rtl="0" algn="l">
              <a:spcBef>
                <a:spcPts val="0"/>
              </a:spcBef>
              <a:spcAft>
                <a:spcPts val="0"/>
              </a:spcAft>
              <a:buNone/>
            </a:pPr>
            <a:r>
              <a:rPr lang="en" sz="1500"/>
              <a:t>(train_input_table).</a:t>
            </a:r>
            <a:endParaRPr sz="1800">
              <a:solidFill>
                <a:schemeClr val="dk1"/>
              </a:solidFill>
            </a:endParaRPr>
          </a:p>
        </p:txBody>
      </p:sp>
      <p:pic>
        <p:nvPicPr>
          <p:cNvPr id="204" name="Google Shape;204;p28"/>
          <p:cNvPicPr preferRelativeResize="0"/>
          <p:nvPr/>
        </p:nvPicPr>
        <p:blipFill>
          <a:blip r:embed="rId4">
            <a:alphaModFix/>
          </a:blip>
          <a:stretch>
            <a:fillRect/>
          </a:stretch>
        </p:blipFill>
        <p:spPr>
          <a:xfrm>
            <a:off x="5059025" y="1370550"/>
            <a:ext cx="3288300" cy="282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2100"/>
              <a:buFont typeface="Arial"/>
              <a:buNone/>
            </a:pPr>
            <a:r>
              <a:rPr lang="en"/>
              <a:t>ETL Overview</a:t>
            </a:r>
            <a:endParaRPr/>
          </a:p>
        </p:txBody>
      </p:sp>
      <p:sp>
        <p:nvSpPr>
          <p:cNvPr id="210" name="Google Shape;210;p29"/>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11" name="Google Shape;211;p29"/>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12" name="Google Shape;212;p29"/>
          <p:cNvSpPr txBox="1"/>
          <p:nvPr/>
        </p:nvSpPr>
        <p:spPr>
          <a:xfrm>
            <a:off x="536750" y="1073525"/>
            <a:ext cx="44400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The </a:t>
            </a:r>
            <a:r>
              <a:rPr lang="en" sz="1600">
                <a:solidFill>
                  <a:srgbClr val="188038"/>
                </a:solidFill>
              </a:rPr>
              <a:t>ETL pipeline</a:t>
            </a:r>
            <a:r>
              <a:rPr lang="en" sz="1600">
                <a:solidFill>
                  <a:schemeClr val="dk1"/>
                </a:solidFill>
              </a:rPr>
              <a:t> in this project involves extracting electricity consumption and weather data from </a:t>
            </a:r>
            <a:r>
              <a:rPr lang="en" sz="1600">
                <a:solidFill>
                  <a:srgbClr val="188038"/>
                </a:solidFill>
              </a:rPr>
              <a:t>APIs using Airflow</a:t>
            </a:r>
            <a:r>
              <a:rPr lang="en" sz="1600">
                <a:solidFill>
                  <a:schemeClr val="dk1"/>
                </a:solidFill>
              </a:rPr>
              <a:t>, setup on docker followed by transforming the data in Snowflake for further analysis.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 raw data is cleaned, integrated, and processed, including the creation of a machine learning model for predicting future electricity demand based on weather conditions.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 The transformed data, along with the </a:t>
            </a:r>
            <a:r>
              <a:rPr lang="en" sz="1600">
                <a:solidFill>
                  <a:srgbClr val="188038"/>
                </a:solidFill>
              </a:rPr>
              <a:t>forecasted predictions, is stored in Snowflake </a:t>
            </a:r>
            <a:r>
              <a:rPr lang="en" sz="1600">
                <a:solidFill>
                  <a:schemeClr val="dk1"/>
                </a:solidFill>
              </a:rPr>
              <a:t>for easy retrieval and analysis. </a:t>
            </a:r>
            <a:endParaRPr sz="1600">
              <a:solidFill>
                <a:schemeClr val="dk1"/>
              </a:solidFill>
            </a:endParaRPr>
          </a:p>
        </p:txBody>
      </p:sp>
      <p:pic>
        <p:nvPicPr>
          <p:cNvPr id="213" name="Google Shape;213;p29"/>
          <p:cNvPicPr preferRelativeResize="0"/>
          <p:nvPr/>
        </p:nvPicPr>
        <p:blipFill>
          <a:blip r:embed="rId4">
            <a:alphaModFix/>
          </a:blip>
          <a:stretch>
            <a:fillRect/>
          </a:stretch>
        </p:blipFill>
        <p:spPr>
          <a:xfrm>
            <a:off x="4976750" y="1353016"/>
            <a:ext cx="3862450" cy="24374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71475" y="72330"/>
            <a:ext cx="6107700" cy="5064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2100"/>
              <a:buFont typeface="Arial"/>
              <a:buNone/>
            </a:pPr>
            <a:r>
              <a:rPr lang="en"/>
              <a:t>ETL Overview</a:t>
            </a:r>
            <a:endParaRPr/>
          </a:p>
        </p:txBody>
      </p:sp>
      <p:sp>
        <p:nvSpPr>
          <p:cNvPr id="219" name="Google Shape;219;p30"/>
          <p:cNvSpPr txBox="1"/>
          <p:nvPr>
            <p:ph idx="12" type="sldNum"/>
          </p:nvPr>
        </p:nvSpPr>
        <p:spPr>
          <a:xfrm>
            <a:off x="4421981" y="3605451"/>
            <a:ext cx="2057400" cy="154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20" name="Google Shape;220;p30"/>
          <p:cNvPicPr preferRelativeResize="0"/>
          <p:nvPr/>
        </p:nvPicPr>
        <p:blipFill rotWithShape="1">
          <a:blip r:embed="rId3">
            <a:alphaModFix/>
          </a:blip>
          <a:srcRect b="0" l="0" r="0" t="0"/>
          <a:stretch/>
        </p:blipFill>
        <p:spPr>
          <a:xfrm>
            <a:off x="6865202" y="258121"/>
            <a:ext cx="2003791" cy="385758"/>
          </a:xfrm>
          <a:prstGeom prst="rect">
            <a:avLst/>
          </a:prstGeom>
          <a:noFill/>
          <a:ln>
            <a:noFill/>
          </a:ln>
        </p:spPr>
      </p:pic>
      <p:sp>
        <p:nvSpPr>
          <p:cNvPr id="221" name="Google Shape;221;p30"/>
          <p:cNvSpPr txBox="1"/>
          <p:nvPr/>
        </p:nvSpPr>
        <p:spPr>
          <a:xfrm>
            <a:off x="423900" y="1332375"/>
            <a:ext cx="82962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en" sz="1600">
                <a:solidFill>
                  <a:schemeClr val="dk1"/>
                </a:solidFill>
              </a:rPr>
              <a:t>Automated API calls to retrieve historical weather data for the past 7 days and forecast data for the next 7 days.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Automated API calls to fetch electricity generation and consumption data from the EIA API.</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Load weather and electricity data into Snowflake for further analysis and integration.</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p:txBody>
      </p:sp>
      <p:sp>
        <p:nvSpPr>
          <p:cNvPr id="222" name="Google Shape;222;p30"/>
          <p:cNvSpPr txBox="1"/>
          <p:nvPr/>
        </p:nvSpPr>
        <p:spPr>
          <a:xfrm>
            <a:off x="495300" y="1135325"/>
            <a:ext cx="24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signed by iSlide">
  <a:themeElements>
    <a:clrScheme name="iSlide">
      <a:dk1>
        <a:srgbClr val="2F2F2F"/>
      </a:dk1>
      <a:lt1>
        <a:srgbClr val="FFFFFF"/>
      </a:lt1>
      <a:dk2>
        <a:srgbClr val="778495"/>
      </a:dk2>
      <a:lt2>
        <a:srgbClr val="F0F0F0"/>
      </a:lt2>
      <a:accent1>
        <a:srgbClr val="5981D5"/>
      </a:accent1>
      <a:accent2>
        <a:srgbClr val="94B85C"/>
      </a:accent2>
      <a:accent3>
        <a:srgbClr val="AEAEAE"/>
      </a:accent3>
      <a:accent4>
        <a:srgbClr val="A0A0A0"/>
      </a:accent4>
      <a:accent5>
        <a:srgbClr val="B0B0B0"/>
      </a:accent5>
      <a:accent6>
        <a:srgbClr val="6F6F6F"/>
      </a:accent6>
      <a:hlink>
        <a:srgbClr val="F84D4D"/>
      </a:hlink>
      <a:folHlink>
        <a:srgbClr val="9797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