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1"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16">
          <p15:clr>
            <a:srgbClr val="A4A3A4"/>
          </p15:clr>
        </p15:guide>
        <p15:guide id="2" pos="7256">
          <p15:clr>
            <a:srgbClr val="A4A3A4"/>
          </p15:clr>
        </p15:guide>
        <p15:guide id="3" orient="horz" pos="648">
          <p15:clr>
            <a:srgbClr val="A4A3A4"/>
          </p15:clr>
        </p15:guide>
        <p15:guide id="4" orient="horz" pos="712">
          <p15:clr>
            <a:srgbClr val="A4A3A4"/>
          </p15:clr>
        </p15:guide>
        <p15:guide id="5" orient="horz" pos="3928">
          <p15:clr>
            <a:srgbClr val="A4A3A4"/>
          </p15:clr>
        </p15:guide>
        <p15:guide id="6" orient="horz" pos="3864">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g262NnyWG6drYbqxbZ3TNOR3lV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26" y="372"/>
      </p:cViewPr>
      <p:guideLst>
        <p:guide pos="416"/>
        <p:guide pos="7256"/>
        <p:guide orient="horz" pos="648"/>
        <p:guide orient="horz" pos="712"/>
        <p:guide orient="horz" pos="3928"/>
        <p:guide orient="horz"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0"/>
        <p:cNvGrpSpPr/>
        <p:nvPr/>
      </p:nvGrpSpPr>
      <p:grpSpPr>
        <a:xfrm>
          <a:off x="0" y="0"/>
          <a:ext cx="0" cy="0"/>
          <a:chOff x="0" y="0"/>
          <a:chExt cx="0" cy="0"/>
        </a:xfrm>
      </p:grpSpPr>
      <p:grpSp>
        <p:nvGrpSpPr>
          <p:cNvPr id="21" name="Google Shape;21;p22"/>
          <p:cNvGrpSpPr/>
          <p:nvPr/>
        </p:nvGrpSpPr>
        <p:grpSpPr>
          <a:xfrm>
            <a:off x="-2898" y="0"/>
            <a:ext cx="12194898" cy="6858000"/>
            <a:chOff x="-2898" y="0"/>
            <a:chExt cx="12194898" cy="6858000"/>
          </a:xfrm>
        </p:grpSpPr>
        <p:sp>
          <p:nvSpPr>
            <p:cNvPr id="22" name="Google Shape;22;p22"/>
            <p:cNvSpPr/>
            <p:nvPr/>
          </p:nvSpPr>
          <p:spPr>
            <a:xfrm>
              <a:off x="0" y="0"/>
              <a:ext cx="12192000" cy="6858000"/>
            </a:xfrm>
            <a:prstGeom prst="rect">
              <a:avLst/>
            </a:prstGeom>
            <a:blipFill rotWithShape="1">
              <a:blip r:embed="rId2">
                <a:alphaModFix/>
              </a:blip>
              <a:stretch>
                <a:fillRect t="-791" b="-791"/>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 name="Google Shape;23;p22"/>
            <p:cNvSpPr/>
            <p:nvPr/>
          </p:nvSpPr>
          <p:spPr>
            <a:xfrm>
              <a:off x="-2898" y="0"/>
              <a:ext cx="12192000" cy="6858000"/>
            </a:xfrm>
            <a:prstGeom prst="rect">
              <a:avLst/>
            </a:prstGeom>
            <a:gradFill>
              <a:gsLst>
                <a:gs pos="0">
                  <a:srgbClr val="5981D5">
                    <a:alpha val="0"/>
                  </a:srgbClr>
                </a:gs>
                <a:gs pos="14000">
                  <a:srgbClr val="5981D5">
                    <a:alpha val="0"/>
                  </a:srgbClr>
                </a:gs>
                <a:gs pos="61000">
                  <a:srgbClr val="5981D5">
                    <a:alpha val="69803"/>
                  </a:srgbClr>
                </a:gs>
                <a:gs pos="78000">
                  <a:schemeClr val="accent1"/>
                </a:gs>
                <a:gs pos="100000">
                  <a:schemeClr val="accen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 name="Google Shape;24;p22"/>
            <p:cNvSpPr/>
            <p:nvPr/>
          </p:nvSpPr>
          <p:spPr>
            <a:xfrm>
              <a:off x="-2898" y="0"/>
              <a:ext cx="1775727" cy="1789043"/>
            </a:xfrm>
            <a:custGeom>
              <a:avLst/>
              <a:gdLst/>
              <a:ahLst/>
              <a:cxnLst/>
              <a:rect l="l" t="t" r="r" b="b"/>
              <a:pathLst>
                <a:path w="3119855" h="3143250" extrusionOk="0">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chemeClr val="accent1"/>
                </a:gs>
                <a:gs pos="100000">
                  <a:srgbClr val="5981D5">
                    <a:alpha val="14901"/>
                  </a:srgbClr>
                </a:gs>
              </a:gsLst>
              <a:lin ang="60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5" name="Google Shape;25;p22"/>
            <p:cNvSpPr/>
            <p:nvPr/>
          </p:nvSpPr>
          <p:spPr>
            <a:xfrm rot="10800000">
              <a:off x="9916758" y="4565696"/>
              <a:ext cx="2275242" cy="2292303"/>
            </a:xfrm>
            <a:custGeom>
              <a:avLst/>
              <a:gdLst/>
              <a:ahLst/>
              <a:cxnLst/>
              <a:rect l="l" t="t" r="r" b="b"/>
              <a:pathLst>
                <a:path w="3119855" h="3143250" extrusionOk="0">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solidFill>
              <a:srgbClr val="2D59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6" name="Google Shape;26;p22"/>
            <p:cNvSpPr/>
            <p:nvPr/>
          </p:nvSpPr>
          <p:spPr>
            <a:xfrm flipH="1">
              <a:off x="8536112" y="4969494"/>
              <a:ext cx="1287856" cy="1297513"/>
            </a:xfrm>
            <a:custGeom>
              <a:avLst/>
              <a:gdLst/>
              <a:ahLst/>
              <a:cxnLst/>
              <a:rect l="l" t="t" r="r" b="b"/>
              <a:pathLst>
                <a:path w="3119855" h="3143250" extrusionOk="0">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rgbClr val="BBCBEE"/>
                </a:gs>
                <a:gs pos="99000">
                  <a:srgbClr val="BBCBEE">
                    <a:alpha val="14901"/>
                  </a:srgbClr>
                </a:gs>
                <a:gs pos="100000">
                  <a:srgbClr val="BBCBEE">
                    <a:alpha val="14901"/>
                  </a:srgbClr>
                </a:gs>
              </a:gsLst>
              <a:lin ang="60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7" name="Google Shape;27;p22"/>
            <p:cNvSpPr/>
            <p:nvPr/>
          </p:nvSpPr>
          <p:spPr>
            <a:xfrm flipH="1">
              <a:off x="10349396" y="3814154"/>
              <a:ext cx="1287856" cy="1297513"/>
            </a:xfrm>
            <a:custGeom>
              <a:avLst/>
              <a:gdLst/>
              <a:ahLst/>
              <a:cxnLst/>
              <a:rect l="l" t="t" r="r" b="b"/>
              <a:pathLst>
                <a:path w="3119855" h="3143250" extrusionOk="0">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chemeClr val="accent2"/>
                </a:gs>
                <a:gs pos="100000">
                  <a:srgbClr val="94B85C">
                    <a:alpha val="14901"/>
                  </a:srgbClr>
                </a:gs>
              </a:gsLst>
              <a:lin ang="60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8" name="Google Shape;28;p22"/>
            <p:cNvSpPr/>
            <p:nvPr/>
          </p:nvSpPr>
          <p:spPr>
            <a:xfrm>
              <a:off x="1868052" y="528505"/>
              <a:ext cx="965136" cy="972373"/>
            </a:xfrm>
            <a:custGeom>
              <a:avLst/>
              <a:gdLst/>
              <a:ahLst/>
              <a:cxnLst/>
              <a:rect l="l" t="t" r="r" b="b"/>
              <a:pathLst>
                <a:path w="3119855" h="3143250" extrusionOk="0">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rgbClr val="BBCBEE"/>
                </a:gs>
                <a:gs pos="99000">
                  <a:srgbClr val="BBCBEE">
                    <a:alpha val="14901"/>
                  </a:srgbClr>
                </a:gs>
                <a:gs pos="100000">
                  <a:srgbClr val="BBCBEE">
                    <a:alpha val="14901"/>
                  </a:srgbClr>
                </a:gs>
              </a:gsLst>
              <a:lin ang="60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9" name="Google Shape;29;p22"/>
            <p:cNvSpPr/>
            <p:nvPr/>
          </p:nvSpPr>
          <p:spPr>
            <a:xfrm>
              <a:off x="660400" y="1500878"/>
              <a:ext cx="1207652" cy="1216708"/>
            </a:xfrm>
            <a:custGeom>
              <a:avLst/>
              <a:gdLst/>
              <a:ahLst/>
              <a:cxnLst/>
              <a:rect l="l" t="t" r="r" b="b"/>
              <a:pathLst>
                <a:path w="3119855" h="3143250" extrusionOk="0">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chemeClr val="accent2"/>
                </a:gs>
                <a:gs pos="100000">
                  <a:srgbClr val="94B85C">
                    <a:alpha val="14901"/>
                  </a:srgbClr>
                </a:gs>
              </a:gsLst>
              <a:lin ang="60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pSp>
      <p:sp>
        <p:nvSpPr>
          <p:cNvPr id="30" name="Google Shape;30;p22"/>
          <p:cNvSpPr txBox="1">
            <a:spLocks noGrp="1"/>
          </p:cNvSpPr>
          <p:nvPr>
            <p:ph type="ctrTitle"/>
          </p:nvPr>
        </p:nvSpPr>
        <p:spPr>
          <a:xfrm>
            <a:off x="660401" y="3309256"/>
            <a:ext cx="9256357" cy="112601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5031"/>
              <a:buFont typeface="Arial"/>
              <a:buNone/>
              <a:defRPr sz="503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2"/>
          <p:cNvSpPr txBox="1">
            <a:spLocks noGrp="1"/>
          </p:cNvSpPr>
          <p:nvPr>
            <p:ph type="subTitle" idx="1"/>
          </p:nvPr>
        </p:nvSpPr>
        <p:spPr>
          <a:xfrm>
            <a:off x="660401" y="4435274"/>
            <a:ext cx="9256357" cy="743961"/>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lvl="1" algn="l">
              <a:lnSpc>
                <a:spcPct val="120000"/>
              </a:lnSpc>
              <a:spcBef>
                <a:spcPts val="500"/>
              </a:spcBef>
              <a:spcAft>
                <a:spcPts val="0"/>
              </a:spcAft>
              <a:buClr>
                <a:schemeClr val="lt1"/>
              </a:buClr>
              <a:buSzPts val="1800"/>
              <a:buChar char="•"/>
              <a:defRPr/>
            </a:lvl2pPr>
            <a:lvl3pPr lvl="2" algn="l">
              <a:lnSpc>
                <a:spcPct val="120000"/>
              </a:lnSpc>
              <a:spcBef>
                <a:spcPts val="500"/>
              </a:spcBef>
              <a:spcAft>
                <a:spcPts val="0"/>
              </a:spcAft>
              <a:buClr>
                <a:schemeClr val="lt1"/>
              </a:buClr>
              <a:buSzPts val="1800"/>
              <a:buChar char="•"/>
              <a:defRPr/>
            </a:lvl3pPr>
            <a:lvl4pPr lvl="3" algn="l">
              <a:lnSpc>
                <a:spcPct val="120000"/>
              </a:lnSpc>
              <a:spcBef>
                <a:spcPts val="500"/>
              </a:spcBef>
              <a:spcAft>
                <a:spcPts val="0"/>
              </a:spcAft>
              <a:buClr>
                <a:schemeClr val="lt1"/>
              </a:buClr>
              <a:buSzPts val="1800"/>
              <a:buChar char="•"/>
              <a:defRPr/>
            </a:lvl4pPr>
            <a:lvl5pPr lvl="4" algn="l">
              <a:lnSpc>
                <a:spcPct val="120000"/>
              </a:lnSpc>
              <a:spcBef>
                <a:spcPts val="500"/>
              </a:spcBef>
              <a:spcAft>
                <a:spcPts val="0"/>
              </a:spcAft>
              <a:buClr>
                <a:schemeClr val="lt1"/>
              </a:buClr>
              <a:buSzPts val="1800"/>
              <a:buChar char="•"/>
              <a:defRPr/>
            </a:lvl5pPr>
            <a:lvl6pPr lvl="5" algn="l">
              <a:lnSpc>
                <a:spcPct val="90000"/>
              </a:lnSpc>
              <a:spcBef>
                <a:spcPts val="5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32" name="Google Shape;32;p22"/>
          <p:cNvSpPr txBox="1">
            <a:spLocks noGrp="1"/>
          </p:cNvSpPr>
          <p:nvPr>
            <p:ph type="body" idx="2"/>
          </p:nvPr>
        </p:nvSpPr>
        <p:spPr>
          <a:xfrm>
            <a:off x="657226" y="5209930"/>
            <a:ext cx="9259531" cy="414707"/>
          </a:xfrm>
          <a:prstGeom prst="rect">
            <a:avLst/>
          </a:prstGeom>
          <a:noFill/>
          <a:ln>
            <a:noFill/>
          </a:ln>
        </p:spPr>
        <p:txBody>
          <a:bodyPr spcFirstLastPara="1" wrap="square" lIns="90000" tIns="45700" rIns="91425" bIns="45700" anchor="ctr" anchorCtr="0">
            <a:normAutofit/>
          </a:bodyPr>
          <a:lstStyle>
            <a:lvl1pPr marL="457200" lvl="0" indent="-228600" algn="l">
              <a:lnSpc>
                <a:spcPct val="100000"/>
              </a:lnSpc>
              <a:spcBef>
                <a:spcPts val="1000"/>
              </a:spcBef>
              <a:spcAft>
                <a:spcPts val="0"/>
              </a:spcAft>
              <a:buClr>
                <a:schemeClr val="lt1"/>
              </a:buClr>
              <a:buSzPts val="1200"/>
              <a:buNone/>
              <a:defRPr sz="1200">
                <a:solidFill>
                  <a:schemeClr val="lt1"/>
                </a:solidFill>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3" name="Google Shape;33;p22"/>
          <p:cNvSpPr txBox="1">
            <a:spLocks noGrp="1"/>
          </p:cNvSpPr>
          <p:nvPr>
            <p:ph type="body" idx="3"/>
          </p:nvPr>
        </p:nvSpPr>
        <p:spPr>
          <a:xfrm>
            <a:off x="657226" y="5668637"/>
            <a:ext cx="9259531" cy="414707"/>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Clr>
                <a:schemeClr val="lt1"/>
              </a:buClr>
              <a:buSzPts val="1200"/>
              <a:buNone/>
              <a:defRPr sz="1200">
                <a:solidFill>
                  <a:schemeClr val="lt1"/>
                </a:solidFill>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Closing">
  <p:cSld name="Closing">
    <p:spTree>
      <p:nvGrpSpPr>
        <p:cNvPr id="1" name="Shape 34"/>
        <p:cNvGrpSpPr/>
        <p:nvPr/>
      </p:nvGrpSpPr>
      <p:grpSpPr>
        <a:xfrm>
          <a:off x="0" y="0"/>
          <a:ext cx="0" cy="0"/>
          <a:chOff x="0" y="0"/>
          <a:chExt cx="0" cy="0"/>
        </a:xfrm>
      </p:grpSpPr>
      <p:grpSp>
        <p:nvGrpSpPr>
          <p:cNvPr id="35" name="Google Shape;35;p25"/>
          <p:cNvGrpSpPr/>
          <p:nvPr/>
        </p:nvGrpSpPr>
        <p:grpSpPr>
          <a:xfrm flipH="1">
            <a:off x="-2898" y="0"/>
            <a:ext cx="12194898" cy="6858000"/>
            <a:chOff x="-2898" y="0"/>
            <a:chExt cx="12194898" cy="6858000"/>
          </a:xfrm>
        </p:grpSpPr>
        <p:sp>
          <p:nvSpPr>
            <p:cNvPr id="36" name="Google Shape;36;p25"/>
            <p:cNvSpPr/>
            <p:nvPr/>
          </p:nvSpPr>
          <p:spPr>
            <a:xfrm>
              <a:off x="0" y="0"/>
              <a:ext cx="12192000" cy="6858000"/>
            </a:xfrm>
            <a:prstGeom prst="rect">
              <a:avLst/>
            </a:prstGeom>
            <a:blipFill rotWithShape="1">
              <a:blip r:embed="rId2">
                <a:alphaModFix/>
              </a:blip>
              <a:stretch>
                <a:fillRect t="-791" b="-791"/>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 name="Google Shape;37;p25"/>
            <p:cNvSpPr/>
            <p:nvPr/>
          </p:nvSpPr>
          <p:spPr>
            <a:xfrm>
              <a:off x="-2898" y="0"/>
              <a:ext cx="12192000" cy="6858000"/>
            </a:xfrm>
            <a:prstGeom prst="rect">
              <a:avLst/>
            </a:prstGeom>
            <a:gradFill>
              <a:gsLst>
                <a:gs pos="0">
                  <a:srgbClr val="5981D5">
                    <a:alpha val="0"/>
                  </a:srgbClr>
                </a:gs>
                <a:gs pos="44000">
                  <a:srgbClr val="5981D5">
                    <a:alpha val="0"/>
                  </a:srgbClr>
                </a:gs>
                <a:gs pos="61000">
                  <a:srgbClr val="5981D5">
                    <a:alpha val="69803"/>
                  </a:srgbClr>
                </a:gs>
                <a:gs pos="78000">
                  <a:schemeClr val="accent1"/>
                </a:gs>
                <a:gs pos="100000">
                  <a:schemeClr val="accen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8" name="Google Shape;38;p25"/>
            <p:cNvSpPr/>
            <p:nvPr/>
          </p:nvSpPr>
          <p:spPr>
            <a:xfrm>
              <a:off x="-2898" y="0"/>
              <a:ext cx="1775727" cy="1789043"/>
            </a:xfrm>
            <a:custGeom>
              <a:avLst/>
              <a:gdLst/>
              <a:ahLst/>
              <a:cxnLst/>
              <a:rect l="l" t="t" r="r" b="b"/>
              <a:pathLst>
                <a:path w="3119855" h="3143250" extrusionOk="0">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chemeClr val="accent1"/>
                </a:gs>
                <a:gs pos="100000">
                  <a:srgbClr val="5981D5">
                    <a:alpha val="14901"/>
                  </a:srgbClr>
                </a:gs>
              </a:gsLst>
              <a:lin ang="60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39" name="Google Shape;39;p25"/>
            <p:cNvSpPr/>
            <p:nvPr/>
          </p:nvSpPr>
          <p:spPr>
            <a:xfrm rot="10800000">
              <a:off x="9916758" y="4565696"/>
              <a:ext cx="2275242" cy="2292303"/>
            </a:xfrm>
            <a:custGeom>
              <a:avLst/>
              <a:gdLst/>
              <a:ahLst/>
              <a:cxnLst/>
              <a:rect l="l" t="t" r="r" b="b"/>
              <a:pathLst>
                <a:path w="3119855" h="3143250" extrusionOk="0">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solidFill>
              <a:srgbClr val="2D59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40" name="Google Shape;40;p25"/>
            <p:cNvSpPr/>
            <p:nvPr/>
          </p:nvSpPr>
          <p:spPr>
            <a:xfrm flipH="1">
              <a:off x="8536112" y="4969494"/>
              <a:ext cx="1287856" cy="1297513"/>
            </a:xfrm>
            <a:custGeom>
              <a:avLst/>
              <a:gdLst/>
              <a:ahLst/>
              <a:cxnLst/>
              <a:rect l="l" t="t" r="r" b="b"/>
              <a:pathLst>
                <a:path w="3119855" h="3143250" extrusionOk="0">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rgbClr val="BBCBEE"/>
                </a:gs>
                <a:gs pos="99000">
                  <a:srgbClr val="BBCBEE">
                    <a:alpha val="14901"/>
                  </a:srgbClr>
                </a:gs>
                <a:gs pos="100000">
                  <a:srgbClr val="BBCBEE">
                    <a:alpha val="14901"/>
                  </a:srgbClr>
                </a:gs>
              </a:gsLst>
              <a:lin ang="60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41" name="Google Shape;41;p25"/>
            <p:cNvSpPr/>
            <p:nvPr/>
          </p:nvSpPr>
          <p:spPr>
            <a:xfrm flipH="1">
              <a:off x="10349396" y="3814154"/>
              <a:ext cx="1287856" cy="1297513"/>
            </a:xfrm>
            <a:custGeom>
              <a:avLst/>
              <a:gdLst/>
              <a:ahLst/>
              <a:cxnLst/>
              <a:rect l="l" t="t" r="r" b="b"/>
              <a:pathLst>
                <a:path w="3119855" h="3143250" extrusionOk="0">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chemeClr val="accent2"/>
                </a:gs>
                <a:gs pos="100000">
                  <a:srgbClr val="94B85C">
                    <a:alpha val="14901"/>
                  </a:srgbClr>
                </a:gs>
              </a:gsLst>
              <a:lin ang="60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42" name="Google Shape;42;p25"/>
            <p:cNvSpPr/>
            <p:nvPr/>
          </p:nvSpPr>
          <p:spPr>
            <a:xfrm>
              <a:off x="1868052" y="528505"/>
              <a:ext cx="965136" cy="972373"/>
            </a:xfrm>
            <a:custGeom>
              <a:avLst/>
              <a:gdLst/>
              <a:ahLst/>
              <a:cxnLst/>
              <a:rect l="l" t="t" r="r" b="b"/>
              <a:pathLst>
                <a:path w="3119855" h="3143250" extrusionOk="0">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rgbClr val="BBCBEE"/>
                </a:gs>
                <a:gs pos="99000">
                  <a:srgbClr val="BBCBEE">
                    <a:alpha val="14901"/>
                  </a:srgbClr>
                </a:gs>
                <a:gs pos="100000">
                  <a:srgbClr val="BBCBEE">
                    <a:alpha val="14901"/>
                  </a:srgbClr>
                </a:gs>
              </a:gsLst>
              <a:lin ang="60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43" name="Google Shape;43;p25"/>
            <p:cNvSpPr/>
            <p:nvPr/>
          </p:nvSpPr>
          <p:spPr>
            <a:xfrm>
              <a:off x="660400" y="1500878"/>
              <a:ext cx="1207652" cy="1216708"/>
            </a:xfrm>
            <a:custGeom>
              <a:avLst/>
              <a:gdLst/>
              <a:ahLst/>
              <a:cxnLst/>
              <a:rect l="l" t="t" r="r" b="b"/>
              <a:pathLst>
                <a:path w="3119855" h="3143250" extrusionOk="0">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chemeClr val="accent2"/>
                </a:gs>
                <a:gs pos="100000">
                  <a:srgbClr val="94B85C">
                    <a:alpha val="14901"/>
                  </a:srgbClr>
                </a:gs>
              </a:gsLst>
              <a:lin ang="60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pSp>
      <p:sp>
        <p:nvSpPr>
          <p:cNvPr id="44" name="Google Shape;44;p25"/>
          <p:cNvSpPr txBox="1">
            <a:spLocks noGrp="1"/>
          </p:cNvSpPr>
          <p:nvPr>
            <p:ph type="title"/>
          </p:nvPr>
        </p:nvSpPr>
        <p:spPr>
          <a:xfrm>
            <a:off x="6468324" y="3456569"/>
            <a:ext cx="5050576" cy="1966888"/>
          </a:xfrm>
          <a:prstGeom prst="rect">
            <a:avLst/>
          </a:prstGeom>
          <a:noFill/>
          <a:ln>
            <a:noFill/>
          </a:ln>
        </p:spPr>
        <p:txBody>
          <a:bodyPr spcFirstLastPara="1" wrap="square" lIns="91425" tIns="45700" rIns="91425" bIns="45700" anchor="b" anchorCtr="0">
            <a:normAutofit/>
          </a:bodyPr>
          <a:lstStyle>
            <a:lvl1pPr lvl="0" algn="r">
              <a:lnSpc>
                <a:spcPct val="100000"/>
              </a:lnSpc>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25"/>
          <p:cNvSpPr txBox="1">
            <a:spLocks noGrp="1"/>
          </p:cNvSpPr>
          <p:nvPr>
            <p:ph type="body" idx="1"/>
          </p:nvPr>
        </p:nvSpPr>
        <p:spPr>
          <a:xfrm>
            <a:off x="6451600" y="5423457"/>
            <a:ext cx="5064099" cy="345518"/>
          </a:xfrm>
          <a:prstGeom prst="rect">
            <a:avLst/>
          </a:prstGeom>
          <a:noFill/>
          <a:ln>
            <a:noFill/>
          </a:ln>
        </p:spPr>
        <p:txBody>
          <a:bodyPr spcFirstLastPara="1" wrap="square" lIns="90000" tIns="45700" rIns="91425" bIns="45700" anchor="ctr" anchorCtr="0">
            <a:normAutofit/>
          </a:bodyPr>
          <a:lstStyle>
            <a:lvl1pPr marL="457200" lvl="0" indent="-228600" algn="r">
              <a:lnSpc>
                <a:spcPct val="100000"/>
              </a:lnSpc>
              <a:spcBef>
                <a:spcPts val="1000"/>
              </a:spcBef>
              <a:spcAft>
                <a:spcPts val="0"/>
              </a:spcAft>
              <a:buClr>
                <a:schemeClr val="lt1"/>
              </a:buClr>
              <a:buSzPts val="1200"/>
              <a:buNone/>
              <a:defRPr sz="1200"/>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25"/>
          <p:cNvSpPr txBox="1">
            <a:spLocks noGrp="1"/>
          </p:cNvSpPr>
          <p:nvPr>
            <p:ph type="body" idx="2"/>
          </p:nvPr>
        </p:nvSpPr>
        <p:spPr>
          <a:xfrm>
            <a:off x="6451600" y="5788582"/>
            <a:ext cx="5064099" cy="345518"/>
          </a:xfrm>
          <a:prstGeom prst="rect">
            <a:avLst/>
          </a:prstGeom>
          <a:noFill/>
          <a:ln>
            <a:noFill/>
          </a:ln>
        </p:spPr>
        <p:txBody>
          <a:bodyPr spcFirstLastPara="1" wrap="square" lIns="91425" tIns="45700" rIns="91425" bIns="45700" anchor="ctr" anchorCtr="0">
            <a:normAutofit/>
          </a:bodyPr>
          <a:lstStyle>
            <a:lvl1pPr marL="457200" lvl="0" indent="-228600" algn="r">
              <a:lnSpc>
                <a:spcPct val="100000"/>
              </a:lnSpc>
              <a:spcBef>
                <a:spcPts val="1000"/>
              </a:spcBef>
              <a:spcAft>
                <a:spcPts val="0"/>
              </a:spcAft>
              <a:buClr>
                <a:schemeClr val="lt1"/>
              </a:buClr>
              <a:buSzPts val="1200"/>
              <a:buNone/>
              <a:defRPr sz="1200"/>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8"/>
        <p:cNvGrpSpPr/>
        <p:nvPr/>
      </p:nvGrpSpPr>
      <p:grpSpPr>
        <a:xfrm>
          <a:off x="0" y="0"/>
          <a:ext cx="0" cy="0"/>
          <a:chOff x="0" y="0"/>
          <a:chExt cx="0" cy="0"/>
        </a:xfrm>
      </p:grpSpPr>
      <p:sp>
        <p:nvSpPr>
          <p:cNvPr id="59" name="Google Shape;59;p23"/>
          <p:cNvSpPr txBox="1">
            <a:spLocks noGrp="1"/>
          </p:cNvSpPr>
          <p:nvPr>
            <p:ph type="title"/>
          </p:nvPr>
        </p:nvSpPr>
        <p:spPr>
          <a:xfrm>
            <a:off x="660400" y="128587"/>
            <a:ext cx="10858500" cy="90011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3"/>
          <p:cNvSpPr txBox="1">
            <a:spLocks noGrp="1"/>
          </p:cNvSpPr>
          <p:nvPr>
            <p:ph type="dt" idx="10"/>
          </p:nvPr>
        </p:nvSpPr>
        <p:spPr>
          <a:xfrm>
            <a:off x="4718050" y="6409690"/>
            <a:ext cx="27432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3"/>
          <p:cNvSpPr txBox="1">
            <a:spLocks noGrp="1"/>
          </p:cNvSpPr>
          <p:nvPr>
            <p:ph type="ftr" idx="11"/>
          </p:nvPr>
        </p:nvSpPr>
        <p:spPr>
          <a:xfrm>
            <a:off x="660399" y="6409690"/>
            <a:ext cx="36576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3"/>
          <p:cNvSpPr txBox="1">
            <a:spLocks noGrp="1"/>
          </p:cNvSpPr>
          <p:nvPr>
            <p:ph type="sldNum" idx="12"/>
          </p:nvPr>
        </p:nvSpPr>
        <p:spPr>
          <a:xfrm>
            <a:off x="7861300" y="6409690"/>
            <a:ext cx="3657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3"/>
        <p:cNvGrpSpPr/>
        <p:nvPr/>
      </p:nvGrpSpPr>
      <p:grpSpPr>
        <a:xfrm>
          <a:off x="0" y="0"/>
          <a:ext cx="0" cy="0"/>
          <a:chOff x="0" y="0"/>
          <a:chExt cx="0" cy="0"/>
        </a:xfrm>
      </p:grpSpPr>
      <p:grpSp>
        <p:nvGrpSpPr>
          <p:cNvPr id="64" name="Google Shape;64;p21"/>
          <p:cNvGrpSpPr/>
          <p:nvPr/>
        </p:nvGrpSpPr>
        <p:grpSpPr>
          <a:xfrm>
            <a:off x="-2898" y="0"/>
            <a:ext cx="12194898" cy="6858000"/>
            <a:chOff x="-2898" y="0"/>
            <a:chExt cx="12194898" cy="6858000"/>
          </a:xfrm>
        </p:grpSpPr>
        <p:sp>
          <p:nvSpPr>
            <p:cNvPr id="65" name="Google Shape;65;p21"/>
            <p:cNvSpPr/>
            <p:nvPr/>
          </p:nvSpPr>
          <p:spPr>
            <a:xfrm>
              <a:off x="0" y="0"/>
              <a:ext cx="12192000" cy="6858000"/>
            </a:xfrm>
            <a:prstGeom prst="rect">
              <a:avLst/>
            </a:prstGeom>
            <a:blipFill rotWithShape="1">
              <a:blip r:embed="rId2">
                <a:alphaModFix/>
              </a:blip>
              <a:stretch>
                <a:fillRect t="-791" b="-791"/>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21"/>
            <p:cNvSpPr/>
            <p:nvPr/>
          </p:nvSpPr>
          <p:spPr>
            <a:xfrm>
              <a:off x="-2898" y="0"/>
              <a:ext cx="12192000" cy="6858000"/>
            </a:xfrm>
            <a:prstGeom prst="rect">
              <a:avLst/>
            </a:prstGeom>
            <a:gradFill>
              <a:gsLst>
                <a:gs pos="0">
                  <a:srgbClr val="5981D5">
                    <a:alpha val="0"/>
                  </a:srgbClr>
                </a:gs>
                <a:gs pos="14000">
                  <a:srgbClr val="5981D5">
                    <a:alpha val="0"/>
                  </a:srgbClr>
                </a:gs>
                <a:gs pos="61000">
                  <a:srgbClr val="5981D5">
                    <a:alpha val="69803"/>
                  </a:srgbClr>
                </a:gs>
                <a:gs pos="78000">
                  <a:schemeClr val="accent1"/>
                </a:gs>
                <a:gs pos="100000">
                  <a:schemeClr val="accen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7" name="Google Shape;67;p21"/>
            <p:cNvSpPr/>
            <p:nvPr/>
          </p:nvSpPr>
          <p:spPr>
            <a:xfrm>
              <a:off x="-2898" y="0"/>
              <a:ext cx="1775727" cy="1789043"/>
            </a:xfrm>
            <a:custGeom>
              <a:avLst/>
              <a:gdLst/>
              <a:ahLst/>
              <a:cxnLst/>
              <a:rect l="l" t="t" r="r" b="b"/>
              <a:pathLst>
                <a:path w="3119855" h="3143250" extrusionOk="0">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chemeClr val="accent1"/>
                </a:gs>
                <a:gs pos="100000">
                  <a:srgbClr val="5981D5">
                    <a:alpha val="14901"/>
                  </a:srgbClr>
                </a:gs>
              </a:gsLst>
              <a:lin ang="60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68" name="Google Shape;68;p21"/>
            <p:cNvSpPr/>
            <p:nvPr/>
          </p:nvSpPr>
          <p:spPr>
            <a:xfrm rot="10800000">
              <a:off x="9916758" y="4565696"/>
              <a:ext cx="2275242" cy="2292303"/>
            </a:xfrm>
            <a:custGeom>
              <a:avLst/>
              <a:gdLst/>
              <a:ahLst/>
              <a:cxnLst/>
              <a:rect l="l" t="t" r="r" b="b"/>
              <a:pathLst>
                <a:path w="3119855" h="3143250" extrusionOk="0">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solidFill>
              <a:srgbClr val="2D59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21"/>
            <p:cNvSpPr/>
            <p:nvPr/>
          </p:nvSpPr>
          <p:spPr>
            <a:xfrm flipH="1">
              <a:off x="8536112" y="4969494"/>
              <a:ext cx="1287856" cy="1297513"/>
            </a:xfrm>
            <a:custGeom>
              <a:avLst/>
              <a:gdLst/>
              <a:ahLst/>
              <a:cxnLst/>
              <a:rect l="l" t="t" r="r" b="b"/>
              <a:pathLst>
                <a:path w="3119855" h="3143250" extrusionOk="0">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rgbClr val="BBCBEE"/>
                </a:gs>
                <a:gs pos="99000">
                  <a:srgbClr val="BBCBEE">
                    <a:alpha val="14901"/>
                  </a:srgbClr>
                </a:gs>
                <a:gs pos="100000">
                  <a:srgbClr val="BBCBEE">
                    <a:alpha val="14901"/>
                  </a:srgbClr>
                </a:gs>
              </a:gsLst>
              <a:lin ang="60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70" name="Google Shape;70;p21"/>
            <p:cNvSpPr/>
            <p:nvPr/>
          </p:nvSpPr>
          <p:spPr>
            <a:xfrm flipH="1">
              <a:off x="10349396" y="3814154"/>
              <a:ext cx="1287856" cy="1297513"/>
            </a:xfrm>
            <a:custGeom>
              <a:avLst/>
              <a:gdLst/>
              <a:ahLst/>
              <a:cxnLst/>
              <a:rect l="l" t="t" r="r" b="b"/>
              <a:pathLst>
                <a:path w="3119855" h="3143250" extrusionOk="0">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chemeClr val="accent2"/>
                </a:gs>
                <a:gs pos="100000">
                  <a:srgbClr val="94B85C">
                    <a:alpha val="14901"/>
                  </a:srgbClr>
                </a:gs>
              </a:gsLst>
              <a:lin ang="60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71" name="Google Shape;71;p21"/>
            <p:cNvSpPr/>
            <p:nvPr/>
          </p:nvSpPr>
          <p:spPr>
            <a:xfrm>
              <a:off x="1868052" y="528505"/>
              <a:ext cx="965136" cy="972373"/>
            </a:xfrm>
            <a:custGeom>
              <a:avLst/>
              <a:gdLst/>
              <a:ahLst/>
              <a:cxnLst/>
              <a:rect l="l" t="t" r="r" b="b"/>
              <a:pathLst>
                <a:path w="3119855" h="3143250" extrusionOk="0">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rgbClr val="BBCBEE"/>
                </a:gs>
                <a:gs pos="99000">
                  <a:srgbClr val="BBCBEE">
                    <a:alpha val="14901"/>
                  </a:srgbClr>
                </a:gs>
                <a:gs pos="100000">
                  <a:srgbClr val="BBCBEE">
                    <a:alpha val="14901"/>
                  </a:srgbClr>
                </a:gs>
              </a:gsLst>
              <a:lin ang="60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72" name="Google Shape;72;p21"/>
            <p:cNvSpPr/>
            <p:nvPr/>
          </p:nvSpPr>
          <p:spPr>
            <a:xfrm>
              <a:off x="660400" y="1500878"/>
              <a:ext cx="1207652" cy="1216708"/>
            </a:xfrm>
            <a:custGeom>
              <a:avLst/>
              <a:gdLst/>
              <a:ahLst/>
              <a:cxnLst/>
              <a:rect l="l" t="t" r="r" b="b"/>
              <a:pathLst>
                <a:path w="3119855" h="3143250" extrusionOk="0">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chemeClr val="accent2"/>
                </a:gs>
                <a:gs pos="100000">
                  <a:srgbClr val="94B85C">
                    <a:alpha val="14901"/>
                  </a:srgbClr>
                </a:gs>
              </a:gsLst>
              <a:lin ang="60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pSp>
      <p:sp>
        <p:nvSpPr>
          <p:cNvPr id="73" name="Google Shape;73;p21"/>
          <p:cNvSpPr txBox="1">
            <a:spLocks noGrp="1"/>
          </p:cNvSpPr>
          <p:nvPr>
            <p:ph type="ctrTitle"/>
          </p:nvPr>
        </p:nvSpPr>
        <p:spPr>
          <a:xfrm>
            <a:off x="660401" y="3309256"/>
            <a:ext cx="9256357" cy="112601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5031"/>
              <a:buFont typeface="Arial"/>
              <a:buNone/>
              <a:defRPr sz="503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1"/>
          <p:cNvSpPr txBox="1">
            <a:spLocks noGrp="1"/>
          </p:cNvSpPr>
          <p:nvPr>
            <p:ph type="subTitle" idx="1"/>
          </p:nvPr>
        </p:nvSpPr>
        <p:spPr>
          <a:xfrm>
            <a:off x="660401" y="4435274"/>
            <a:ext cx="9256357" cy="743961"/>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lvl="1" algn="l">
              <a:lnSpc>
                <a:spcPct val="120000"/>
              </a:lnSpc>
              <a:spcBef>
                <a:spcPts val="500"/>
              </a:spcBef>
              <a:spcAft>
                <a:spcPts val="0"/>
              </a:spcAft>
              <a:buClr>
                <a:schemeClr val="lt1"/>
              </a:buClr>
              <a:buSzPts val="1800"/>
              <a:buChar char="•"/>
              <a:defRPr/>
            </a:lvl2pPr>
            <a:lvl3pPr lvl="2" algn="l">
              <a:lnSpc>
                <a:spcPct val="120000"/>
              </a:lnSpc>
              <a:spcBef>
                <a:spcPts val="500"/>
              </a:spcBef>
              <a:spcAft>
                <a:spcPts val="0"/>
              </a:spcAft>
              <a:buClr>
                <a:schemeClr val="lt1"/>
              </a:buClr>
              <a:buSzPts val="1800"/>
              <a:buChar char="•"/>
              <a:defRPr/>
            </a:lvl3pPr>
            <a:lvl4pPr lvl="3" algn="l">
              <a:lnSpc>
                <a:spcPct val="120000"/>
              </a:lnSpc>
              <a:spcBef>
                <a:spcPts val="500"/>
              </a:spcBef>
              <a:spcAft>
                <a:spcPts val="0"/>
              </a:spcAft>
              <a:buClr>
                <a:schemeClr val="lt1"/>
              </a:buClr>
              <a:buSzPts val="1800"/>
              <a:buChar char="•"/>
              <a:defRPr/>
            </a:lvl4pPr>
            <a:lvl5pPr lvl="4" algn="l">
              <a:lnSpc>
                <a:spcPct val="120000"/>
              </a:lnSpc>
              <a:spcBef>
                <a:spcPts val="500"/>
              </a:spcBef>
              <a:spcAft>
                <a:spcPts val="0"/>
              </a:spcAft>
              <a:buClr>
                <a:schemeClr val="lt1"/>
              </a:buClr>
              <a:buSzPts val="1800"/>
              <a:buChar char="•"/>
              <a:defRPr/>
            </a:lvl5pPr>
            <a:lvl6pPr lvl="5" algn="l">
              <a:lnSpc>
                <a:spcPct val="90000"/>
              </a:lnSpc>
              <a:spcBef>
                <a:spcPts val="5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75" name="Google Shape;75;p21"/>
          <p:cNvSpPr txBox="1">
            <a:spLocks noGrp="1"/>
          </p:cNvSpPr>
          <p:nvPr>
            <p:ph type="body" idx="2"/>
          </p:nvPr>
        </p:nvSpPr>
        <p:spPr>
          <a:xfrm>
            <a:off x="657226" y="5209930"/>
            <a:ext cx="9259531" cy="414707"/>
          </a:xfrm>
          <a:prstGeom prst="rect">
            <a:avLst/>
          </a:prstGeom>
          <a:noFill/>
          <a:ln>
            <a:noFill/>
          </a:ln>
        </p:spPr>
        <p:txBody>
          <a:bodyPr spcFirstLastPara="1" wrap="square" lIns="90000" tIns="45700" rIns="91425" bIns="45700" anchor="ctr" anchorCtr="0">
            <a:normAutofit/>
          </a:bodyPr>
          <a:lstStyle>
            <a:lvl1pPr marL="457200" lvl="0" indent="-228600" algn="l">
              <a:lnSpc>
                <a:spcPct val="100000"/>
              </a:lnSpc>
              <a:spcBef>
                <a:spcPts val="1000"/>
              </a:spcBef>
              <a:spcAft>
                <a:spcPts val="0"/>
              </a:spcAft>
              <a:buClr>
                <a:schemeClr val="lt1"/>
              </a:buClr>
              <a:buSzPts val="1200"/>
              <a:buNone/>
              <a:defRPr sz="1200">
                <a:solidFill>
                  <a:schemeClr val="lt1"/>
                </a:solidFill>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6" name="Google Shape;76;p21"/>
          <p:cNvSpPr txBox="1">
            <a:spLocks noGrp="1"/>
          </p:cNvSpPr>
          <p:nvPr>
            <p:ph type="body" idx="3"/>
          </p:nvPr>
        </p:nvSpPr>
        <p:spPr>
          <a:xfrm>
            <a:off x="657226" y="5668637"/>
            <a:ext cx="9259531" cy="414707"/>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Clr>
                <a:schemeClr val="lt1"/>
              </a:buClr>
              <a:buSzPts val="1200"/>
              <a:buNone/>
              <a:defRPr sz="1200">
                <a:solidFill>
                  <a:schemeClr val="lt1"/>
                </a:solidFill>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77"/>
        <p:cNvGrpSpPr/>
        <p:nvPr/>
      </p:nvGrpSpPr>
      <p:grpSpPr>
        <a:xfrm>
          <a:off x="0" y="0"/>
          <a:ext cx="0" cy="0"/>
          <a:chOff x="0" y="0"/>
          <a:chExt cx="0" cy="0"/>
        </a:xfrm>
      </p:grpSpPr>
      <p:sp>
        <p:nvSpPr>
          <p:cNvPr id="78" name="Google Shape;78;p26"/>
          <p:cNvSpPr txBox="1">
            <a:spLocks noGrp="1"/>
          </p:cNvSpPr>
          <p:nvPr>
            <p:ph type="title"/>
          </p:nvPr>
        </p:nvSpPr>
        <p:spPr>
          <a:xfrm>
            <a:off x="660400" y="128587"/>
            <a:ext cx="10858500" cy="90011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6"/>
          <p:cNvSpPr txBox="1">
            <a:spLocks noGrp="1"/>
          </p:cNvSpPr>
          <p:nvPr>
            <p:ph type="body" idx="1"/>
          </p:nvPr>
        </p:nvSpPr>
        <p:spPr>
          <a:xfrm>
            <a:off x="660400" y="1130300"/>
            <a:ext cx="10858500" cy="50038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342900" algn="l">
              <a:lnSpc>
                <a:spcPct val="120000"/>
              </a:lnSpc>
              <a:spcBef>
                <a:spcPts val="500"/>
              </a:spcBef>
              <a:spcAft>
                <a:spcPts val="0"/>
              </a:spcAft>
              <a:buClr>
                <a:schemeClr val="dk1"/>
              </a:buClr>
              <a:buSzPts val="1800"/>
              <a:buChar char="•"/>
              <a:defRPr/>
            </a:lvl2pPr>
            <a:lvl3pPr marL="1371600" lvl="2" indent="-342900" algn="l">
              <a:lnSpc>
                <a:spcPct val="120000"/>
              </a:lnSpc>
              <a:spcBef>
                <a:spcPts val="500"/>
              </a:spcBef>
              <a:spcAft>
                <a:spcPts val="0"/>
              </a:spcAft>
              <a:buClr>
                <a:schemeClr val="dk1"/>
              </a:buClr>
              <a:buSzPts val="1800"/>
              <a:buChar char="•"/>
              <a:defRPr/>
            </a:lvl3pPr>
            <a:lvl4pPr marL="1828800" lvl="3" indent="-342900" algn="l">
              <a:lnSpc>
                <a:spcPct val="120000"/>
              </a:lnSpc>
              <a:spcBef>
                <a:spcPts val="500"/>
              </a:spcBef>
              <a:spcAft>
                <a:spcPts val="0"/>
              </a:spcAft>
              <a:buClr>
                <a:schemeClr val="dk1"/>
              </a:buClr>
              <a:buSzPts val="1800"/>
              <a:buChar char="•"/>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26"/>
          <p:cNvSpPr txBox="1">
            <a:spLocks noGrp="1"/>
          </p:cNvSpPr>
          <p:nvPr>
            <p:ph type="dt" idx="10"/>
          </p:nvPr>
        </p:nvSpPr>
        <p:spPr>
          <a:xfrm>
            <a:off x="4718050" y="6409690"/>
            <a:ext cx="27432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6"/>
          <p:cNvSpPr txBox="1">
            <a:spLocks noGrp="1"/>
          </p:cNvSpPr>
          <p:nvPr>
            <p:ph type="ftr" idx="11"/>
          </p:nvPr>
        </p:nvSpPr>
        <p:spPr>
          <a:xfrm>
            <a:off x="660399" y="6409690"/>
            <a:ext cx="36576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sldNum" idx="12"/>
          </p:nvPr>
        </p:nvSpPr>
        <p:spPr>
          <a:xfrm>
            <a:off x="7861300" y="6409690"/>
            <a:ext cx="3657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Agenda">
  <p:cSld name="Agenda">
    <p:spTree>
      <p:nvGrpSpPr>
        <p:cNvPr id="1" name="Shape 83"/>
        <p:cNvGrpSpPr/>
        <p:nvPr/>
      </p:nvGrpSpPr>
      <p:grpSpPr>
        <a:xfrm>
          <a:off x="0" y="0"/>
          <a:ext cx="0" cy="0"/>
          <a:chOff x="0" y="0"/>
          <a:chExt cx="0" cy="0"/>
        </a:xfrm>
      </p:grpSpPr>
      <p:sp>
        <p:nvSpPr>
          <p:cNvPr id="84" name="Google Shape;84;p27"/>
          <p:cNvSpPr/>
          <p:nvPr/>
        </p:nvSpPr>
        <p:spPr>
          <a:xfrm>
            <a:off x="0" y="1130300"/>
            <a:ext cx="2449091" cy="1673853"/>
          </a:xfrm>
          <a:prstGeom prst="rect">
            <a:avLst/>
          </a:prstGeom>
          <a:solidFill>
            <a:schemeClr val="accent1"/>
          </a:solidFill>
          <a:ln>
            <a:noFill/>
          </a:ln>
        </p:spPr>
        <p:txBody>
          <a:bodyPr spcFirstLastPara="1" wrap="square" lIns="91425" tIns="45700" rIns="91425" bIns="45700" anchor="b" anchorCtr="0">
            <a:noAutofit/>
          </a:bodyPr>
          <a:lstStyle/>
          <a:p>
            <a:pPr marL="0" marR="0" lvl="0" indent="0" algn="r" rtl="0">
              <a:spcBef>
                <a:spcPts val="0"/>
              </a:spcBef>
              <a:spcAft>
                <a:spcPts val="0"/>
              </a:spcAft>
              <a:buNone/>
            </a:pPr>
            <a:endParaRPr sz="1600">
              <a:solidFill>
                <a:schemeClr val="lt1"/>
              </a:solidFill>
              <a:latin typeface="Arial"/>
              <a:ea typeface="Arial"/>
              <a:cs typeface="Arial"/>
              <a:sym typeface="Arial"/>
            </a:endParaRPr>
          </a:p>
        </p:txBody>
      </p:sp>
      <p:sp>
        <p:nvSpPr>
          <p:cNvPr id="85" name="Google Shape;85;p27"/>
          <p:cNvSpPr/>
          <p:nvPr/>
        </p:nvSpPr>
        <p:spPr>
          <a:xfrm>
            <a:off x="2505438" y="1130300"/>
            <a:ext cx="9686561" cy="1673853"/>
          </a:xfrm>
          <a:prstGeom prst="rect">
            <a:avLst/>
          </a:prstGeom>
          <a:gradFill>
            <a:gsLst>
              <a:gs pos="0">
                <a:srgbClr val="DDE5F6"/>
              </a:gs>
              <a:gs pos="61000">
                <a:srgbClr val="9AB2E5"/>
              </a:gs>
              <a:gs pos="100000">
                <a:srgbClr val="9AB2E5"/>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27"/>
          <p:cNvSpPr txBox="1">
            <a:spLocks noGrp="1"/>
          </p:cNvSpPr>
          <p:nvPr>
            <p:ph type="title"/>
          </p:nvPr>
        </p:nvSpPr>
        <p:spPr>
          <a:xfrm>
            <a:off x="751301" y="1215367"/>
            <a:ext cx="1606888" cy="1503720"/>
          </a:xfrm>
          <a:prstGeom prst="rect">
            <a:avLst/>
          </a:prstGeom>
          <a:noFill/>
          <a:ln>
            <a:noFill/>
          </a:ln>
        </p:spPr>
        <p:txBody>
          <a:bodyPr spcFirstLastPara="1" wrap="square" lIns="91425" tIns="45700" rIns="91425" bIns="45700" anchor="b" anchorCtr="0">
            <a:normAutofit/>
          </a:bodyPr>
          <a:lstStyle>
            <a:lvl1pPr lvl="0" algn="r">
              <a:lnSpc>
                <a:spcPct val="100000"/>
              </a:lnSpc>
              <a:spcBef>
                <a:spcPts val="0"/>
              </a:spcBef>
              <a:spcAft>
                <a:spcPts val="0"/>
              </a:spcAft>
              <a:buClr>
                <a:srgbClr val="FFFFFF"/>
              </a:buClr>
              <a:buSzPts val="2800"/>
              <a:buFont typeface="Arial"/>
              <a:buNone/>
              <a:defRPr sz="2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7"/>
          <p:cNvSpPr txBox="1">
            <a:spLocks noGrp="1"/>
          </p:cNvSpPr>
          <p:nvPr>
            <p:ph type="body" idx="1"/>
          </p:nvPr>
        </p:nvSpPr>
        <p:spPr>
          <a:xfrm>
            <a:off x="2743200" y="3023118"/>
            <a:ext cx="8775687" cy="3110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Font typeface="Arial"/>
              <a:buAutoNum type="arabicPeriod"/>
              <a:defRPr/>
            </a:lvl1pPr>
            <a:lvl2pPr marL="914400" lvl="1" indent="-330200" algn="l">
              <a:lnSpc>
                <a:spcPct val="100000"/>
              </a:lnSpc>
              <a:spcBef>
                <a:spcPts val="500"/>
              </a:spcBef>
              <a:spcAft>
                <a:spcPts val="0"/>
              </a:spcAft>
              <a:buClr>
                <a:schemeClr val="dk1"/>
              </a:buClr>
              <a:buSzPts val="1600"/>
              <a:buFont typeface="Microsoft Yahei"/>
              <a:buAutoNum type="arabicPeriod"/>
              <a:defRPr/>
            </a:lvl2pPr>
            <a:lvl3pPr marL="1371600" lvl="2" indent="-317500" algn="l">
              <a:lnSpc>
                <a:spcPct val="100000"/>
              </a:lnSpc>
              <a:spcBef>
                <a:spcPts val="500"/>
              </a:spcBef>
              <a:spcAft>
                <a:spcPts val="0"/>
              </a:spcAft>
              <a:buClr>
                <a:schemeClr val="dk1"/>
              </a:buClr>
              <a:buSzPts val="1400"/>
              <a:buFont typeface="Arial"/>
              <a:buAutoNum type="alphaLcParenR"/>
              <a:defRPr/>
            </a:lvl3pPr>
            <a:lvl4pPr marL="1828800" lvl="3" indent="-304800" algn="l">
              <a:lnSpc>
                <a:spcPct val="100000"/>
              </a:lnSpc>
              <a:spcBef>
                <a:spcPts val="500"/>
              </a:spcBef>
              <a:spcAft>
                <a:spcPts val="0"/>
              </a:spcAft>
              <a:buClr>
                <a:schemeClr val="dk1"/>
              </a:buClr>
              <a:buSzPts val="1200"/>
              <a:buChar char="•"/>
              <a:defRPr/>
            </a:lvl4pPr>
            <a:lvl5pPr marL="2286000" lvl="4" indent="-304800" algn="l">
              <a:lnSpc>
                <a:spcPct val="100000"/>
              </a:lnSpc>
              <a:spcBef>
                <a:spcPts val="500"/>
              </a:spcBef>
              <a:spcAft>
                <a:spcPts val="0"/>
              </a:spcAft>
              <a:buClr>
                <a:schemeClr val="dk1"/>
              </a:buClr>
              <a:buSzPts val="12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27"/>
          <p:cNvSpPr txBox="1">
            <a:spLocks noGrp="1"/>
          </p:cNvSpPr>
          <p:nvPr>
            <p:ph type="dt" idx="10"/>
          </p:nvPr>
        </p:nvSpPr>
        <p:spPr>
          <a:xfrm>
            <a:off x="4718050" y="6409690"/>
            <a:ext cx="27432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7"/>
          <p:cNvSpPr txBox="1">
            <a:spLocks noGrp="1"/>
          </p:cNvSpPr>
          <p:nvPr>
            <p:ph type="ftr" idx="11"/>
          </p:nvPr>
        </p:nvSpPr>
        <p:spPr>
          <a:xfrm>
            <a:off x="660399" y="6409690"/>
            <a:ext cx="36576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7"/>
          <p:cNvSpPr txBox="1">
            <a:spLocks noGrp="1"/>
          </p:cNvSpPr>
          <p:nvPr>
            <p:ph type="sldNum" idx="12"/>
          </p:nvPr>
        </p:nvSpPr>
        <p:spPr>
          <a:xfrm>
            <a:off x="7861300" y="6409690"/>
            <a:ext cx="3657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91" name="Google Shape;91;p27"/>
          <p:cNvCxnSpPr/>
          <p:nvPr/>
        </p:nvCxnSpPr>
        <p:spPr>
          <a:xfrm>
            <a:off x="2505438" y="3023118"/>
            <a:ext cx="0" cy="3110982"/>
          </a:xfrm>
          <a:prstGeom prst="straightConnector1">
            <a:avLst/>
          </a:prstGeom>
          <a:solidFill>
            <a:srgbClr val="FFCC00"/>
          </a:solidFill>
          <a:ln w="9525" cap="flat" cmpd="sng">
            <a:solidFill>
              <a:schemeClr val="dk2">
                <a:alpha val="49803"/>
              </a:schemeClr>
            </a:solidFill>
            <a:prstDash val="solid"/>
            <a:round/>
            <a:headEnd type="none" w="sm" len="sm"/>
            <a:tailEnd type="none" w="sm" len="sm"/>
          </a:ln>
        </p:spPr>
      </p:cxnSp>
      <p:sp>
        <p:nvSpPr>
          <p:cNvPr id="92" name="Google Shape;92;p27"/>
          <p:cNvSpPr/>
          <p:nvPr/>
        </p:nvSpPr>
        <p:spPr>
          <a:xfrm>
            <a:off x="1397171" y="5089886"/>
            <a:ext cx="870506" cy="915667"/>
          </a:xfrm>
          <a:custGeom>
            <a:avLst/>
            <a:gdLst/>
            <a:ahLst/>
            <a:cxnLst/>
            <a:rect l="l" t="t" r="r" b="b"/>
            <a:pathLst>
              <a:path w="5127" h="5401" extrusionOk="0">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dk2">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93"/>
        <p:cNvGrpSpPr/>
        <p:nvPr/>
      </p:nvGrpSpPr>
      <p:grpSpPr>
        <a:xfrm>
          <a:off x="0" y="0"/>
          <a:ext cx="0" cy="0"/>
          <a:chOff x="0" y="0"/>
          <a:chExt cx="0" cy="0"/>
        </a:xfrm>
      </p:grpSpPr>
      <p:grpSp>
        <p:nvGrpSpPr>
          <p:cNvPr id="94" name="Google Shape;94;p28"/>
          <p:cNvGrpSpPr/>
          <p:nvPr/>
        </p:nvGrpSpPr>
        <p:grpSpPr>
          <a:xfrm>
            <a:off x="-2898" y="0"/>
            <a:ext cx="12194898" cy="6858000"/>
            <a:chOff x="-2898" y="0"/>
            <a:chExt cx="12194898" cy="6858000"/>
          </a:xfrm>
        </p:grpSpPr>
        <p:grpSp>
          <p:nvGrpSpPr>
            <p:cNvPr id="95" name="Google Shape;95;p28"/>
            <p:cNvGrpSpPr/>
            <p:nvPr/>
          </p:nvGrpSpPr>
          <p:grpSpPr>
            <a:xfrm>
              <a:off x="0" y="0"/>
              <a:ext cx="12192000" cy="6858000"/>
              <a:chOff x="0" y="0"/>
              <a:chExt cx="12192000" cy="6858000"/>
            </a:xfrm>
          </p:grpSpPr>
          <p:sp>
            <p:nvSpPr>
              <p:cNvPr id="96" name="Google Shape;96;p28"/>
              <p:cNvSpPr/>
              <p:nvPr/>
            </p:nvSpPr>
            <p:spPr>
              <a:xfrm>
                <a:off x="0" y="0"/>
                <a:ext cx="12192000" cy="6858000"/>
              </a:xfrm>
              <a:prstGeom prst="rect">
                <a:avLst/>
              </a:prstGeom>
              <a:blipFill rotWithShape="1">
                <a:blip r:embed="rId2">
                  <a:alphaModFix/>
                </a:blip>
                <a:stretch>
                  <a:fillRect t="-791" b="-791"/>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7" name="Google Shape;97;p28"/>
              <p:cNvSpPr/>
              <p:nvPr/>
            </p:nvSpPr>
            <p:spPr>
              <a:xfrm>
                <a:off x="0" y="0"/>
                <a:ext cx="12192000" cy="6858000"/>
              </a:xfrm>
              <a:prstGeom prst="rect">
                <a:avLst/>
              </a:prstGeom>
              <a:solidFill>
                <a:schemeClr val="accen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8" name="Google Shape;98;p28"/>
            <p:cNvSpPr/>
            <p:nvPr/>
          </p:nvSpPr>
          <p:spPr>
            <a:xfrm>
              <a:off x="-2898" y="0"/>
              <a:ext cx="1775727" cy="1789043"/>
            </a:xfrm>
            <a:custGeom>
              <a:avLst/>
              <a:gdLst/>
              <a:ahLst/>
              <a:cxnLst/>
              <a:rect l="l" t="t" r="r" b="b"/>
              <a:pathLst>
                <a:path w="3119855" h="3143250" extrusionOk="0">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99" name="Google Shape;99;p28"/>
            <p:cNvSpPr/>
            <p:nvPr/>
          </p:nvSpPr>
          <p:spPr>
            <a:xfrm rot="10800000">
              <a:off x="9916758" y="4565696"/>
              <a:ext cx="2275242" cy="2292303"/>
            </a:xfrm>
            <a:custGeom>
              <a:avLst/>
              <a:gdLst/>
              <a:ahLst/>
              <a:cxnLst/>
              <a:rect l="l" t="t" r="r" b="b"/>
              <a:pathLst>
                <a:path w="3119855" h="3143250" extrusionOk="0">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00" name="Google Shape;100;p28"/>
            <p:cNvSpPr/>
            <p:nvPr/>
          </p:nvSpPr>
          <p:spPr>
            <a:xfrm rot="10800000">
              <a:off x="8536112" y="4969494"/>
              <a:ext cx="1287856" cy="1297513"/>
            </a:xfrm>
            <a:custGeom>
              <a:avLst/>
              <a:gdLst/>
              <a:ahLst/>
              <a:cxnLst/>
              <a:rect l="l" t="t" r="r" b="b"/>
              <a:pathLst>
                <a:path w="3119855" h="3143250" extrusionOk="0">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solidFill>
              <a:srgbClr val="9AB2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01" name="Google Shape;101;p28"/>
            <p:cNvSpPr/>
            <p:nvPr/>
          </p:nvSpPr>
          <p:spPr>
            <a:xfrm rot="10800000">
              <a:off x="10349396" y="3814154"/>
              <a:ext cx="1287856" cy="1297513"/>
            </a:xfrm>
            <a:custGeom>
              <a:avLst/>
              <a:gdLst/>
              <a:ahLst/>
              <a:cxnLst/>
              <a:rect l="l" t="t" r="r" b="b"/>
              <a:pathLst>
                <a:path w="3119855" h="3143250" extrusionOk="0">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02" name="Google Shape;102;p28"/>
            <p:cNvSpPr/>
            <p:nvPr/>
          </p:nvSpPr>
          <p:spPr>
            <a:xfrm>
              <a:off x="1868052" y="528505"/>
              <a:ext cx="965136" cy="972373"/>
            </a:xfrm>
            <a:custGeom>
              <a:avLst/>
              <a:gdLst/>
              <a:ahLst/>
              <a:cxnLst/>
              <a:rect l="l" t="t" r="r" b="b"/>
              <a:pathLst>
                <a:path w="3119855" h="3143250" extrusionOk="0">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solidFill>
              <a:srgbClr val="9AB2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03" name="Google Shape;103;p28"/>
            <p:cNvSpPr/>
            <p:nvPr/>
          </p:nvSpPr>
          <p:spPr>
            <a:xfrm>
              <a:off x="660400" y="1500878"/>
              <a:ext cx="1207652" cy="1216708"/>
            </a:xfrm>
            <a:custGeom>
              <a:avLst/>
              <a:gdLst/>
              <a:ahLst/>
              <a:cxnLst/>
              <a:rect l="l" t="t" r="r" b="b"/>
              <a:pathLst>
                <a:path w="3119855" h="3143250" extrusionOk="0">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pSp>
      <p:sp>
        <p:nvSpPr>
          <p:cNvPr id="104" name="Google Shape;104;p28"/>
          <p:cNvSpPr txBox="1">
            <a:spLocks noGrp="1"/>
          </p:cNvSpPr>
          <p:nvPr>
            <p:ph type="title"/>
          </p:nvPr>
        </p:nvSpPr>
        <p:spPr>
          <a:xfrm>
            <a:off x="2669344" y="2089133"/>
            <a:ext cx="6840611" cy="1256906"/>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28"/>
          <p:cNvSpPr txBox="1">
            <a:spLocks noGrp="1"/>
          </p:cNvSpPr>
          <p:nvPr>
            <p:ph type="body" idx="1"/>
          </p:nvPr>
        </p:nvSpPr>
        <p:spPr>
          <a:xfrm>
            <a:off x="2669344" y="3357894"/>
            <a:ext cx="6840611" cy="1702526"/>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2000"/>
              <a:buFont typeface="Arial"/>
              <a:buNone/>
              <a:defRPr sz="2000" b="0">
                <a:solidFill>
                  <a:schemeClr val="lt1"/>
                </a:solidFill>
                <a:latin typeface="Arial"/>
                <a:ea typeface="Arial"/>
                <a:cs typeface="Arial"/>
                <a:sym typeface="Arial"/>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6" name="Google Shape;106;p28"/>
          <p:cNvSpPr txBox="1">
            <a:spLocks noGrp="1"/>
          </p:cNvSpPr>
          <p:nvPr>
            <p:ph type="dt" idx="10"/>
          </p:nvPr>
        </p:nvSpPr>
        <p:spPr>
          <a:xfrm>
            <a:off x="4718050" y="6409690"/>
            <a:ext cx="27432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8"/>
          <p:cNvSpPr txBox="1">
            <a:spLocks noGrp="1"/>
          </p:cNvSpPr>
          <p:nvPr>
            <p:ph type="ftr" idx="11"/>
          </p:nvPr>
        </p:nvSpPr>
        <p:spPr>
          <a:xfrm>
            <a:off x="660399" y="6409690"/>
            <a:ext cx="36576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8"/>
          <p:cNvSpPr txBox="1">
            <a:spLocks noGrp="1"/>
          </p:cNvSpPr>
          <p:nvPr>
            <p:ph type="sldNum" idx="12"/>
          </p:nvPr>
        </p:nvSpPr>
        <p:spPr>
          <a:xfrm>
            <a:off x="7861300" y="6409690"/>
            <a:ext cx="3657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9"/>
        <p:cNvGrpSpPr/>
        <p:nvPr/>
      </p:nvGrpSpPr>
      <p:grpSpPr>
        <a:xfrm>
          <a:off x="0" y="0"/>
          <a:ext cx="0" cy="0"/>
          <a:chOff x="0" y="0"/>
          <a:chExt cx="0" cy="0"/>
        </a:xfrm>
      </p:grpSpPr>
      <p:sp>
        <p:nvSpPr>
          <p:cNvPr id="110" name="Google Shape;110;p29"/>
          <p:cNvSpPr txBox="1">
            <a:spLocks noGrp="1"/>
          </p:cNvSpPr>
          <p:nvPr>
            <p:ph type="dt" idx="10"/>
          </p:nvPr>
        </p:nvSpPr>
        <p:spPr>
          <a:xfrm>
            <a:off x="4718050" y="6409690"/>
            <a:ext cx="27432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60399" y="6409690"/>
            <a:ext cx="36576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7861300" y="6409690"/>
            <a:ext cx="3657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losing">
  <p:cSld name="Closing">
    <p:spTree>
      <p:nvGrpSpPr>
        <p:cNvPr id="1" name="Shape 113"/>
        <p:cNvGrpSpPr/>
        <p:nvPr/>
      </p:nvGrpSpPr>
      <p:grpSpPr>
        <a:xfrm>
          <a:off x="0" y="0"/>
          <a:ext cx="0" cy="0"/>
          <a:chOff x="0" y="0"/>
          <a:chExt cx="0" cy="0"/>
        </a:xfrm>
      </p:grpSpPr>
      <p:grpSp>
        <p:nvGrpSpPr>
          <p:cNvPr id="114" name="Google Shape;114;p24"/>
          <p:cNvGrpSpPr/>
          <p:nvPr/>
        </p:nvGrpSpPr>
        <p:grpSpPr>
          <a:xfrm flipH="1">
            <a:off x="-2898" y="0"/>
            <a:ext cx="12194898" cy="6858000"/>
            <a:chOff x="-2898" y="0"/>
            <a:chExt cx="12194898" cy="6858000"/>
          </a:xfrm>
        </p:grpSpPr>
        <p:sp>
          <p:nvSpPr>
            <p:cNvPr id="115" name="Google Shape;115;p24"/>
            <p:cNvSpPr/>
            <p:nvPr/>
          </p:nvSpPr>
          <p:spPr>
            <a:xfrm>
              <a:off x="0" y="0"/>
              <a:ext cx="12192000" cy="6858000"/>
            </a:xfrm>
            <a:prstGeom prst="rect">
              <a:avLst/>
            </a:prstGeom>
            <a:blipFill rotWithShape="1">
              <a:blip r:embed="rId2">
                <a:alphaModFix/>
              </a:blip>
              <a:stretch>
                <a:fillRect t="-791" b="-791"/>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6" name="Google Shape;116;p24"/>
            <p:cNvSpPr/>
            <p:nvPr/>
          </p:nvSpPr>
          <p:spPr>
            <a:xfrm>
              <a:off x="-2898" y="0"/>
              <a:ext cx="12192000" cy="6858000"/>
            </a:xfrm>
            <a:prstGeom prst="rect">
              <a:avLst/>
            </a:prstGeom>
            <a:gradFill>
              <a:gsLst>
                <a:gs pos="0">
                  <a:srgbClr val="5981D5">
                    <a:alpha val="0"/>
                  </a:srgbClr>
                </a:gs>
                <a:gs pos="44000">
                  <a:srgbClr val="5981D5">
                    <a:alpha val="0"/>
                  </a:srgbClr>
                </a:gs>
                <a:gs pos="61000">
                  <a:srgbClr val="5981D5">
                    <a:alpha val="69803"/>
                  </a:srgbClr>
                </a:gs>
                <a:gs pos="78000">
                  <a:schemeClr val="accent1"/>
                </a:gs>
                <a:gs pos="100000">
                  <a:schemeClr val="accen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7" name="Google Shape;117;p24"/>
            <p:cNvSpPr/>
            <p:nvPr/>
          </p:nvSpPr>
          <p:spPr>
            <a:xfrm>
              <a:off x="-2898" y="0"/>
              <a:ext cx="1775727" cy="1789043"/>
            </a:xfrm>
            <a:custGeom>
              <a:avLst/>
              <a:gdLst/>
              <a:ahLst/>
              <a:cxnLst/>
              <a:rect l="l" t="t" r="r" b="b"/>
              <a:pathLst>
                <a:path w="3119855" h="3143250" extrusionOk="0">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chemeClr val="accent1"/>
                </a:gs>
                <a:gs pos="100000">
                  <a:srgbClr val="5981D5">
                    <a:alpha val="14901"/>
                  </a:srgbClr>
                </a:gs>
              </a:gsLst>
              <a:lin ang="60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18" name="Google Shape;118;p24"/>
            <p:cNvSpPr/>
            <p:nvPr/>
          </p:nvSpPr>
          <p:spPr>
            <a:xfrm rot="10800000">
              <a:off x="9916758" y="4565696"/>
              <a:ext cx="2275242" cy="2292303"/>
            </a:xfrm>
            <a:custGeom>
              <a:avLst/>
              <a:gdLst/>
              <a:ahLst/>
              <a:cxnLst/>
              <a:rect l="l" t="t" r="r" b="b"/>
              <a:pathLst>
                <a:path w="3119855" h="3143250" extrusionOk="0">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solidFill>
              <a:srgbClr val="2D59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19" name="Google Shape;119;p24"/>
            <p:cNvSpPr/>
            <p:nvPr/>
          </p:nvSpPr>
          <p:spPr>
            <a:xfrm flipH="1">
              <a:off x="8536112" y="4969494"/>
              <a:ext cx="1287856" cy="1297513"/>
            </a:xfrm>
            <a:custGeom>
              <a:avLst/>
              <a:gdLst/>
              <a:ahLst/>
              <a:cxnLst/>
              <a:rect l="l" t="t" r="r" b="b"/>
              <a:pathLst>
                <a:path w="3119855" h="3143250" extrusionOk="0">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rgbClr val="BBCBEE"/>
                </a:gs>
                <a:gs pos="99000">
                  <a:srgbClr val="BBCBEE">
                    <a:alpha val="14901"/>
                  </a:srgbClr>
                </a:gs>
                <a:gs pos="100000">
                  <a:srgbClr val="BBCBEE">
                    <a:alpha val="14901"/>
                  </a:srgbClr>
                </a:gs>
              </a:gsLst>
              <a:lin ang="60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20" name="Google Shape;120;p24"/>
            <p:cNvSpPr/>
            <p:nvPr/>
          </p:nvSpPr>
          <p:spPr>
            <a:xfrm flipH="1">
              <a:off x="10349396" y="3814154"/>
              <a:ext cx="1287856" cy="1297513"/>
            </a:xfrm>
            <a:custGeom>
              <a:avLst/>
              <a:gdLst/>
              <a:ahLst/>
              <a:cxnLst/>
              <a:rect l="l" t="t" r="r" b="b"/>
              <a:pathLst>
                <a:path w="3119855" h="3143250" extrusionOk="0">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chemeClr val="accent2"/>
                </a:gs>
                <a:gs pos="100000">
                  <a:srgbClr val="94B85C">
                    <a:alpha val="14901"/>
                  </a:srgbClr>
                </a:gs>
              </a:gsLst>
              <a:lin ang="60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21" name="Google Shape;121;p24"/>
            <p:cNvSpPr/>
            <p:nvPr/>
          </p:nvSpPr>
          <p:spPr>
            <a:xfrm>
              <a:off x="1868052" y="528505"/>
              <a:ext cx="965136" cy="972373"/>
            </a:xfrm>
            <a:custGeom>
              <a:avLst/>
              <a:gdLst/>
              <a:ahLst/>
              <a:cxnLst/>
              <a:rect l="l" t="t" r="r" b="b"/>
              <a:pathLst>
                <a:path w="3119855" h="3143250" extrusionOk="0">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rgbClr val="BBCBEE"/>
                </a:gs>
                <a:gs pos="99000">
                  <a:srgbClr val="BBCBEE">
                    <a:alpha val="14901"/>
                  </a:srgbClr>
                </a:gs>
                <a:gs pos="100000">
                  <a:srgbClr val="BBCBEE">
                    <a:alpha val="14901"/>
                  </a:srgbClr>
                </a:gs>
              </a:gsLst>
              <a:lin ang="60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22" name="Google Shape;122;p24"/>
            <p:cNvSpPr/>
            <p:nvPr/>
          </p:nvSpPr>
          <p:spPr>
            <a:xfrm>
              <a:off x="660400" y="1500878"/>
              <a:ext cx="1207652" cy="1216708"/>
            </a:xfrm>
            <a:custGeom>
              <a:avLst/>
              <a:gdLst/>
              <a:ahLst/>
              <a:cxnLst/>
              <a:rect l="l" t="t" r="r" b="b"/>
              <a:pathLst>
                <a:path w="3119855" h="3143250" extrusionOk="0">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chemeClr val="accent2"/>
                </a:gs>
                <a:gs pos="100000">
                  <a:srgbClr val="94B85C">
                    <a:alpha val="14901"/>
                  </a:srgbClr>
                </a:gs>
              </a:gsLst>
              <a:lin ang="60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pSp>
      <p:sp>
        <p:nvSpPr>
          <p:cNvPr id="123" name="Google Shape;123;p24"/>
          <p:cNvSpPr txBox="1">
            <a:spLocks noGrp="1"/>
          </p:cNvSpPr>
          <p:nvPr>
            <p:ph type="title"/>
          </p:nvPr>
        </p:nvSpPr>
        <p:spPr>
          <a:xfrm>
            <a:off x="6468324" y="3456569"/>
            <a:ext cx="5050576" cy="1966888"/>
          </a:xfrm>
          <a:prstGeom prst="rect">
            <a:avLst/>
          </a:prstGeom>
          <a:noFill/>
          <a:ln>
            <a:noFill/>
          </a:ln>
        </p:spPr>
        <p:txBody>
          <a:bodyPr spcFirstLastPara="1" wrap="square" lIns="91425" tIns="45700" rIns="91425" bIns="45700" anchor="b" anchorCtr="0">
            <a:normAutofit/>
          </a:bodyPr>
          <a:lstStyle>
            <a:lvl1pPr lvl="0" algn="r">
              <a:lnSpc>
                <a:spcPct val="100000"/>
              </a:lnSpc>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24"/>
          <p:cNvSpPr txBox="1">
            <a:spLocks noGrp="1"/>
          </p:cNvSpPr>
          <p:nvPr>
            <p:ph type="body" idx="1"/>
          </p:nvPr>
        </p:nvSpPr>
        <p:spPr>
          <a:xfrm>
            <a:off x="6451600" y="5423457"/>
            <a:ext cx="5064099" cy="345518"/>
          </a:xfrm>
          <a:prstGeom prst="rect">
            <a:avLst/>
          </a:prstGeom>
          <a:noFill/>
          <a:ln>
            <a:noFill/>
          </a:ln>
        </p:spPr>
        <p:txBody>
          <a:bodyPr spcFirstLastPara="1" wrap="square" lIns="90000" tIns="45700" rIns="91425" bIns="45700" anchor="ctr" anchorCtr="0">
            <a:normAutofit/>
          </a:bodyPr>
          <a:lstStyle>
            <a:lvl1pPr marL="457200" lvl="0" indent="-228600" algn="r">
              <a:lnSpc>
                <a:spcPct val="100000"/>
              </a:lnSpc>
              <a:spcBef>
                <a:spcPts val="1000"/>
              </a:spcBef>
              <a:spcAft>
                <a:spcPts val="0"/>
              </a:spcAft>
              <a:buClr>
                <a:schemeClr val="lt1"/>
              </a:buClr>
              <a:buSzPts val="1200"/>
              <a:buNone/>
              <a:defRPr sz="1200"/>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24"/>
          <p:cNvSpPr txBox="1">
            <a:spLocks noGrp="1"/>
          </p:cNvSpPr>
          <p:nvPr>
            <p:ph type="body" idx="2"/>
          </p:nvPr>
        </p:nvSpPr>
        <p:spPr>
          <a:xfrm>
            <a:off x="6451600" y="5788582"/>
            <a:ext cx="5064099" cy="345518"/>
          </a:xfrm>
          <a:prstGeom prst="rect">
            <a:avLst/>
          </a:prstGeom>
          <a:noFill/>
          <a:ln>
            <a:noFill/>
          </a:ln>
        </p:spPr>
        <p:txBody>
          <a:bodyPr spcFirstLastPara="1" wrap="square" lIns="91425" tIns="45700" rIns="91425" bIns="45700" anchor="ctr" anchorCtr="0">
            <a:normAutofit/>
          </a:bodyPr>
          <a:lstStyle>
            <a:lvl1pPr marL="457200" lvl="0" indent="-228600" algn="r">
              <a:lnSpc>
                <a:spcPct val="100000"/>
              </a:lnSpc>
              <a:spcBef>
                <a:spcPts val="1000"/>
              </a:spcBef>
              <a:spcAft>
                <a:spcPts val="0"/>
              </a:spcAft>
              <a:buClr>
                <a:schemeClr val="lt1"/>
              </a:buClr>
              <a:buSzPts val="1200"/>
              <a:buNone/>
              <a:defRPr sz="1200"/>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DDE5F6"/>
            </a:gs>
            <a:gs pos="100000">
              <a:schemeClr val="dk1"/>
            </a:gs>
          </a:gsLst>
          <a:lin ang="13500000" scaled="0"/>
        </a:gradFill>
        <a:effectLst/>
      </p:bgPr>
    </p:bg>
    <p:spTree>
      <p:nvGrpSpPr>
        <p:cNvPr id="1" name="Shape 9"/>
        <p:cNvGrpSpPr/>
        <p:nvPr/>
      </p:nvGrpSpPr>
      <p:grpSpPr>
        <a:xfrm>
          <a:off x="0" y="0"/>
          <a:ext cx="0" cy="0"/>
          <a:chOff x="0" y="0"/>
          <a:chExt cx="0" cy="0"/>
        </a:xfrm>
      </p:grpSpPr>
      <p:grpSp>
        <p:nvGrpSpPr>
          <p:cNvPr id="10" name="Google Shape;10;p20"/>
          <p:cNvGrpSpPr/>
          <p:nvPr/>
        </p:nvGrpSpPr>
        <p:grpSpPr>
          <a:xfrm>
            <a:off x="435429" y="495028"/>
            <a:ext cx="11321142" cy="656155"/>
            <a:chOff x="435429" y="495028"/>
            <a:chExt cx="11321142" cy="656155"/>
          </a:xfrm>
        </p:grpSpPr>
        <p:sp>
          <p:nvSpPr>
            <p:cNvPr id="11" name="Google Shape;11;p20"/>
            <p:cNvSpPr/>
            <p:nvPr/>
          </p:nvSpPr>
          <p:spPr>
            <a:xfrm rot="10800000" flipH="1">
              <a:off x="435429" y="495028"/>
              <a:ext cx="11321142" cy="656155"/>
            </a:xfrm>
            <a:custGeom>
              <a:avLst/>
              <a:gdLst/>
              <a:ahLst/>
              <a:cxnLst/>
              <a:rect l="l" t="t" r="r" b="b"/>
              <a:pathLst>
                <a:path w="11321142" h="656155" extrusionOk="0">
                  <a:moveTo>
                    <a:pt x="90133" y="656155"/>
                  </a:moveTo>
                  <a:lnTo>
                    <a:pt x="11231009" y="656155"/>
                  </a:lnTo>
                  <a:cubicBezTo>
                    <a:pt x="11280788" y="656155"/>
                    <a:pt x="11321142" y="615801"/>
                    <a:pt x="11321142" y="566022"/>
                  </a:cubicBezTo>
                  <a:lnTo>
                    <a:pt x="11321142" y="205501"/>
                  </a:lnTo>
                  <a:cubicBezTo>
                    <a:pt x="11321142" y="155722"/>
                    <a:pt x="11280788" y="115368"/>
                    <a:pt x="11231009" y="115368"/>
                  </a:cubicBezTo>
                  <a:lnTo>
                    <a:pt x="10624419" y="115368"/>
                  </a:lnTo>
                  <a:lnTo>
                    <a:pt x="10444228" y="0"/>
                  </a:lnTo>
                  <a:lnTo>
                    <a:pt x="10264037" y="115368"/>
                  </a:lnTo>
                  <a:lnTo>
                    <a:pt x="90133" y="115368"/>
                  </a:lnTo>
                  <a:cubicBezTo>
                    <a:pt x="40354" y="115368"/>
                    <a:pt x="0" y="155722"/>
                    <a:pt x="0" y="205501"/>
                  </a:cubicBezTo>
                  <a:lnTo>
                    <a:pt x="0" y="566022"/>
                  </a:lnTo>
                  <a:cubicBezTo>
                    <a:pt x="0" y="615801"/>
                    <a:pt x="40354" y="656155"/>
                    <a:pt x="90133" y="656155"/>
                  </a:cubicBezTo>
                  <a:close/>
                </a:path>
              </a:pathLst>
            </a:custGeom>
            <a:solidFill>
              <a:schemeClr val="accent1">
                <a:alpha val="1490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nvGrpSpPr>
            <p:cNvPr id="12" name="Google Shape;12;p20"/>
            <p:cNvGrpSpPr/>
            <p:nvPr/>
          </p:nvGrpSpPr>
          <p:grpSpPr>
            <a:xfrm>
              <a:off x="10690025" y="575788"/>
              <a:ext cx="379266" cy="379266"/>
              <a:chOff x="10690025" y="575788"/>
              <a:chExt cx="379266" cy="379266"/>
            </a:xfrm>
          </p:grpSpPr>
          <p:sp>
            <p:nvSpPr>
              <p:cNvPr id="13" name="Google Shape;13;p20"/>
              <p:cNvSpPr/>
              <p:nvPr/>
            </p:nvSpPr>
            <p:spPr>
              <a:xfrm>
                <a:off x="10690025" y="575788"/>
                <a:ext cx="379266" cy="379266"/>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 name="Google Shape;14;p20"/>
              <p:cNvSpPr/>
              <p:nvPr/>
            </p:nvSpPr>
            <p:spPr>
              <a:xfrm>
                <a:off x="10798993" y="664681"/>
                <a:ext cx="161331" cy="201481"/>
              </a:xfrm>
              <a:custGeom>
                <a:avLst/>
                <a:gdLst/>
                <a:ahLst/>
                <a:cxnLst/>
                <a:rect l="l" t="t" r="r" b="b"/>
                <a:pathLst>
                  <a:path w="2185143" h="2728956" extrusionOk="0">
                    <a:moveTo>
                      <a:pt x="2021668" y="1788489"/>
                    </a:moveTo>
                    <a:cubicBezTo>
                      <a:pt x="2076331" y="1777861"/>
                      <a:pt x="2135254" y="1801242"/>
                      <a:pt x="2166490" y="1852257"/>
                    </a:cubicBezTo>
                    <a:cubicBezTo>
                      <a:pt x="2204352" y="1912719"/>
                      <a:pt x="2181635" y="1995854"/>
                      <a:pt x="2124842" y="2037422"/>
                    </a:cubicBezTo>
                    <a:cubicBezTo>
                      <a:pt x="2124842" y="2037422"/>
                      <a:pt x="2124842" y="2037422"/>
                      <a:pt x="1170719" y="2702504"/>
                    </a:cubicBezTo>
                    <a:cubicBezTo>
                      <a:pt x="1163147" y="2706283"/>
                      <a:pt x="1159361" y="2710062"/>
                      <a:pt x="1151788" y="2713841"/>
                    </a:cubicBezTo>
                    <a:cubicBezTo>
                      <a:pt x="1151788" y="2713841"/>
                      <a:pt x="1151788" y="2713841"/>
                      <a:pt x="1148002" y="2717620"/>
                    </a:cubicBezTo>
                    <a:cubicBezTo>
                      <a:pt x="1144216" y="2717620"/>
                      <a:pt x="1140430" y="2721398"/>
                      <a:pt x="1136643" y="2721398"/>
                    </a:cubicBezTo>
                    <a:cubicBezTo>
                      <a:pt x="1132857" y="2721398"/>
                      <a:pt x="1132857" y="2721398"/>
                      <a:pt x="1129071" y="2721398"/>
                    </a:cubicBezTo>
                    <a:cubicBezTo>
                      <a:pt x="1125285" y="2725177"/>
                      <a:pt x="1121499" y="2725177"/>
                      <a:pt x="1117712" y="2725177"/>
                    </a:cubicBezTo>
                    <a:cubicBezTo>
                      <a:pt x="1113926" y="2725177"/>
                      <a:pt x="1113926" y="2725177"/>
                      <a:pt x="1110140" y="2725177"/>
                    </a:cubicBezTo>
                    <a:cubicBezTo>
                      <a:pt x="1106354" y="2728956"/>
                      <a:pt x="1098781" y="2728956"/>
                      <a:pt x="1094995" y="2728956"/>
                    </a:cubicBezTo>
                    <a:cubicBezTo>
                      <a:pt x="1091209" y="2728956"/>
                      <a:pt x="1091209" y="2728956"/>
                      <a:pt x="1091209" y="2728956"/>
                    </a:cubicBezTo>
                    <a:cubicBezTo>
                      <a:pt x="1083637" y="2728956"/>
                      <a:pt x="1079850" y="2728956"/>
                      <a:pt x="1072278" y="2725177"/>
                    </a:cubicBezTo>
                    <a:cubicBezTo>
                      <a:pt x="1072278" y="2725177"/>
                      <a:pt x="1068492" y="2725177"/>
                      <a:pt x="1068492" y="2725177"/>
                    </a:cubicBezTo>
                    <a:cubicBezTo>
                      <a:pt x="1064706" y="2725177"/>
                      <a:pt x="1060919" y="2725177"/>
                      <a:pt x="1057133" y="2721398"/>
                    </a:cubicBezTo>
                    <a:cubicBezTo>
                      <a:pt x="1053347" y="2721398"/>
                      <a:pt x="1049561" y="2721398"/>
                      <a:pt x="1049561" y="2721398"/>
                    </a:cubicBezTo>
                    <a:cubicBezTo>
                      <a:pt x="1045775" y="2721398"/>
                      <a:pt x="1038202" y="2717620"/>
                      <a:pt x="1034416" y="2717620"/>
                    </a:cubicBezTo>
                    <a:cubicBezTo>
                      <a:pt x="1034416" y="2713841"/>
                      <a:pt x="1034416" y="2713841"/>
                      <a:pt x="1030630" y="2713841"/>
                    </a:cubicBezTo>
                    <a:cubicBezTo>
                      <a:pt x="1026844" y="2710062"/>
                      <a:pt x="1019271" y="2706283"/>
                      <a:pt x="1015485" y="2702504"/>
                    </a:cubicBezTo>
                    <a:cubicBezTo>
                      <a:pt x="1015485" y="2702504"/>
                      <a:pt x="1015485" y="2702504"/>
                      <a:pt x="57576" y="2033643"/>
                    </a:cubicBezTo>
                    <a:cubicBezTo>
                      <a:pt x="-3003" y="1992076"/>
                      <a:pt x="-18148" y="1905161"/>
                      <a:pt x="23500" y="1844699"/>
                    </a:cubicBezTo>
                    <a:cubicBezTo>
                      <a:pt x="65149" y="1784237"/>
                      <a:pt x="152231" y="1769122"/>
                      <a:pt x="212811" y="1810690"/>
                    </a:cubicBezTo>
                    <a:cubicBezTo>
                      <a:pt x="212811" y="1810690"/>
                      <a:pt x="212811" y="1810690"/>
                      <a:pt x="1038202" y="2388858"/>
                    </a:cubicBezTo>
                    <a:cubicBezTo>
                      <a:pt x="1072278" y="2411531"/>
                      <a:pt x="1113926" y="2411531"/>
                      <a:pt x="1144216" y="2388858"/>
                    </a:cubicBezTo>
                    <a:cubicBezTo>
                      <a:pt x="1144216" y="2388858"/>
                      <a:pt x="1144216" y="2388858"/>
                      <a:pt x="1969608" y="1810690"/>
                    </a:cubicBezTo>
                    <a:cubicBezTo>
                      <a:pt x="1985699" y="1799353"/>
                      <a:pt x="2003447" y="1792031"/>
                      <a:pt x="2021668" y="1788489"/>
                    </a:cubicBezTo>
                    <a:close/>
                    <a:moveTo>
                      <a:pt x="111056" y="893965"/>
                    </a:moveTo>
                    <a:cubicBezTo>
                      <a:pt x="145606" y="888293"/>
                      <a:pt x="182521" y="895856"/>
                      <a:pt x="212811" y="918543"/>
                    </a:cubicBezTo>
                    <a:cubicBezTo>
                      <a:pt x="212811" y="918543"/>
                      <a:pt x="212811" y="918543"/>
                      <a:pt x="1038202" y="1497075"/>
                    </a:cubicBezTo>
                    <a:cubicBezTo>
                      <a:pt x="1072278" y="1519762"/>
                      <a:pt x="1113926" y="1519762"/>
                      <a:pt x="1144216" y="1497075"/>
                    </a:cubicBezTo>
                    <a:cubicBezTo>
                      <a:pt x="1144216" y="1497075"/>
                      <a:pt x="1144216" y="1497075"/>
                      <a:pt x="1969608" y="918543"/>
                    </a:cubicBezTo>
                    <a:cubicBezTo>
                      <a:pt x="2033973" y="873168"/>
                      <a:pt x="2124842" y="888293"/>
                      <a:pt x="2166490" y="956356"/>
                    </a:cubicBezTo>
                    <a:cubicBezTo>
                      <a:pt x="2204352" y="1020637"/>
                      <a:pt x="2181635" y="1100043"/>
                      <a:pt x="2124842" y="1141637"/>
                    </a:cubicBezTo>
                    <a:cubicBezTo>
                      <a:pt x="2124842" y="1141637"/>
                      <a:pt x="2124842" y="1141637"/>
                      <a:pt x="1170719" y="1810919"/>
                    </a:cubicBezTo>
                    <a:cubicBezTo>
                      <a:pt x="1163147" y="1814700"/>
                      <a:pt x="1159361" y="1818481"/>
                      <a:pt x="1151788" y="1822262"/>
                    </a:cubicBezTo>
                    <a:cubicBezTo>
                      <a:pt x="1151788" y="1822262"/>
                      <a:pt x="1151788" y="1822262"/>
                      <a:pt x="1148002" y="1822262"/>
                    </a:cubicBezTo>
                    <a:cubicBezTo>
                      <a:pt x="1144216" y="1826044"/>
                      <a:pt x="1140430" y="1826044"/>
                      <a:pt x="1136643" y="1826044"/>
                    </a:cubicBezTo>
                    <a:cubicBezTo>
                      <a:pt x="1132857" y="1829825"/>
                      <a:pt x="1132857" y="1829825"/>
                      <a:pt x="1129071" y="1829825"/>
                    </a:cubicBezTo>
                    <a:cubicBezTo>
                      <a:pt x="1125285" y="1829825"/>
                      <a:pt x="1121499" y="1833606"/>
                      <a:pt x="1117712" y="1833606"/>
                    </a:cubicBezTo>
                    <a:cubicBezTo>
                      <a:pt x="1113926" y="1833606"/>
                      <a:pt x="1113926" y="1833606"/>
                      <a:pt x="1110140" y="1833606"/>
                    </a:cubicBezTo>
                    <a:cubicBezTo>
                      <a:pt x="1106354" y="1833606"/>
                      <a:pt x="1098781" y="1833606"/>
                      <a:pt x="1094995" y="1833606"/>
                    </a:cubicBezTo>
                    <a:cubicBezTo>
                      <a:pt x="1091209" y="1833606"/>
                      <a:pt x="1091209" y="1833606"/>
                      <a:pt x="1091209" y="1833606"/>
                    </a:cubicBezTo>
                    <a:cubicBezTo>
                      <a:pt x="1083637" y="1833606"/>
                      <a:pt x="1079850" y="1833606"/>
                      <a:pt x="1072278" y="1833606"/>
                    </a:cubicBezTo>
                    <a:cubicBezTo>
                      <a:pt x="1072278" y="1833606"/>
                      <a:pt x="1068492" y="1833606"/>
                      <a:pt x="1068492" y="1833606"/>
                    </a:cubicBezTo>
                    <a:cubicBezTo>
                      <a:pt x="1064706" y="1833606"/>
                      <a:pt x="1060919" y="1829825"/>
                      <a:pt x="1057133" y="1829825"/>
                    </a:cubicBezTo>
                    <a:cubicBezTo>
                      <a:pt x="1053347" y="1829825"/>
                      <a:pt x="1049561" y="1829825"/>
                      <a:pt x="1049561" y="1826044"/>
                    </a:cubicBezTo>
                    <a:cubicBezTo>
                      <a:pt x="1045775" y="1826044"/>
                      <a:pt x="1038202" y="1826044"/>
                      <a:pt x="1034416" y="1822262"/>
                    </a:cubicBezTo>
                    <a:cubicBezTo>
                      <a:pt x="1034416" y="1822262"/>
                      <a:pt x="1034416" y="1822262"/>
                      <a:pt x="1030630" y="1822262"/>
                    </a:cubicBezTo>
                    <a:cubicBezTo>
                      <a:pt x="1026844" y="1818481"/>
                      <a:pt x="1019271" y="1814700"/>
                      <a:pt x="1015485" y="1810919"/>
                    </a:cubicBezTo>
                    <a:cubicBezTo>
                      <a:pt x="1015485" y="1810919"/>
                      <a:pt x="1015485" y="1810919"/>
                      <a:pt x="57576" y="1137856"/>
                    </a:cubicBezTo>
                    <a:cubicBezTo>
                      <a:pt x="-3003" y="1096262"/>
                      <a:pt x="-18148" y="1013074"/>
                      <a:pt x="23500" y="948793"/>
                    </a:cubicBezTo>
                    <a:cubicBezTo>
                      <a:pt x="44325" y="918543"/>
                      <a:pt x="76507" y="899637"/>
                      <a:pt x="111056" y="893965"/>
                    </a:cubicBezTo>
                    <a:close/>
                    <a:moveTo>
                      <a:pt x="2062965" y="822"/>
                    </a:moveTo>
                    <a:cubicBezTo>
                      <a:pt x="2104062" y="5298"/>
                      <a:pt x="2143063" y="27978"/>
                      <a:pt x="2166490" y="66176"/>
                    </a:cubicBezTo>
                    <a:cubicBezTo>
                      <a:pt x="2204352" y="126538"/>
                      <a:pt x="2181635" y="209537"/>
                      <a:pt x="2124842" y="251036"/>
                    </a:cubicBezTo>
                    <a:cubicBezTo>
                      <a:pt x="2124842" y="251036"/>
                      <a:pt x="2124842" y="251036"/>
                      <a:pt x="1170719" y="915022"/>
                    </a:cubicBezTo>
                    <a:cubicBezTo>
                      <a:pt x="1170719" y="915022"/>
                      <a:pt x="1170719" y="915022"/>
                      <a:pt x="1170719" y="918794"/>
                    </a:cubicBezTo>
                    <a:cubicBezTo>
                      <a:pt x="1163147" y="918794"/>
                      <a:pt x="1159361" y="922567"/>
                      <a:pt x="1151788" y="926340"/>
                    </a:cubicBezTo>
                    <a:cubicBezTo>
                      <a:pt x="1151788" y="926340"/>
                      <a:pt x="1151788" y="926340"/>
                      <a:pt x="1148002" y="930112"/>
                    </a:cubicBezTo>
                    <a:cubicBezTo>
                      <a:pt x="1144216" y="930112"/>
                      <a:pt x="1140430" y="933885"/>
                      <a:pt x="1136643" y="933885"/>
                    </a:cubicBezTo>
                    <a:cubicBezTo>
                      <a:pt x="1132857" y="933885"/>
                      <a:pt x="1132857" y="933885"/>
                      <a:pt x="1129071" y="937658"/>
                    </a:cubicBezTo>
                    <a:cubicBezTo>
                      <a:pt x="1125285" y="937658"/>
                      <a:pt x="1121499" y="937658"/>
                      <a:pt x="1117712" y="937658"/>
                    </a:cubicBezTo>
                    <a:cubicBezTo>
                      <a:pt x="1113926" y="937658"/>
                      <a:pt x="1113926" y="937658"/>
                      <a:pt x="1110140" y="941430"/>
                    </a:cubicBezTo>
                    <a:cubicBezTo>
                      <a:pt x="1106354" y="941430"/>
                      <a:pt x="1098781" y="941430"/>
                      <a:pt x="1094995" y="941430"/>
                    </a:cubicBezTo>
                    <a:cubicBezTo>
                      <a:pt x="1091209" y="941430"/>
                      <a:pt x="1091209" y="941430"/>
                      <a:pt x="1091209" y="941430"/>
                    </a:cubicBezTo>
                    <a:cubicBezTo>
                      <a:pt x="1083637" y="941430"/>
                      <a:pt x="1079850" y="941430"/>
                      <a:pt x="1072278" y="941430"/>
                    </a:cubicBezTo>
                    <a:cubicBezTo>
                      <a:pt x="1072278" y="937658"/>
                      <a:pt x="1068492" y="937658"/>
                      <a:pt x="1068492" y="937658"/>
                    </a:cubicBezTo>
                    <a:cubicBezTo>
                      <a:pt x="1064706" y="937658"/>
                      <a:pt x="1060919" y="937658"/>
                      <a:pt x="1057133" y="937658"/>
                    </a:cubicBezTo>
                    <a:cubicBezTo>
                      <a:pt x="1053347" y="933885"/>
                      <a:pt x="1049561" y="933885"/>
                      <a:pt x="1049561" y="933885"/>
                    </a:cubicBezTo>
                    <a:cubicBezTo>
                      <a:pt x="1045775" y="933885"/>
                      <a:pt x="1038202" y="930112"/>
                      <a:pt x="1034416" y="930112"/>
                    </a:cubicBezTo>
                    <a:cubicBezTo>
                      <a:pt x="1034416" y="926340"/>
                      <a:pt x="1034416" y="926340"/>
                      <a:pt x="1030630" y="926340"/>
                    </a:cubicBezTo>
                    <a:cubicBezTo>
                      <a:pt x="1026844" y="922567"/>
                      <a:pt x="1019271" y="918794"/>
                      <a:pt x="1015485" y="918794"/>
                    </a:cubicBezTo>
                    <a:cubicBezTo>
                      <a:pt x="1015485" y="915022"/>
                      <a:pt x="1015485" y="915022"/>
                      <a:pt x="1015485" y="915022"/>
                    </a:cubicBezTo>
                    <a:cubicBezTo>
                      <a:pt x="1015485" y="915022"/>
                      <a:pt x="1015485" y="915022"/>
                      <a:pt x="57576" y="247263"/>
                    </a:cubicBezTo>
                    <a:cubicBezTo>
                      <a:pt x="-3003" y="205764"/>
                      <a:pt x="-18148" y="118993"/>
                      <a:pt x="23500" y="58631"/>
                    </a:cubicBezTo>
                    <a:cubicBezTo>
                      <a:pt x="65149" y="-1732"/>
                      <a:pt x="152231" y="-16822"/>
                      <a:pt x="212811" y="24677"/>
                    </a:cubicBezTo>
                    <a:cubicBezTo>
                      <a:pt x="212811" y="24677"/>
                      <a:pt x="212811" y="24677"/>
                      <a:pt x="1038202" y="601892"/>
                    </a:cubicBezTo>
                    <a:cubicBezTo>
                      <a:pt x="1072278" y="624528"/>
                      <a:pt x="1113926" y="624528"/>
                      <a:pt x="1144216" y="601892"/>
                    </a:cubicBezTo>
                    <a:cubicBezTo>
                      <a:pt x="1144216" y="601892"/>
                      <a:pt x="1144216" y="601892"/>
                      <a:pt x="1969608" y="24677"/>
                    </a:cubicBezTo>
                    <a:cubicBezTo>
                      <a:pt x="1985699" y="13359"/>
                      <a:pt x="2003447" y="6049"/>
                      <a:pt x="2021668" y="2513"/>
                    </a:cubicBezTo>
                    <a:cubicBezTo>
                      <a:pt x="2035334" y="-140"/>
                      <a:pt x="2049266" y="-671"/>
                      <a:pt x="2062965" y="822"/>
                    </a:cubicBezTo>
                    <a:close/>
                  </a:path>
                </a:pathLst>
              </a:custGeom>
              <a:solidFill>
                <a:schemeClr val="accent1">
                  <a:alpha val="4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pSp>
      </p:grpSp>
      <p:sp>
        <p:nvSpPr>
          <p:cNvPr id="15" name="Google Shape;15;p20"/>
          <p:cNvSpPr txBox="1">
            <a:spLocks noGrp="1"/>
          </p:cNvSpPr>
          <p:nvPr>
            <p:ph type="title"/>
          </p:nvPr>
        </p:nvSpPr>
        <p:spPr>
          <a:xfrm>
            <a:off x="660400" y="128587"/>
            <a:ext cx="10858500" cy="900112"/>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20"/>
          <p:cNvSpPr txBox="1">
            <a:spLocks noGrp="1"/>
          </p:cNvSpPr>
          <p:nvPr>
            <p:ph type="body" idx="1"/>
          </p:nvPr>
        </p:nvSpPr>
        <p:spPr>
          <a:xfrm>
            <a:off x="660400" y="1130300"/>
            <a:ext cx="10858500" cy="500380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20000"/>
              </a:lnSpc>
              <a:spcBef>
                <a:spcPts val="10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1pPr>
            <a:lvl2pPr marL="914400" marR="0" lvl="1" indent="-330200" algn="l" rtl="0">
              <a:lnSpc>
                <a:spcPct val="120000"/>
              </a:lnSpc>
              <a:spcBef>
                <a:spcPts val="5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2pPr>
            <a:lvl3pPr marL="1371600" marR="0" lvl="2" indent="-317500" algn="l" rtl="0">
              <a:lnSpc>
                <a:spcPct val="120000"/>
              </a:lnSpc>
              <a:spcBef>
                <a:spcPts val="5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3pPr>
            <a:lvl4pPr marL="1828800" marR="0" lvl="3"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4pPr>
            <a:lvl5pPr marL="2286000" marR="0" lvl="4"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7" name="Google Shape;17;p20"/>
          <p:cNvSpPr txBox="1">
            <a:spLocks noGrp="1"/>
          </p:cNvSpPr>
          <p:nvPr>
            <p:ph type="dt" idx="10"/>
          </p:nvPr>
        </p:nvSpPr>
        <p:spPr>
          <a:xfrm>
            <a:off x="4718050" y="6409690"/>
            <a:ext cx="2743200" cy="27432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8" name="Google Shape;18;p20"/>
          <p:cNvSpPr txBox="1">
            <a:spLocks noGrp="1"/>
          </p:cNvSpPr>
          <p:nvPr>
            <p:ph type="ftr" idx="11"/>
          </p:nvPr>
        </p:nvSpPr>
        <p:spPr>
          <a:xfrm>
            <a:off x="660399" y="6409690"/>
            <a:ext cx="3657600"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9" name="Google Shape;19;p20"/>
          <p:cNvSpPr txBox="1">
            <a:spLocks noGrp="1"/>
          </p:cNvSpPr>
          <p:nvPr>
            <p:ph type="sldNum" idx="12"/>
          </p:nvPr>
        </p:nvSpPr>
        <p:spPr>
          <a:xfrm>
            <a:off x="7861300" y="6409690"/>
            <a:ext cx="3657600" cy="27432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u="none">
                <a:solidFill>
                  <a:schemeClr val="lt1"/>
                </a:solidFill>
                <a:latin typeface="Arial"/>
                <a:ea typeface="Arial"/>
                <a:cs typeface="Arial"/>
                <a:sym typeface="Arial"/>
              </a:defRPr>
            </a:lvl1pPr>
            <a:lvl2pPr marL="0" marR="0" lvl="1" indent="0" algn="r" rtl="0">
              <a:spcBef>
                <a:spcPts val="0"/>
              </a:spcBef>
              <a:buNone/>
              <a:defRPr sz="1000" b="0" u="none">
                <a:solidFill>
                  <a:schemeClr val="lt1"/>
                </a:solidFill>
                <a:latin typeface="Arial"/>
                <a:ea typeface="Arial"/>
                <a:cs typeface="Arial"/>
                <a:sym typeface="Arial"/>
              </a:defRPr>
            </a:lvl2pPr>
            <a:lvl3pPr marL="0" marR="0" lvl="2" indent="0" algn="r" rtl="0">
              <a:spcBef>
                <a:spcPts val="0"/>
              </a:spcBef>
              <a:buNone/>
              <a:defRPr sz="1000" b="0" u="none">
                <a:solidFill>
                  <a:schemeClr val="lt1"/>
                </a:solidFill>
                <a:latin typeface="Arial"/>
                <a:ea typeface="Arial"/>
                <a:cs typeface="Arial"/>
                <a:sym typeface="Arial"/>
              </a:defRPr>
            </a:lvl3pPr>
            <a:lvl4pPr marL="0" marR="0" lvl="3" indent="0" algn="r" rtl="0">
              <a:spcBef>
                <a:spcPts val="0"/>
              </a:spcBef>
              <a:buNone/>
              <a:defRPr sz="1000" b="0" u="none">
                <a:solidFill>
                  <a:schemeClr val="lt1"/>
                </a:solidFill>
                <a:latin typeface="Arial"/>
                <a:ea typeface="Arial"/>
                <a:cs typeface="Arial"/>
                <a:sym typeface="Arial"/>
              </a:defRPr>
            </a:lvl4pPr>
            <a:lvl5pPr marL="0" marR="0" lvl="4" indent="0" algn="r" rtl="0">
              <a:spcBef>
                <a:spcPts val="0"/>
              </a:spcBef>
              <a:buNone/>
              <a:defRPr sz="1000" b="0" u="none">
                <a:solidFill>
                  <a:schemeClr val="lt1"/>
                </a:solidFill>
                <a:latin typeface="Arial"/>
                <a:ea typeface="Arial"/>
                <a:cs typeface="Arial"/>
                <a:sym typeface="Arial"/>
              </a:defRPr>
            </a:lvl5pPr>
            <a:lvl6pPr marL="0" marR="0" lvl="5" indent="0" algn="r" rtl="0">
              <a:spcBef>
                <a:spcPts val="0"/>
              </a:spcBef>
              <a:buNone/>
              <a:defRPr sz="1000" b="0" u="none">
                <a:solidFill>
                  <a:schemeClr val="lt1"/>
                </a:solidFill>
                <a:latin typeface="Arial"/>
                <a:ea typeface="Arial"/>
                <a:cs typeface="Arial"/>
                <a:sym typeface="Arial"/>
              </a:defRPr>
            </a:lvl6pPr>
            <a:lvl7pPr marL="0" marR="0" lvl="6" indent="0" algn="r" rtl="0">
              <a:spcBef>
                <a:spcPts val="0"/>
              </a:spcBef>
              <a:buNone/>
              <a:defRPr sz="1000" b="0" u="none">
                <a:solidFill>
                  <a:schemeClr val="lt1"/>
                </a:solidFill>
                <a:latin typeface="Arial"/>
                <a:ea typeface="Arial"/>
                <a:cs typeface="Arial"/>
                <a:sym typeface="Arial"/>
              </a:defRPr>
            </a:lvl7pPr>
            <a:lvl8pPr marL="0" marR="0" lvl="7" indent="0" algn="r" rtl="0">
              <a:spcBef>
                <a:spcPts val="0"/>
              </a:spcBef>
              <a:buNone/>
              <a:defRPr sz="1000" b="0" u="none">
                <a:solidFill>
                  <a:schemeClr val="lt1"/>
                </a:solidFill>
                <a:latin typeface="Arial"/>
                <a:ea typeface="Arial"/>
                <a:cs typeface="Arial"/>
                <a:sym typeface="Arial"/>
              </a:defRPr>
            </a:lvl8pPr>
            <a:lvl9pPr marL="0" marR="0" lvl="8" indent="0" algn="r" rtl="0">
              <a:spcBef>
                <a:spcPts val="0"/>
              </a:spcBef>
              <a:buNone/>
              <a:defRPr sz="1000" b="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DDE5F6"/>
            </a:gs>
            <a:gs pos="100000">
              <a:schemeClr val="lt1"/>
            </a:gs>
          </a:gsLst>
          <a:lin ang="13500000" scaled="0"/>
        </a:gradFill>
        <a:effectLst/>
      </p:bgPr>
    </p:bg>
    <p:spTree>
      <p:nvGrpSpPr>
        <p:cNvPr id="1" name="Shape 47"/>
        <p:cNvGrpSpPr/>
        <p:nvPr/>
      </p:nvGrpSpPr>
      <p:grpSpPr>
        <a:xfrm>
          <a:off x="0" y="0"/>
          <a:ext cx="0" cy="0"/>
          <a:chOff x="0" y="0"/>
          <a:chExt cx="0" cy="0"/>
        </a:xfrm>
      </p:grpSpPr>
      <p:grpSp>
        <p:nvGrpSpPr>
          <p:cNvPr id="48" name="Google Shape;48;p19"/>
          <p:cNvGrpSpPr/>
          <p:nvPr/>
        </p:nvGrpSpPr>
        <p:grpSpPr>
          <a:xfrm>
            <a:off x="435429" y="495028"/>
            <a:ext cx="11321142" cy="656155"/>
            <a:chOff x="435429" y="495028"/>
            <a:chExt cx="11321142" cy="656155"/>
          </a:xfrm>
        </p:grpSpPr>
        <p:sp>
          <p:nvSpPr>
            <p:cNvPr id="49" name="Google Shape;49;p19"/>
            <p:cNvSpPr/>
            <p:nvPr/>
          </p:nvSpPr>
          <p:spPr>
            <a:xfrm rot="10800000" flipH="1">
              <a:off x="435429" y="495028"/>
              <a:ext cx="11321142" cy="656155"/>
            </a:xfrm>
            <a:custGeom>
              <a:avLst/>
              <a:gdLst/>
              <a:ahLst/>
              <a:cxnLst/>
              <a:rect l="l" t="t" r="r" b="b"/>
              <a:pathLst>
                <a:path w="11321142" h="656155" extrusionOk="0">
                  <a:moveTo>
                    <a:pt x="90133" y="656155"/>
                  </a:moveTo>
                  <a:lnTo>
                    <a:pt x="11231009" y="656155"/>
                  </a:lnTo>
                  <a:cubicBezTo>
                    <a:pt x="11280788" y="656155"/>
                    <a:pt x="11321142" y="615801"/>
                    <a:pt x="11321142" y="566022"/>
                  </a:cubicBezTo>
                  <a:lnTo>
                    <a:pt x="11321142" y="205501"/>
                  </a:lnTo>
                  <a:cubicBezTo>
                    <a:pt x="11321142" y="155722"/>
                    <a:pt x="11280788" y="115368"/>
                    <a:pt x="11231009" y="115368"/>
                  </a:cubicBezTo>
                  <a:lnTo>
                    <a:pt x="10624419" y="115368"/>
                  </a:lnTo>
                  <a:lnTo>
                    <a:pt x="10444228" y="0"/>
                  </a:lnTo>
                  <a:lnTo>
                    <a:pt x="10264037" y="115368"/>
                  </a:lnTo>
                  <a:lnTo>
                    <a:pt x="90133" y="115368"/>
                  </a:lnTo>
                  <a:cubicBezTo>
                    <a:pt x="40354" y="115368"/>
                    <a:pt x="0" y="155722"/>
                    <a:pt x="0" y="205501"/>
                  </a:cubicBezTo>
                  <a:lnTo>
                    <a:pt x="0" y="566022"/>
                  </a:lnTo>
                  <a:cubicBezTo>
                    <a:pt x="0" y="615801"/>
                    <a:pt x="40354" y="656155"/>
                    <a:pt x="90133" y="656155"/>
                  </a:cubicBezTo>
                  <a:close/>
                </a:path>
              </a:pathLst>
            </a:custGeom>
            <a:solidFill>
              <a:schemeClr val="accent1">
                <a:alpha val="1490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0" name="Google Shape;50;p19"/>
            <p:cNvGrpSpPr/>
            <p:nvPr/>
          </p:nvGrpSpPr>
          <p:grpSpPr>
            <a:xfrm>
              <a:off x="10690025" y="575788"/>
              <a:ext cx="379266" cy="379266"/>
              <a:chOff x="10690025" y="575788"/>
              <a:chExt cx="379266" cy="379266"/>
            </a:xfrm>
          </p:grpSpPr>
          <p:sp>
            <p:nvSpPr>
              <p:cNvPr id="51" name="Google Shape;51;p19"/>
              <p:cNvSpPr/>
              <p:nvPr/>
            </p:nvSpPr>
            <p:spPr>
              <a:xfrm>
                <a:off x="10690025" y="575788"/>
                <a:ext cx="379266" cy="37926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 name="Google Shape;52;p19"/>
              <p:cNvSpPr/>
              <p:nvPr/>
            </p:nvSpPr>
            <p:spPr>
              <a:xfrm>
                <a:off x="10798993" y="664681"/>
                <a:ext cx="161331" cy="201481"/>
              </a:xfrm>
              <a:custGeom>
                <a:avLst/>
                <a:gdLst/>
                <a:ahLst/>
                <a:cxnLst/>
                <a:rect l="l" t="t" r="r" b="b"/>
                <a:pathLst>
                  <a:path w="2185143" h="2728956" extrusionOk="0">
                    <a:moveTo>
                      <a:pt x="2021668" y="1788489"/>
                    </a:moveTo>
                    <a:cubicBezTo>
                      <a:pt x="2076331" y="1777861"/>
                      <a:pt x="2135254" y="1801242"/>
                      <a:pt x="2166490" y="1852257"/>
                    </a:cubicBezTo>
                    <a:cubicBezTo>
                      <a:pt x="2204352" y="1912719"/>
                      <a:pt x="2181635" y="1995854"/>
                      <a:pt x="2124842" y="2037422"/>
                    </a:cubicBezTo>
                    <a:cubicBezTo>
                      <a:pt x="2124842" y="2037422"/>
                      <a:pt x="2124842" y="2037422"/>
                      <a:pt x="1170719" y="2702504"/>
                    </a:cubicBezTo>
                    <a:cubicBezTo>
                      <a:pt x="1163147" y="2706283"/>
                      <a:pt x="1159361" y="2710062"/>
                      <a:pt x="1151788" y="2713841"/>
                    </a:cubicBezTo>
                    <a:cubicBezTo>
                      <a:pt x="1151788" y="2713841"/>
                      <a:pt x="1151788" y="2713841"/>
                      <a:pt x="1148002" y="2717620"/>
                    </a:cubicBezTo>
                    <a:cubicBezTo>
                      <a:pt x="1144216" y="2717620"/>
                      <a:pt x="1140430" y="2721398"/>
                      <a:pt x="1136643" y="2721398"/>
                    </a:cubicBezTo>
                    <a:cubicBezTo>
                      <a:pt x="1132857" y="2721398"/>
                      <a:pt x="1132857" y="2721398"/>
                      <a:pt x="1129071" y="2721398"/>
                    </a:cubicBezTo>
                    <a:cubicBezTo>
                      <a:pt x="1125285" y="2725177"/>
                      <a:pt x="1121499" y="2725177"/>
                      <a:pt x="1117712" y="2725177"/>
                    </a:cubicBezTo>
                    <a:cubicBezTo>
                      <a:pt x="1113926" y="2725177"/>
                      <a:pt x="1113926" y="2725177"/>
                      <a:pt x="1110140" y="2725177"/>
                    </a:cubicBezTo>
                    <a:cubicBezTo>
                      <a:pt x="1106354" y="2728956"/>
                      <a:pt x="1098781" y="2728956"/>
                      <a:pt x="1094995" y="2728956"/>
                    </a:cubicBezTo>
                    <a:cubicBezTo>
                      <a:pt x="1091209" y="2728956"/>
                      <a:pt x="1091209" y="2728956"/>
                      <a:pt x="1091209" y="2728956"/>
                    </a:cubicBezTo>
                    <a:cubicBezTo>
                      <a:pt x="1083637" y="2728956"/>
                      <a:pt x="1079850" y="2728956"/>
                      <a:pt x="1072278" y="2725177"/>
                    </a:cubicBezTo>
                    <a:cubicBezTo>
                      <a:pt x="1072278" y="2725177"/>
                      <a:pt x="1068492" y="2725177"/>
                      <a:pt x="1068492" y="2725177"/>
                    </a:cubicBezTo>
                    <a:cubicBezTo>
                      <a:pt x="1064706" y="2725177"/>
                      <a:pt x="1060919" y="2725177"/>
                      <a:pt x="1057133" y="2721398"/>
                    </a:cubicBezTo>
                    <a:cubicBezTo>
                      <a:pt x="1053347" y="2721398"/>
                      <a:pt x="1049561" y="2721398"/>
                      <a:pt x="1049561" y="2721398"/>
                    </a:cubicBezTo>
                    <a:cubicBezTo>
                      <a:pt x="1045775" y="2721398"/>
                      <a:pt x="1038202" y="2717620"/>
                      <a:pt x="1034416" y="2717620"/>
                    </a:cubicBezTo>
                    <a:cubicBezTo>
                      <a:pt x="1034416" y="2713841"/>
                      <a:pt x="1034416" y="2713841"/>
                      <a:pt x="1030630" y="2713841"/>
                    </a:cubicBezTo>
                    <a:cubicBezTo>
                      <a:pt x="1026844" y="2710062"/>
                      <a:pt x="1019271" y="2706283"/>
                      <a:pt x="1015485" y="2702504"/>
                    </a:cubicBezTo>
                    <a:cubicBezTo>
                      <a:pt x="1015485" y="2702504"/>
                      <a:pt x="1015485" y="2702504"/>
                      <a:pt x="57576" y="2033643"/>
                    </a:cubicBezTo>
                    <a:cubicBezTo>
                      <a:pt x="-3003" y="1992076"/>
                      <a:pt x="-18148" y="1905161"/>
                      <a:pt x="23500" y="1844699"/>
                    </a:cubicBezTo>
                    <a:cubicBezTo>
                      <a:pt x="65149" y="1784237"/>
                      <a:pt x="152231" y="1769122"/>
                      <a:pt x="212811" y="1810690"/>
                    </a:cubicBezTo>
                    <a:cubicBezTo>
                      <a:pt x="212811" y="1810690"/>
                      <a:pt x="212811" y="1810690"/>
                      <a:pt x="1038202" y="2388858"/>
                    </a:cubicBezTo>
                    <a:cubicBezTo>
                      <a:pt x="1072278" y="2411531"/>
                      <a:pt x="1113926" y="2411531"/>
                      <a:pt x="1144216" y="2388858"/>
                    </a:cubicBezTo>
                    <a:cubicBezTo>
                      <a:pt x="1144216" y="2388858"/>
                      <a:pt x="1144216" y="2388858"/>
                      <a:pt x="1969608" y="1810690"/>
                    </a:cubicBezTo>
                    <a:cubicBezTo>
                      <a:pt x="1985699" y="1799353"/>
                      <a:pt x="2003447" y="1792031"/>
                      <a:pt x="2021668" y="1788489"/>
                    </a:cubicBezTo>
                    <a:close/>
                    <a:moveTo>
                      <a:pt x="111056" y="893965"/>
                    </a:moveTo>
                    <a:cubicBezTo>
                      <a:pt x="145606" y="888293"/>
                      <a:pt x="182521" y="895856"/>
                      <a:pt x="212811" y="918543"/>
                    </a:cubicBezTo>
                    <a:cubicBezTo>
                      <a:pt x="212811" y="918543"/>
                      <a:pt x="212811" y="918543"/>
                      <a:pt x="1038202" y="1497075"/>
                    </a:cubicBezTo>
                    <a:cubicBezTo>
                      <a:pt x="1072278" y="1519762"/>
                      <a:pt x="1113926" y="1519762"/>
                      <a:pt x="1144216" y="1497075"/>
                    </a:cubicBezTo>
                    <a:cubicBezTo>
                      <a:pt x="1144216" y="1497075"/>
                      <a:pt x="1144216" y="1497075"/>
                      <a:pt x="1969608" y="918543"/>
                    </a:cubicBezTo>
                    <a:cubicBezTo>
                      <a:pt x="2033973" y="873168"/>
                      <a:pt x="2124842" y="888293"/>
                      <a:pt x="2166490" y="956356"/>
                    </a:cubicBezTo>
                    <a:cubicBezTo>
                      <a:pt x="2204352" y="1020637"/>
                      <a:pt x="2181635" y="1100043"/>
                      <a:pt x="2124842" y="1141637"/>
                    </a:cubicBezTo>
                    <a:cubicBezTo>
                      <a:pt x="2124842" y="1141637"/>
                      <a:pt x="2124842" y="1141637"/>
                      <a:pt x="1170719" y="1810919"/>
                    </a:cubicBezTo>
                    <a:cubicBezTo>
                      <a:pt x="1163147" y="1814700"/>
                      <a:pt x="1159361" y="1818481"/>
                      <a:pt x="1151788" y="1822262"/>
                    </a:cubicBezTo>
                    <a:cubicBezTo>
                      <a:pt x="1151788" y="1822262"/>
                      <a:pt x="1151788" y="1822262"/>
                      <a:pt x="1148002" y="1822262"/>
                    </a:cubicBezTo>
                    <a:cubicBezTo>
                      <a:pt x="1144216" y="1826044"/>
                      <a:pt x="1140430" y="1826044"/>
                      <a:pt x="1136643" y="1826044"/>
                    </a:cubicBezTo>
                    <a:cubicBezTo>
                      <a:pt x="1132857" y="1829825"/>
                      <a:pt x="1132857" y="1829825"/>
                      <a:pt x="1129071" y="1829825"/>
                    </a:cubicBezTo>
                    <a:cubicBezTo>
                      <a:pt x="1125285" y="1829825"/>
                      <a:pt x="1121499" y="1833606"/>
                      <a:pt x="1117712" y="1833606"/>
                    </a:cubicBezTo>
                    <a:cubicBezTo>
                      <a:pt x="1113926" y="1833606"/>
                      <a:pt x="1113926" y="1833606"/>
                      <a:pt x="1110140" y="1833606"/>
                    </a:cubicBezTo>
                    <a:cubicBezTo>
                      <a:pt x="1106354" y="1833606"/>
                      <a:pt x="1098781" y="1833606"/>
                      <a:pt x="1094995" y="1833606"/>
                    </a:cubicBezTo>
                    <a:cubicBezTo>
                      <a:pt x="1091209" y="1833606"/>
                      <a:pt x="1091209" y="1833606"/>
                      <a:pt x="1091209" y="1833606"/>
                    </a:cubicBezTo>
                    <a:cubicBezTo>
                      <a:pt x="1083637" y="1833606"/>
                      <a:pt x="1079850" y="1833606"/>
                      <a:pt x="1072278" y="1833606"/>
                    </a:cubicBezTo>
                    <a:cubicBezTo>
                      <a:pt x="1072278" y="1833606"/>
                      <a:pt x="1068492" y="1833606"/>
                      <a:pt x="1068492" y="1833606"/>
                    </a:cubicBezTo>
                    <a:cubicBezTo>
                      <a:pt x="1064706" y="1833606"/>
                      <a:pt x="1060919" y="1829825"/>
                      <a:pt x="1057133" y="1829825"/>
                    </a:cubicBezTo>
                    <a:cubicBezTo>
                      <a:pt x="1053347" y="1829825"/>
                      <a:pt x="1049561" y="1829825"/>
                      <a:pt x="1049561" y="1826044"/>
                    </a:cubicBezTo>
                    <a:cubicBezTo>
                      <a:pt x="1045775" y="1826044"/>
                      <a:pt x="1038202" y="1826044"/>
                      <a:pt x="1034416" y="1822262"/>
                    </a:cubicBezTo>
                    <a:cubicBezTo>
                      <a:pt x="1034416" y="1822262"/>
                      <a:pt x="1034416" y="1822262"/>
                      <a:pt x="1030630" y="1822262"/>
                    </a:cubicBezTo>
                    <a:cubicBezTo>
                      <a:pt x="1026844" y="1818481"/>
                      <a:pt x="1019271" y="1814700"/>
                      <a:pt x="1015485" y="1810919"/>
                    </a:cubicBezTo>
                    <a:cubicBezTo>
                      <a:pt x="1015485" y="1810919"/>
                      <a:pt x="1015485" y="1810919"/>
                      <a:pt x="57576" y="1137856"/>
                    </a:cubicBezTo>
                    <a:cubicBezTo>
                      <a:pt x="-3003" y="1096262"/>
                      <a:pt x="-18148" y="1013074"/>
                      <a:pt x="23500" y="948793"/>
                    </a:cubicBezTo>
                    <a:cubicBezTo>
                      <a:pt x="44325" y="918543"/>
                      <a:pt x="76507" y="899637"/>
                      <a:pt x="111056" y="893965"/>
                    </a:cubicBezTo>
                    <a:close/>
                    <a:moveTo>
                      <a:pt x="2062965" y="822"/>
                    </a:moveTo>
                    <a:cubicBezTo>
                      <a:pt x="2104062" y="5298"/>
                      <a:pt x="2143063" y="27978"/>
                      <a:pt x="2166490" y="66176"/>
                    </a:cubicBezTo>
                    <a:cubicBezTo>
                      <a:pt x="2204352" y="126538"/>
                      <a:pt x="2181635" y="209537"/>
                      <a:pt x="2124842" y="251036"/>
                    </a:cubicBezTo>
                    <a:cubicBezTo>
                      <a:pt x="2124842" y="251036"/>
                      <a:pt x="2124842" y="251036"/>
                      <a:pt x="1170719" y="915022"/>
                    </a:cubicBezTo>
                    <a:cubicBezTo>
                      <a:pt x="1170719" y="915022"/>
                      <a:pt x="1170719" y="915022"/>
                      <a:pt x="1170719" y="918794"/>
                    </a:cubicBezTo>
                    <a:cubicBezTo>
                      <a:pt x="1163147" y="918794"/>
                      <a:pt x="1159361" y="922567"/>
                      <a:pt x="1151788" y="926340"/>
                    </a:cubicBezTo>
                    <a:cubicBezTo>
                      <a:pt x="1151788" y="926340"/>
                      <a:pt x="1151788" y="926340"/>
                      <a:pt x="1148002" y="930112"/>
                    </a:cubicBezTo>
                    <a:cubicBezTo>
                      <a:pt x="1144216" y="930112"/>
                      <a:pt x="1140430" y="933885"/>
                      <a:pt x="1136643" y="933885"/>
                    </a:cubicBezTo>
                    <a:cubicBezTo>
                      <a:pt x="1132857" y="933885"/>
                      <a:pt x="1132857" y="933885"/>
                      <a:pt x="1129071" y="937658"/>
                    </a:cubicBezTo>
                    <a:cubicBezTo>
                      <a:pt x="1125285" y="937658"/>
                      <a:pt x="1121499" y="937658"/>
                      <a:pt x="1117712" y="937658"/>
                    </a:cubicBezTo>
                    <a:cubicBezTo>
                      <a:pt x="1113926" y="937658"/>
                      <a:pt x="1113926" y="937658"/>
                      <a:pt x="1110140" y="941430"/>
                    </a:cubicBezTo>
                    <a:cubicBezTo>
                      <a:pt x="1106354" y="941430"/>
                      <a:pt x="1098781" y="941430"/>
                      <a:pt x="1094995" y="941430"/>
                    </a:cubicBezTo>
                    <a:cubicBezTo>
                      <a:pt x="1091209" y="941430"/>
                      <a:pt x="1091209" y="941430"/>
                      <a:pt x="1091209" y="941430"/>
                    </a:cubicBezTo>
                    <a:cubicBezTo>
                      <a:pt x="1083637" y="941430"/>
                      <a:pt x="1079850" y="941430"/>
                      <a:pt x="1072278" y="941430"/>
                    </a:cubicBezTo>
                    <a:cubicBezTo>
                      <a:pt x="1072278" y="937658"/>
                      <a:pt x="1068492" y="937658"/>
                      <a:pt x="1068492" y="937658"/>
                    </a:cubicBezTo>
                    <a:cubicBezTo>
                      <a:pt x="1064706" y="937658"/>
                      <a:pt x="1060919" y="937658"/>
                      <a:pt x="1057133" y="937658"/>
                    </a:cubicBezTo>
                    <a:cubicBezTo>
                      <a:pt x="1053347" y="933885"/>
                      <a:pt x="1049561" y="933885"/>
                      <a:pt x="1049561" y="933885"/>
                    </a:cubicBezTo>
                    <a:cubicBezTo>
                      <a:pt x="1045775" y="933885"/>
                      <a:pt x="1038202" y="930112"/>
                      <a:pt x="1034416" y="930112"/>
                    </a:cubicBezTo>
                    <a:cubicBezTo>
                      <a:pt x="1034416" y="926340"/>
                      <a:pt x="1034416" y="926340"/>
                      <a:pt x="1030630" y="926340"/>
                    </a:cubicBezTo>
                    <a:cubicBezTo>
                      <a:pt x="1026844" y="922567"/>
                      <a:pt x="1019271" y="918794"/>
                      <a:pt x="1015485" y="918794"/>
                    </a:cubicBezTo>
                    <a:cubicBezTo>
                      <a:pt x="1015485" y="915022"/>
                      <a:pt x="1015485" y="915022"/>
                      <a:pt x="1015485" y="915022"/>
                    </a:cubicBezTo>
                    <a:cubicBezTo>
                      <a:pt x="1015485" y="915022"/>
                      <a:pt x="1015485" y="915022"/>
                      <a:pt x="57576" y="247263"/>
                    </a:cubicBezTo>
                    <a:cubicBezTo>
                      <a:pt x="-3003" y="205764"/>
                      <a:pt x="-18148" y="118993"/>
                      <a:pt x="23500" y="58631"/>
                    </a:cubicBezTo>
                    <a:cubicBezTo>
                      <a:pt x="65149" y="-1732"/>
                      <a:pt x="152231" y="-16822"/>
                      <a:pt x="212811" y="24677"/>
                    </a:cubicBezTo>
                    <a:cubicBezTo>
                      <a:pt x="212811" y="24677"/>
                      <a:pt x="212811" y="24677"/>
                      <a:pt x="1038202" y="601892"/>
                    </a:cubicBezTo>
                    <a:cubicBezTo>
                      <a:pt x="1072278" y="624528"/>
                      <a:pt x="1113926" y="624528"/>
                      <a:pt x="1144216" y="601892"/>
                    </a:cubicBezTo>
                    <a:cubicBezTo>
                      <a:pt x="1144216" y="601892"/>
                      <a:pt x="1144216" y="601892"/>
                      <a:pt x="1969608" y="24677"/>
                    </a:cubicBezTo>
                    <a:cubicBezTo>
                      <a:pt x="1985699" y="13359"/>
                      <a:pt x="2003447" y="6049"/>
                      <a:pt x="2021668" y="2513"/>
                    </a:cubicBezTo>
                    <a:cubicBezTo>
                      <a:pt x="2035334" y="-140"/>
                      <a:pt x="2049266" y="-671"/>
                      <a:pt x="2062965" y="822"/>
                    </a:cubicBezTo>
                    <a:close/>
                  </a:path>
                </a:pathLst>
              </a:custGeom>
              <a:solidFill>
                <a:schemeClr val="accent1">
                  <a:alpha val="4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53" name="Google Shape;53;p19"/>
          <p:cNvSpPr txBox="1">
            <a:spLocks noGrp="1"/>
          </p:cNvSpPr>
          <p:nvPr>
            <p:ph type="title"/>
          </p:nvPr>
        </p:nvSpPr>
        <p:spPr>
          <a:xfrm>
            <a:off x="660400" y="128587"/>
            <a:ext cx="10858500" cy="900112"/>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4" name="Google Shape;54;p19"/>
          <p:cNvSpPr txBox="1">
            <a:spLocks noGrp="1"/>
          </p:cNvSpPr>
          <p:nvPr>
            <p:ph type="body" idx="1"/>
          </p:nvPr>
        </p:nvSpPr>
        <p:spPr>
          <a:xfrm>
            <a:off x="660400" y="1130300"/>
            <a:ext cx="10858500" cy="500380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20000"/>
              </a:lnSpc>
              <a:spcBef>
                <a:spcPts val="10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04800" algn="l" rtl="0">
              <a:lnSpc>
                <a:spcPct val="12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12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5" name="Google Shape;55;p19"/>
          <p:cNvSpPr txBox="1">
            <a:spLocks noGrp="1"/>
          </p:cNvSpPr>
          <p:nvPr>
            <p:ph type="dt" idx="10"/>
          </p:nvPr>
        </p:nvSpPr>
        <p:spPr>
          <a:xfrm>
            <a:off x="4718050" y="6409690"/>
            <a:ext cx="2743200" cy="27432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00">
                <a:solidFill>
                  <a:srgbClr val="8C8C8C"/>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6" name="Google Shape;56;p19"/>
          <p:cNvSpPr txBox="1">
            <a:spLocks noGrp="1"/>
          </p:cNvSpPr>
          <p:nvPr>
            <p:ph type="ftr" idx="11"/>
          </p:nvPr>
        </p:nvSpPr>
        <p:spPr>
          <a:xfrm>
            <a:off x="660399" y="6409690"/>
            <a:ext cx="3657600"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a:solidFill>
                  <a:srgbClr val="8C8C8C"/>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7" name="Google Shape;57;p19"/>
          <p:cNvSpPr txBox="1">
            <a:spLocks noGrp="1"/>
          </p:cNvSpPr>
          <p:nvPr>
            <p:ph type="sldNum" idx="12"/>
          </p:nvPr>
        </p:nvSpPr>
        <p:spPr>
          <a:xfrm>
            <a:off x="7861300" y="6409690"/>
            <a:ext cx="3657600" cy="27432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u="none">
                <a:solidFill>
                  <a:srgbClr val="8C8C8C"/>
                </a:solidFill>
                <a:latin typeface="Arial"/>
                <a:ea typeface="Arial"/>
                <a:cs typeface="Arial"/>
                <a:sym typeface="Arial"/>
              </a:defRPr>
            </a:lvl1pPr>
            <a:lvl2pPr marL="0" marR="0" lvl="1" indent="0" algn="r" rtl="0">
              <a:spcBef>
                <a:spcPts val="0"/>
              </a:spcBef>
              <a:buNone/>
              <a:defRPr sz="1000" b="0" u="none">
                <a:solidFill>
                  <a:srgbClr val="8C8C8C"/>
                </a:solidFill>
                <a:latin typeface="Arial"/>
                <a:ea typeface="Arial"/>
                <a:cs typeface="Arial"/>
                <a:sym typeface="Arial"/>
              </a:defRPr>
            </a:lvl2pPr>
            <a:lvl3pPr marL="0" marR="0" lvl="2" indent="0" algn="r" rtl="0">
              <a:spcBef>
                <a:spcPts val="0"/>
              </a:spcBef>
              <a:buNone/>
              <a:defRPr sz="1000" b="0" u="none">
                <a:solidFill>
                  <a:srgbClr val="8C8C8C"/>
                </a:solidFill>
                <a:latin typeface="Arial"/>
                <a:ea typeface="Arial"/>
                <a:cs typeface="Arial"/>
                <a:sym typeface="Arial"/>
              </a:defRPr>
            </a:lvl3pPr>
            <a:lvl4pPr marL="0" marR="0" lvl="3" indent="0" algn="r" rtl="0">
              <a:spcBef>
                <a:spcPts val="0"/>
              </a:spcBef>
              <a:buNone/>
              <a:defRPr sz="1000" b="0" u="none">
                <a:solidFill>
                  <a:srgbClr val="8C8C8C"/>
                </a:solidFill>
                <a:latin typeface="Arial"/>
                <a:ea typeface="Arial"/>
                <a:cs typeface="Arial"/>
                <a:sym typeface="Arial"/>
              </a:defRPr>
            </a:lvl4pPr>
            <a:lvl5pPr marL="0" marR="0" lvl="4" indent="0" algn="r" rtl="0">
              <a:spcBef>
                <a:spcPts val="0"/>
              </a:spcBef>
              <a:buNone/>
              <a:defRPr sz="1000" b="0" u="none">
                <a:solidFill>
                  <a:srgbClr val="8C8C8C"/>
                </a:solidFill>
                <a:latin typeface="Arial"/>
                <a:ea typeface="Arial"/>
                <a:cs typeface="Arial"/>
                <a:sym typeface="Arial"/>
              </a:defRPr>
            </a:lvl5pPr>
            <a:lvl6pPr marL="0" marR="0" lvl="5" indent="0" algn="r" rtl="0">
              <a:spcBef>
                <a:spcPts val="0"/>
              </a:spcBef>
              <a:buNone/>
              <a:defRPr sz="1000" b="0" u="none">
                <a:solidFill>
                  <a:srgbClr val="8C8C8C"/>
                </a:solidFill>
                <a:latin typeface="Arial"/>
                <a:ea typeface="Arial"/>
                <a:cs typeface="Arial"/>
                <a:sym typeface="Arial"/>
              </a:defRPr>
            </a:lvl6pPr>
            <a:lvl7pPr marL="0" marR="0" lvl="6" indent="0" algn="r" rtl="0">
              <a:spcBef>
                <a:spcPts val="0"/>
              </a:spcBef>
              <a:buNone/>
              <a:defRPr sz="1000" b="0" u="none">
                <a:solidFill>
                  <a:srgbClr val="8C8C8C"/>
                </a:solidFill>
                <a:latin typeface="Arial"/>
                <a:ea typeface="Arial"/>
                <a:cs typeface="Arial"/>
                <a:sym typeface="Arial"/>
              </a:defRPr>
            </a:lvl7pPr>
            <a:lvl8pPr marL="0" marR="0" lvl="7" indent="0" algn="r" rtl="0">
              <a:spcBef>
                <a:spcPts val="0"/>
              </a:spcBef>
              <a:buNone/>
              <a:defRPr sz="1000" b="0" u="none">
                <a:solidFill>
                  <a:srgbClr val="8C8C8C"/>
                </a:solidFill>
                <a:latin typeface="Arial"/>
                <a:ea typeface="Arial"/>
                <a:cs typeface="Arial"/>
                <a:sym typeface="Arial"/>
              </a:defRPr>
            </a:lvl8pPr>
            <a:lvl9pPr marL="0" marR="0" lvl="8" indent="0" algn="r" rtl="0">
              <a:spcBef>
                <a:spcPts val="0"/>
              </a:spcBef>
              <a:buNone/>
              <a:defRPr sz="1000" b="0" u="none">
                <a:solidFill>
                  <a:srgbClr val="8C8C8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www.eia.gov/opendata/browser/electricity/state-electricity-profiles/emissions-by-state-by-fuel?frequency=annual&amp;data=co2-rate-lbs-mwh;co2-thousand-metric-tons;nox-rate-lbs-mwh;nox-short-tons;so2-rate-lbs-mwh;so2-short-tons;&amp;sortColumn=period;&amp;sortDirection=desc;"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www.eia.gov/opendata/browser/electricity/retail-sales?frequency=monthly&amp;data=customers;price;revenue;sales;&amp;start=2024-01&amp;end=2024-06&amp;sortColumn=period;&amp;sortDirection=desc;" TargetMode="External"/><Relationship Id="rId5" Type="http://schemas.openxmlformats.org/officeDocument/2006/relationships/hyperlink" Target="https://www.eia.gov/opendata/browser/co2-emissions/co2-emissions-aggregates?frequency=annual&amp;data=value;&amp;sortColumn=period;&amp;sortDirection=desc;"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
          <p:cNvSpPr txBox="1">
            <a:spLocks noGrp="1"/>
          </p:cNvSpPr>
          <p:nvPr>
            <p:ph type="ctrTitle"/>
          </p:nvPr>
        </p:nvSpPr>
        <p:spPr>
          <a:xfrm>
            <a:off x="1793876" y="2532616"/>
            <a:ext cx="9721849" cy="1126017"/>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lt1"/>
              </a:buClr>
              <a:buSzPct val="99383"/>
              <a:buFont typeface="Arial"/>
              <a:buNone/>
            </a:pPr>
            <a:r>
              <a:rPr lang="en-US" dirty="0"/>
              <a:t>Analyzing trends in electricity price and CO2 emissions in the United States</a:t>
            </a:r>
            <a:endParaRPr dirty="0"/>
          </a:p>
        </p:txBody>
      </p:sp>
      <p:sp>
        <p:nvSpPr>
          <p:cNvPr id="131" name="Google Shape;131;p1"/>
          <p:cNvSpPr txBox="1">
            <a:spLocks noGrp="1"/>
          </p:cNvSpPr>
          <p:nvPr>
            <p:ph type="subTitle" idx="1"/>
          </p:nvPr>
        </p:nvSpPr>
        <p:spPr>
          <a:xfrm>
            <a:off x="1793876" y="3868183"/>
            <a:ext cx="8797924" cy="17274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1"/>
              </a:buClr>
              <a:buSzPts val="1600"/>
              <a:buNone/>
            </a:pPr>
            <a:r>
              <a:rPr lang="en-US" sz="1600"/>
              <a:t>Group 9: Leela Prasad Dammalapati, Kedar Prashant Vichare, Tiffany Li, Utkarsh Tripathi</a:t>
            </a:r>
            <a:endParaRPr/>
          </a:p>
          <a:p>
            <a:pPr marL="0" lvl="0" indent="0" algn="l" rtl="0">
              <a:lnSpc>
                <a:spcPct val="100000"/>
              </a:lnSpc>
              <a:spcBef>
                <a:spcPts val="1000"/>
              </a:spcBef>
              <a:spcAft>
                <a:spcPts val="0"/>
              </a:spcAft>
              <a:buClr>
                <a:schemeClr val="lt1"/>
              </a:buClr>
              <a:buSzPts val="1600"/>
              <a:buNone/>
            </a:pPr>
            <a:r>
              <a:rPr lang="en-US" sz="1600"/>
              <a:t>Department of Applied Data Science, San José State University</a:t>
            </a:r>
            <a:endParaRPr/>
          </a:p>
          <a:p>
            <a:pPr marL="0" lvl="0" indent="0" algn="l" rtl="0">
              <a:lnSpc>
                <a:spcPct val="100000"/>
              </a:lnSpc>
              <a:spcBef>
                <a:spcPts val="1000"/>
              </a:spcBef>
              <a:spcAft>
                <a:spcPts val="0"/>
              </a:spcAft>
              <a:buClr>
                <a:schemeClr val="lt1"/>
              </a:buClr>
              <a:buSzPts val="1600"/>
              <a:buNone/>
            </a:pPr>
            <a:r>
              <a:rPr lang="en-US" sz="1600"/>
              <a:t>DATA 230 Business Intelligence and Data Visualization</a:t>
            </a:r>
            <a:endParaRPr/>
          </a:p>
          <a:p>
            <a:pPr marL="0" lvl="0" indent="0" algn="l" rtl="0">
              <a:lnSpc>
                <a:spcPct val="100000"/>
              </a:lnSpc>
              <a:spcBef>
                <a:spcPts val="1000"/>
              </a:spcBef>
              <a:spcAft>
                <a:spcPts val="0"/>
              </a:spcAft>
              <a:buClr>
                <a:schemeClr val="lt1"/>
              </a:buClr>
              <a:buSzPts val="1600"/>
              <a:buNone/>
            </a:pPr>
            <a:r>
              <a:rPr lang="en-US" sz="1600"/>
              <a:t>Dr. Guannan Liu</a:t>
            </a:r>
            <a:endParaRPr/>
          </a:p>
          <a:p>
            <a:pPr marL="0" lvl="0" indent="0" algn="l" rtl="0">
              <a:lnSpc>
                <a:spcPct val="100000"/>
              </a:lnSpc>
              <a:spcBef>
                <a:spcPts val="1000"/>
              </a:spcBef>
              <a:spcAft>
                <a:spcPts val="0"/>
              </a:spcAft>
              <a:buClr>
                <a:schemeClr val="lt1"/>
              </a:buClr>
              <a:buSzPts val="1600"/>
              <a:buNone/>
            </a:pPr>
            <a:r>
              <a:rPr lang="en-US" sz="1600"/>
              <a:t>December 4, 2024</a:t>
            </a:r>
            <a:endParaRPr/>
          </a:p>
          <a:p>
            <a:pPr marL="0" lvl="0" indent="0" algn="l" rtl="0">
              <a:lnSpc>
                <a:spcPct val="100000"/>
              </a:lnSpc>
              <a:spcBef>
                <a:spcPts val="1000"/>
              </a:spcBef>
              <a:spcAft>
                <a:spcPts val="0"/>
              </a:spcAft>
              <a:buClr>
                <a:schemeClr val="lt1"/>
              </a:buClr>
              <a:buSzPts val="1600"/>
              <a:buNone/>
            </a:pP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30"/>
        <p:cNvGrpSpPr/>
        <p:nvPr/>
      </p:nvGrpSpPr>
      <p:grpSpPr>
        <a:xfrm>
          <a:off x="0" y="0"/>
          <a:ext cx="0" cy="0"/>
          <a:chOff x="0" y="0"/>
          <a:chExt cx="0" cy="0"/>
        </a:xfrm>
      </p:grpSpPr>
      <p:sp>
        <p:nvSpPr>
          <p:cNvPr id="231" name="Google Shape;231;p10"/>
          <p:cNvSpPr txBox="1">
            <a:spLocks noGrp="1"/>
          </p:cNvSpPr>
          <p:nvPr>
            <p:ph type="title"/>
          </p:nvPr>
        </p:nvSpPr>
        <p:spPr>
          <a:xfrm>
            <a:off x="660400" y="128587"/>
            <a:ext cx="10858500" cy="90011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en-US"/>
              <a:t>EDA – CO2 Emissions Over Time by Sector</a:t>
            </a:r>
            <a:endParaRPr/>
          </a:p>
        </p:txBody>
      </p:sp>
      <p:sp>
        <p:nvSpPr>
          <p:cNvPr id="232" name="Google Shape;232;p10"/>
          <p:cNvSpPr txBox="1">
            <a:spLocks noGrp="1"/>
          </p:cNvSpPr>
          <p:nvPr>
            <p:ph type="sldNum" idx="12"/>
          </p:nvPr>
        </p:nvSpPr>
        <p:spPr>
          <a:xfrm>
            <a:off x="7861300" y="6409690"/>
            <a:ext cx="3657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233" name="Google Shape;233;p10"/>
          <p:cNvPicPr preferRelativeResize="0"/>
          <p:nvPr/>
        </p:nvPicPr>
        <p:blipFill rotWithShape="1">
          <a:blip r:embed="rId3">
            <a:alphaModFix/>
          </a:blip>
          <a:srcRect/>
          <a:stretch/>
        </p:blipFill>
        <p:spPr>
          <a:xfrm>
            <a:off x="9153602" y="344161"/>
            <a:ext cx="2671721" cy="514344"/>
          </a:xfrm>
          <a:prstGeom prst="rect">
            <a:avLst/>
          </a:prstGeom>
          <a:noFill/>
          <a:ln>
            <a:noFill/>
          </a:ln>
        </p:spPr>
      </p:pic>
      <p:pic>
        <p:nvPicPr>
          <p:cNvPr id="234" name="Google Shape;234;p10"/>
          <p:cNvPicPr preferRelativeResize="0"/>
          <p:nvPr/>
        </p:nvPicPr>
        <p:blipFill rotWithShape="1">
          <a:blip r:embed="rId4">
            <a:alphaModFix/>
          </a:blip>
          <a:srcRect/>
          <a:stretch/>
        </p:blipFill>
        <p:spPr>
          <a:xfrm>
            <a:off x="480413" y="1146374"/>
            <a:ext cx="11344910" cy="51456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1"/>
          <p:cNvSpPr txBox="1">
            <a:spLocks noGrp="1"/>
          </p:cNvSpPr>
          <p:nvPr>
            <p:ph type="title"/>
          </p:nvPr>
        </p:nvSpPr>
        <p:spPr>
          <a:xfrm>
            <a:off x="660400" y="128587"/>
            <a:ext cx="10858500" cy="90011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en-US"/>
              <a:t>EDA – Average Price &amp; Total Revenue by State</a:t>
            </a:r>
            <a:endParaRPr/>
          </a:p>
        </p:txBody>
      </p:sp>
      <p:sp>
        <p:nvSpPr>
          <p:cNvPr id="240" name="Google Shape;240;p11"/>
          <p:cNvSpPr txBox="1">
            <a:spLocks noGrp="1"/>
          </p:cNvSpPr>
          <p:nvPr>
            <p:ph type="sldNum" idx="12"/>
          </p:nvPr>
        </p:nvSpPr>
        <p:spPr>
          <a:xfrm>
            <a:off x="7861300" y="6409690"/>
            <a:ext cx="3657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241" name="Google Shape;241;p11"/>
          <p:cNvPicPr preferRelativeResize="0"/>
          <p:nvPr/>
        </p:nvPicPr>
        <p:blipFill rotWithShape="1">
          <a:blip r:embed="rId3">
            <a:alphaModFix/>
          </a:blip>
          <a:srcRect/>
          <a:stretch/>
        </p:blipFill>
        <p:spPr>
          <a:xfrm>
            <a:off x="9153602" y="344161"/>
            <a:ext cx="2671721" cy="514344"/>
          </a:xfrm>
          <a:prstGeom prst="rect">
            <a:avLst/>
          </a:prstGeom>
          <a:noFill/>
          <a:ln>
            <a:noFill/>
          </a:ln>
        </p:spPr>
      </p:pic>
      <p:pic>
        <p:nvPicPr>
          <p:cNvPr id="242" name="Google Shape;242;p11"/>
          <p:cNvPicPr preferRelativeResize="0"/>
          <p:nvPr/>
        </p:nvPicPr>
        <p:blipFill rotWithShape="1">
          <a:blip r:embed="rId4">
            <a:alphaModFix/>
          </a:blip>
          <a:srcRect/>
          <a:stretch/>
        </p:blipFill>
        <p:spPr>
          <a:xfrm>
            <a:off x="429370" y="896263"/>
            <a:ext cx="11518900" cy="2973155"/>
          </a:xfrm>
          <a:prstGeom prst="rect">
            <a:avLst/>
          </a:prstGeom>
          <a:noFill/>
          <a:ln>
            <a:noFill/>
          </a:ln>
        </p:spPr>
      </p:pic>
      <p:pic>
        <p:nvPicPr>
          <p:cNvPr id="243" name="Google Shape;243;p11"/>
          <p:cNvPicPr preferRelativeResize="0"/>
          <p:nvPr/>
        </p:nvPicPr>
        <p:blipFill rotWithShape="1">
          <a:blip r:embed="rId5">
            <a:alphaModFix/>
          </a:blip>
          <a:srcRect/>
          <a:stretch/>
        </p:blipFill>
        <p:spPr>
          <a:xfrm>
            <a:off x="429370" y="3869418"/>
            <a:ext cx="11521441" cy="29885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2"/>
          <p:cNvSpPr txBox="1">
            <a:spLocks noGrp="1"/>
          </p:cNvSpPr>
          <p:nvPr>
            <p:ph type="title"/>
          </p:nvPr>
        </p:nvSpPr>
        <p:spPr>
          <a:xfrm>
            <a:off x="660400" y="128587"/>
            <a:ext cx="10858500" cy="90011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en-US"/>
              <a:t>Correlation Analysis</a:t>
            </a:r>
            <a:endParaRPr/>
          </a:p>
        </p:txBody>
      </p:sp>
      <p:sp>
        <p:nvSpPr>
          <p:cNvPr id="249" name="Google Shape;249;p12"/>
          <p:cNvSpPr txBox="1">
            <a:spLocks noGrp="1"/>
          </p:cNvSpPr>
          <p:nvPr>
            <p:ph type="sldNum" idx="12"/>
          </p:nvPr>
        </p:nvSpPr>
        <p:spPr>
          <a:xfrm>
            <a:off x="7861300" y="6409690"/>
            <a:ext cx="3657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250" name="Google Shape;250;p12"/>
          <p:cNvPicPr preferRelativeResize="0"/>
          <p:nvPr/>
        </p:nvPicPr>
        <p:blipFill rotWithShape="1">
          <a:blip r:embed="rId3">
            <a:alphaModFix/>
          </a:blip>
          <a:srcRect/>
          <a:stretch/>
        </p:blipFill>
        <p:spPr>
          <a:xfrm>
            <a:off x="9153602" y="344161"/>
            <a:ext cx="2671721" cy="514344"/>
          </a:xfrm>
          <a:prstGeom prst="rect">
            <a:avLst/>
          </a:prstGeom>
          <a:noFill/>
          <a:ln>
            <a:noFill/>
          </a:ln>
        </p:spPr>
      </p:pic>
      <p:pic>
        <p:nvPicPr>
          <p:cNvPr id="251" name="Google Shape;251;p12"/>
          <p:cNvPicPr preferRelativeResize="0"/>
          <p:nvPr/>
        </p:nvPicPr>
        <p:blipFill rotWithShape="1">
          <a:blip r:embed="rId4">
            <a:alphaModFix/>
          </a:blip>
          <a:srcRect/>
          <a:stretch/>
        </p:blipFill>
        <p:spPr>
          <a:xfrm>
            <a:off x="3283150" y="1490482"/>
            <a:ext cx="5625699" cy="46421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3"/>
          <p:cNvSpPr txBox="1">
            <a:spLocks noGrp="1"/>
          </p:cNvSpPr>
          <p:nvPr>
            <p:ph type="title"/>
          </p:nvPr>
        </p:nvSpPr>
        <p:spPr>
          <a:xfrm>
            <a:off x="660400" y="128587"/>
            <a:ext cx="10858500" cy="90011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en-US"/>
              <a:t>Machine Learning </a:t>
            </a:r>
            <a:endParaRPr/>
          </a:p>
        </p:txBody>
      </p:sp>
      <p:sp>
        <p:nvSpPr>
          <p:cNvPr id="257" name="Google Shape;257;p13"/>
          <p:cNvSpPr txBox="1">
            <a:spLocks noGrp="1"/>
          </p:cNvSpPr>
          <p:nvPr>
            <p:ph type="sldNum" idx="12"/>
          </p:nvPr>
        </p:nvSpPr>
        <p:spPr>
          <a:xfrm>
            <a:off x="7861300" y="6409690"/>
            <a:ext cx="3657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258" name="Google Shape;258;p13"/>
          <p:cNvPicPr preferRelativeResize="0"/>
          <p:nvPr/>
        </p:nvPicPr>
        <p:blipFill rotWithShape="1">
          <a:blip r:embed="rId3">
            <a:alphaModFix/>
          </a:blip>
          <a:srcRect/>
          <a:stretch/>
        </p:blipFill>
        <p:spPr>
          <a:xfrm>
            <a:off x="9153602" y="344161"/>
            <a:ext cx="2671721" cy="514344"/>
          </a:xfrm>
          <a:prstGeom prst="rect">
            <a:avLst/>
          </a:prstGeom>
          <a:noFill/>
          <a:ln>
            <a:noFill/>
          </a:ln>
        </p:spPr>
      </p:pic>
      <p:sp>
        <p:nvSpPr>
          <p:cNvPr id="259" name="Google Shape;259;p13"/>
          <p:cNvSpPr txBox="1"/>
          <p:nvPr/>
        </p:nvSpPr>
        <p:spPr>
          <a:xfrm>
            <a:off x="654050" y="1114611"/>
            <a:ext cx="10871100" cy="2247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Arial"/>
                <a:ea typeface="Arial"/>
                <a:cs typeface="Arial"/>
                <a:sym typeface="Arial"/>
              </a:rPr>
              <a:t>Model Selection: </a:t>
            </a:r>
            <a:r>
              <a:rPr lang="en-US" sz="1400">
                <a:solidFill>
                  <a:schemeClr val="dk1"/>
                </a:solidFill>
                <a:latin typeface="Arial"/>
                <a:ea typeface="Arial"/>
                <a:cs typeface="Arial"/>
                <a:sym typeface="Arial"/>
              </a:rPr>
              <a:t>We implemented two machine learning models — </a:t>
            </a:r>
            <a:r>
              <a:rPr lang="en-US" sz="1400" b="1">
                <a:solidFill>
                  <a:schemeClr val="dk1"/>
                </a:solidFill>
                <a:latin typeface="Arial"/>
                <a:ea typeface="Arial"/>
                <a:cs typeface="Arial"/>
                <a:sym typeface="Arial"/>
              </a:rPr>
              <a:t>Linear Regression and Random Forest </a:t>
            </a:r>
            <a:r>
              <a:rPr lang="en-US" sz="1400">
                <a:solidFill>
                  <a:schemeClr val="dk1"/>
                </a:solidFill>
                <a:latin typeface="Arial"/>
                <a:ea typeface="Arial"/>
                <a:cs typeface="Arial"/>
                <a:sym typeface="Arial"/>
              </a:rPr>
              <a:t>— to identify the best-performing model for predicting electricity prices.</a:t>
            </a:r>
            <a:endParaRPr/>
          </a:p>
          <a:p>
            <a:pPr marL="0" marR="0" lvl="0" indent="0" algn="l" rtl="0">
              <a:spcBef>
                <a:spcPts val="0"/>
              </a:spcBef>
              <a:spcAft>
                <a:spcPts val="0"/>
              </a:spcAft>
              <a:buNone/>
            </a:pPr>
            <a:endParaRPr sz="1400" b="1">
              <a:solidFill>
                <a:schemeClr val="dk1"/>
              </a:solidFill>
              <a:latin typeface="Arial"/>
              <a:ea typeface="Arial"/>
              <a:cs typeface="Arial"/>
              <a:sym typeface="Arial"/>
            </a:endParaRPr>
          </a:p>
          <a:p>
            <a:pPr marL="0" marR="0" lvl="0" indent="0" algn="l" rtl="0">
              <a:spcBef>
                <a:spcPts val="0"/>
              </a:spcBef>
              <a:spcAft>
                <a:spcPts val="0"/>
              </a:spcAft>
              <a:buNone/>
            </a:pPr>
            <a:r>
              <a:rPr lang="en-US" sz="1400" b="1">
                <a:solidFill>
                  <a:schemeClr val="dk1"/>
                </a:solidFill>
                <a:latin typeface="Arial"/>
                <a:ea typeface="Arial"/>
                <a:cs typeface="Arial"/>
                <a:sym typeface="Arial"/>
              </a:rPr>
              <a:t>Feature Selection</a:t>
            </a:r>
            <a:endParaRPr/>
          </a:p>
          <a:p>
            <a:pPr marL="0" marR="0" lvl="0" indent="0" algn="l" rtl="0">
              <a:spcBef>
                <a:spcPts val="0"/>
              </a:spcBef>
              <a:spcAft>
                <a:spcPts val="0"/>
              </a:spcAft>
              <a:buNone/>
            </a:pPr>
            <a:r>
              <a:rPr lang="en-US" sz="1400" b="1">
                <a:solidFill>
                  <a:schemeClr val="dk1"/>
                </a:solidFill>
                <a:latin typeface="Arial"/>
                <a:ea typeface="Arial"/>
                <a:cs typeface="Arial"/>
                <a:sym typeface="Arial"/>
              </a:rPr>
              <a:t>Input Features (X):</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Number of customers: A key indicator of demand</a:t>
            </a:r>
            <a:endParaRPr sz="14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State descriptions: Encoded to capture regional variations</a:t>
            </a:r>
            <a:endParaRPr sz="14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Sector-specific variables: Five different sectors represented through one-hot encoding</a:t>
            </a:r>
            <a:endParaRPr sz="14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Temporal features: Year and Month to capture seasonal patterns</a:t>
            </a:r>
            <a:endParaRPr>
              <a:solidFill>
                <a:schemeClr val="dk1"/>
              </a:solidFill>
            </a:endParaRPr>
          </a:p>
          <a:p>
            <a:pPr marL="0" marR="0" lvl="0" indent="0" algn="l" rtl="0">
              <a:spcBef>
                <a:spcPts val="0"/>
              </a:spcBef>
              <a:spcAft>
                <a:spcPts val="0"/>
              </a:spcAft>
              <a:buNone/>
            </a:pPr>
            <a:r>
              <a:rPr lang="en-US" sz="1400" b="1">
                <a:solidFill>
                  <a:schemeClr val="dk1"/>
                </a:solidFill>
                <a:latin typeface="Arial"/>
                <a:ea typeface="Arial"/>
                <a:cs typeface="Arial"/>
                <a:sym typeface="Arial"/>
              </a:rPr>
              <a:t>Target Variable (y): price (electricity price)</a:t>
            </a:r>
            <a:endParaRPr/>
          </a:p>
        </p:txBody>
      </p:sp>
      <p:sp>
        <p:nvSpPr>
          <p:cNvPr id="260" name="Google Shape;260;p13"/>
          <p:cNvSpPr txBox="1"/>
          <p:nvPr/>
        </p:nvSpPr>
        <p:spPr>
          <a:xfrm>
            <a:off x="654050" y="5179993"/>
            <a:ext cx="8064214"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Arial"/>
                <a:ea typeface="Arial"/>
                <a:cs typeface="Arial"/>
                <a:sym typeface="Arial"/>
              </a:rPr>
              <a:t>Train-Test-Validation Data Split</a:t>
            </a:r>
            <a:endParaRPr/>
          </a:p>
          <a:p>
            <a:pPr marL="285750" marR="0" lvl="0" indent="-285750" algn="l" rtl="0">
              <a:spcBef>
                <a:spcPts val="0"/>
              </a:spcBef>
              <a:spcAft>
                <a:spcPts val="0"/>
              </a:spcAft>
              <a:buClr>
                <a:schemeClr val="dk1"/>
              </a:buClr>
              <a:buSzPts val="1400"/>
              <a:buFont typeface="Arial"/>
              <a:buChar char="•"/>
            </a:pPr>
            <a:r>
              <a:rPr lang="en-US" sz="1400" b="1">
                <a:solidFill>
                  <a:schemeClr val="dk1"/>
                </a:solidFill>
                <a:latin typeface="Arial"/>
                <a:ea typeface="Arial"/>
                <a:cs typeface="Arial"/>
                <a:sym typeface="Arial"/>
              </a:rPr>
              <a:t>Training Set</a:t>
            </a:r>
            <a:r>
              <a:rPr lang="en-US" sz="1400">
                <a:solidFill>
                  <a:schemeClr val="dk1"/>
                </a:solidFill>
                <a:latin typeface="Arial"/>
                <a:ea typeface="Arial"/>
                <a:cs typeface="Arial"/>
                <a:sym typeface="Arial"/>
              </a:rPr>
              <a:t>: 60% of the data</a:t>
            </a:r>
            <a:endParaRPr/>
          </a:p>
          <a:p>
            <a:pPr marL="285750" marR="0" lvl="0" indent="-285750" algn="l" rtl="0">
              <a:spcBef>
                <a:spcPts val="0"/>
              </a:spcBef>
              <a:spcAft>
                <a:spcPts val="0"/>
              </a:spcAft>
              <a:buClr>
                <a:schemeClr val="dk1"/>
              </a:buClr>
              <a:buSzPts val="1400"/>
              <a:buFont typeface="Arial"/>
              <a:buChar char="•"/>
            </a:pPr>
            <a:r>
              <a:rPr lang="en-US" sz="1400" b="1">
                <a:solidFill>
                  <a:schemeClr val="dk1"/>
                </a:solidFill>
                <a:latin typeface="Arial"/>
                <a:ea typeface="Arial"/>
                <a:cs typeface="Arial"/>
                <a:sym typeface="Arial"/>
              </a:rPr>
              <a:t>Validation Set</a:t>
            </a:r>
            <a:r>
              <a:rPr lang="en-US" sz="1400">
                <a:solidFill>
                  <a:schemeClr val="dk1"/>
                </a:solidFill>
                <a:latin typeface="Arial"/>
                <a:ea typeface="Arial"/>
                <a:cs typeface="Arial"/>
                <a:sym typeface="Arial"/>
              </a:rPr>
              <a:t>: 20% of the data</a:t>
            </a:r>
            <a:endParaRPr/>
          </a:p>
          <a:p>
            <a:pPr marL="285750" marR="0" lvl="0" indent="-285750" algn="l" rtl="0">
              <a:spcBef>
                <a:spcPts val="0"/>
              </a:spcBef>
              <a:spcAft>
                <a:spcPts val="0"/>
              </a:spcAft>
              <a:buClr>
                <a:schemeClr val="dk1"/>
              </a:buClr>
              <a:buSzPts val="1400"/>
              <a:buFont typeface="Arial"/>
              <a:buChar char="•"/>
            </a:pPr>
            <a:r>
              <a:rPr lang="en-US" sz="1400" b="1">
                <a:solidFill>
                  <a:schemeClr val="dk1"/>
                </a:solidFill>
                <a:latin typeface="Arial"/>
                <a:ea typeface="Arial"/>
                <a:cs typeface="Arial"/>
                <a:sym typeface="Arial"/>
              </a:rPr>
              <a:t>Test Set</a:t>
            </a:r>
            <a:r>
              <a:rPr lang="en-US" sz="1400">
                <a:solidFill>
                  <a:schemeClr val="dk1"/>
                </a:solidFill>
                <a:latin typeface="Arial"/>
                <a:ea typeface="Arial"/>
                <a:cs typeface="Arial"/>
                <a:sym typeface="Arial"/>
              </a:rPr>
              <a:t>: 20% of the data</a:t>
            </a:r>
            <a:endParaRPr/>
          </a:p>
        </p:txBody>
      </p:sp>
      <p:pic>
        <p:nvPicPr>
          <p:cNvPr id="261" name="Google Shape;261;p13"/>
          <p:cNvPicPr preferRelativeResize="0"/>
          <p:nvPr/>
        </p:nvPicPr>
        <p:blipFill rotWithShape="1">
          <a:blip r:embed="rId4">
            <a:alphaModFix/>
          </a:blip>
          <a:srcRect/>
          <a:stretch/>
        </p:blipFill>
        <p:spPr>
          <a:xfrm>
            <a:off x="297638" y="3427958"/>
            <a:ext cx="11596723" cy="168041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4"/>
          <p:cNvSpPr txBox="1">
            <a:spLocks noGrp="1"/>
          </p:cNvSpPr>
          <p:nvPr>
            <p:ph type="title"/>
          </p:nvPr>
        </p:nvSpPr>
        <p:spPr>
          <a:xfrm>
            <a:off x="660400" y="128587"/>
            <a:ext cx="10858500" cy="90011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en-US"/>
              <a:t>Results</a:t>
            </a:r>
            <a:endParaRPr/>
          </a:p>
        </p:txBody>
      </p:sp>
      <p:sp>
        <p:nvSpPr>
          <p:cNvPr id="267" name="Google Shape;267;p14"/>
          <p:cNvSpPr txBox="1">
            <a:spLocks noGrp="1"/>
          </p:cNvSpPr>
          <p:nvPr>
            <p:ph type="sldNum" idx="12"/>
          </p:nvPr>
        </p:nvSpPr>
        <p:spPr>
          <a:xfrm>
            <a:off x="7861300" y="6409690"/>
            <a:ext cx="3657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268" name="Google Shape;268;p14"/>
          <p:cNvPicPr preferRelativeResize="0"/>
          <p:nvPr/>
        </p:nvPicPr>
        <p:blipFill rotWithShape="1">
          <a:blip r:embed="rId3">
            <a:alphaModFix/>
          </a:blip>
          <a:srcRect/>
          <a:stretch/>
        </p:blipFill>
        <p:spPr>
          <a:xfrm>
            <a:off x="9153602" y="344161"/>
            <a:ext cx="2671721" cy="514344"/>
          </a:xfrm>
          <a:prstGeom prst="rect">
            <a:avLst/>
          </a:prstGeom>
          <a:noFill/>
          <a:ln>
            <a:noFill/>
          </a:ln>
        </p:spPr>
      </p:pic>
      <p:sp>
        <p:nvSpPr>
          <p:cNvPr id="269" name="Google Shape;269;p14"/>
          <p:cNvSpPr txBox="1"/>
          <p:nvPr/>
        </p:nvSpPr>
        <p:spPr>
          <a:xfrm>
            <a:off x="6111112" y="859350"/>
            <a:ext cx="50853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chemeClr val="dk1"/>
                </a:solidFill>
                <a:latin typeface="Arial"/>
                <a:ea typeface="Arial"/>
                <a:cs typeface="Arial"/>
                <a:sym typeface="Arial"/>
              </a:rPr>
              <a:t>Evaluation Metrics Comparison Between </a:t>
            </a:r>
            <a:r>
              <a:rPr lang="en-US" sz="1600" b="1">
                <a:solidFill>
                  <a:schemeClr val="dk1"/>
                </a:solidFill>
              </a:rPr>
              <a:t>LR &amp; RF</a:t>
            </a:r>
            <a:endParaRPr/>
          </a:p>
        </p:txBody>
      </p:sp>
      <p:pic>
        <p:nvPicPr>
          <p:cNvPr id="270" name="Google Shape;270;p14"/>
          <p:cNvPicPr preferRelativeResize="0"/>
          <p:nvPr/>
        </p:nvPicPr>
        <p:blipFill rotWithShape="1">
          <a:blip r:embed="rId4">
            <a:alphaModFix/>
          </a:blip>
          <a:srcRect/>
          <a:stretch/>
        </p:blipFill>
        <p:spPr>
          <a:xfrm>
            <a:off x="660400" y="2278703"/>
            <a:ext cx="2286000" cy="2727740"/>
          </a:xfrm>
          <a:prstGeom prst="rect">
            <a:avLst/>
          </a:prstGeom>
          <a:noFill/>
          <a:ln>
            <a:noFill/>
          </a:ln>
        </p:spPr>
      </p:pic>
      <p:pic>
        <p:nvPicPr>
          <p:cNvPr id="271" name="Google Shape;271;p14"/>
          <p:cNvPicPr preferRelativeResize="0"/>
          <p:nvPr/>
        </p:nvPicPr>
        <p:blipFill rotWithShape="1">
          <a:blip r:embed="rId5">
            <a:alphaModFix/>
          </a:blip>
          <a:srcRect/>
          <a:stretch/>
        </p:blipFill>
        <p:spPr>
          <a:xfrm>
            <a:off x="3363811" y="2278703"/>
            <a:ext cx="2286000" cy="2632693"/>
          </a:xfrm>
          <a:prstGeom prst="rect">
            <a:avLst/>
          </a:prstGeom>
          <a:noFill/>
          <a:ln>
            <a:noFill/>
          </a:ln>
        </p:spPr>
      </p:pic>
      <p:sp>
        <p:nvSpPr>
          <p:cNvPr id="272" name="Google Shape;272;p14"/>
          <p:cNvSpPr txBox="1"/>
          <p:nvPr/>
        </p:nvSpPr>
        <p:spPr>
          <a:xfrm>
            <a:off x="755846" y="1636981"/>
            <a:ext cx="2085951"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chemeClr val="dk1"/>
                </a:solidFill>
                <a:latin typeface="Arial"/>
                <a:ea typeface="Arial"/>
                <a:cs typeface="Arial"/>
                <a:sym typeface="Arial"/>
              </a:rPr>
              <a:t>Linear Regression</a:t>
            </a:r>
            <a:endParaRPr/>
          </a:p>
        </p:txBody>
      </p:sp>
      <p:sp>
        <p:nvSpPr>
          <p:cNvPr id="273" name="Google Shape;273;p14"/>
          <p:cNvSpPr txBox="1"/>
          <p:nvPr/>
        </p:nvSpPr>
        <p:spPr>
          <a:xfrm>
            <a:off x="3458589" y="1636981"/>
            <a:ext cx="2085951"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chemeClr val="dk1"/>
                </a:solidFill>
                <a:latin typeface="Arial"/>
                <a:ea typeface="Arial"/>
                <a:cs typeface="Arial"/>
                <a:sym typeface="Arial"/>
              </a:rPr>
              <a:t>Random Forest</a:t>
            </a:r>
            <a:endParaRPr/>
          </a:p>
        </p:txBody>
      </p:sp>
      <p:sp>
        <p:nvSpPr>
          <p:cNvPr id="274" name="Google Shape;274;p14"/>
          <p:cNvSpPr txBox="1"/>
          <p:nvPr/>
        </p:nvSpPr>
        <p:spPr>
          <a:xfrm>
            <a:off x="683507" y="5532891"/>
            <a:ext cx="7970253"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MAE: </a:t>
            </a:r>
            <a:r>
              <a:rPr lang="en-US" sz="1200">
                <a:solidFill>
                  <a:schemeClr val="dk1"/>
                </a:solidFill>
                <a:latin typeface="Arial"/>
                <a:ea typeface="Arial"/>
                <a:cs typeface="Arial"/>
                <a:sym typeface="Arial"/>
              </a:rPr>
              <a:t>Average absolute error between predictions and actual values. Lower is better.</a:t>
            </a:r>
            <a:endParaRPr/>
          </a:p>
          <a:p>
            <a:pPr marL="0" marR="0" lvl="0" indent="0" algn="l" rtl="0">
              <a:spcBef>
                <a:spcPts val="0"/>
              </a:spcBef>
              <a:spcAft>
                <a:spcPts val="0"/>
              </a:spcAft>
              <a:buNone/>
            </a:pPr>
            <a:r>
              <a:rPr lang="en-US" sz="1200" b="1">
                <a:solidFill>
                  <a:schemeClr val="dk1"/>
                </a:solidFill>
                <a:latin typeface="Arial"/>
                <a:ea typeface="Arial"/>
                <a:cs typeface="Arial"/>
                <a:sym typeface="Arial"/>
              </a:rPr>
              <a:t>MSE: </a:t>
            </a:r>
            <a:r>
              <a:rPr lang="en-US" sz="1200">
                <a:solidFill>
                  <a:schemeClr val="dk1"/>
                </a:solidFill>
                <a:latin typeface="Arial"/>
                <a:ea typeface="Arial"/>
                <a:cs typeface="Arial"/>
                <a:sym typeface="Arial"/>
              </a:rPr>
              <a:t>Mean of squared errors, emphasizing large errors. Lower is better.</a:t>
            </a:r>
            <a:endParaRPr/>
          </a:p>
          <a:p>
            <a:pPr marL="0" marR="0" lvl="0" indent="0" algn="l" rtl="0">
              <a:spcBef>
                <a:spcPts val="0"/>
              </a:spcBef>
              <a:spcAft>
                <a:spcPts val="0"/>
              </a:spcAft>
              <a:buNone/>
            </a:pPr>
            <a:r>
              <a:rPr lang="en-US" sz="1200" b="1">
                <a:solidFill>
                  <a:schemeClr val="dk1"/>
                </a:solidFill>
                <a:latin typeface="Arial"/>
                <a:ea typeface="Arial"/>
                <a:cs typeface="Arial"/>
                <a:sym typeface="Arial"/>
              </a:rPr>
              <a:t>RMSE: </a:t>
            </a:r>
            <a:r>
              <a:rPr lang="en-US" sz="1200">
                <a:solidFill>
                  <a:schemeClr val="dk1"/>
                </a:solidFill>
                <a:latin typeface="Arial"/>
                <a:ea typeface="Arial"/>
                <a:cs typeface="Arial"/>
                <a:sym typeface="Arial"/>
              </a:rPr>
              <a:t>Square root of MSE, in original units for better interpretability. Lower is better.</a:t>
            </a:r>
            <a:endParaRPr/>
          </a:p>
          <a:p>
            <a:pPr marL="0" marR="0" lvl="0" indent="0" algn="l" rtl="0">
              <a:spcBef>
                <a:spcPts val="0"/>
              </a:spcBef>
              <a:spcAft>
                <a:spcPts val="0"/>
              </a:spcAft>
              <a:buNone/>
            </a:pPr>
            <a:r>
              <a:rPr lang="en-US" sz="1200" b="1">
                <a:solidFill>
                  <a:schemeClr val="dk1"/>
                </a:solidFill>
                <a:latin typeface="Arial"/>
                <a:ea typeface="Arial"/>
                <a:cs typeface="Arial"/>
                <a:sym typeface="Arial"/>
              </a:rPr>
              <a:t>R²: </a:t>
            </a:r>
            <a:r>
              <a:rPr lang="en-US" sz="1200">
                <a:solidFill>
                  <a:schemeClr val="dk1"/>
                </a:solidFill>
                <a:latin typeface="Arial"/>
                <a:ea typeface="Arial"/>
                <a:cs typeface="Arial"/>
                <a:sym typeface="Arial"/>
              </a:rPr>
              <a:t>Proportion of target variance explained by the model. Higher is better.</a:t>
            </a:r>
            <a:endParaRPr/>
          </a:p>
        </p:txBody>
      </p:sp>
      <p:pic>
        <p:nvPicPr>
          <p:cNvPr id="275" name="Google Shape;275;p14"/>
          <p:cNvPicPr preferRelativeResize="0"/>
          <p:nvPr/>
        </p:nvPicPr>
        <p:blipFill rotWithShape="1">
          <a:blip r:embed="rId6">
            <a:alphaModFix/>
          </a:blip>
          <a:srcRect/>
          <a:stretch/>
        </p:blipFill>
        <p:spPr>
          <a:xfrm>
            <a:off x="5961951" y="1283524"/>
            <a:ext cx="5383619" cy="421641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5"/>
          <p:cNvSpPr txBox="1">
            <a:spLocks noGrp="1"/>
          </p:cNvSpPr>
          <p:nvPr>
            <p:ph type="title"/>
          </p:nvPr>
        </p:nvSpPr>
        <p:spPr>
          <a:xfrm>
            <a:off x="660400" y="128587"/>
            <a:ext cx="10858500" cy="90011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en-US"/>
              <a:t>Results</a:t>
            </a:r>
            <a:endParaRPr/>
          </a:p>
        </p:txBody>
      </p:sp>
      <p:sp>
        <p:nvSpPr>
          <p:cNvPr id="281" name="Google Shape;281;p15"/>
          <p:cNvSpPr txBox="1">
            <a:spLocks noGrp="1"/>
          </p:cNvSpPr>
          <p:nvPr>
            <p:ph type="sldNum" idx="12"/>
          </p:nvPr>
        </p:nvSpPr>
        <p:spPr>
          <a:xfrm>
            <a:off x="7861300" y="6409690"/>
            <a:ext cx="3657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282" name="Google Shape;282;p15"/>
          <p:cNvPicPr preferRelativeResize="0"/>
          <p:nvPr/>
        </p:nvPicPr>
        <p:blipFill rotWithShape="1">
          <a:blip r:embed="rId3">
            <a:alphaModFix/>
          </a:blip>
          <a:srcRect/>
          <a:stretch/>
        </p:blipFill>
        <p:spPr>
          <a:xfrm>
            <a:off x="9153602" y="344161"/>
            <a:ext cx="2671721" cy="514344"/>
          </a:xfrm>
          <a:prstGeom prst="rect">
            <a:avLst/>
          </a:prstGeom>
          <a:noFill/>
          <a:ln>
            <a:noFill/>
          </a:ln>
        </p:spPr>
      </p:pic>
      <p:pic>
        <p:nvPicPr>
          <p:cNvPr id="283" name="Google Shape;283;p15"/>
          <p:cNvPicPr preferRelativeResize="0"/>
          <p:nvPr/>
        </p:nvPicPr>
        <p:blipFill rotWithShape="1">
          <a:blip r:embed="rId4">
            <a:alphaModFix/>
          </a:blip>
          <a:srcRect/>
          <a:stretch/>
        </p:blipFill>
        <p:spPr>
          <a:xfrm>
            <a:off x="675875" y="4597325"/>
            <a:ext cx="4973825" cy="582870"/>
          </a:xfrm>
          <a:prstGeom prst="rect">
            <a:avLst/>
          </a:prstGeom>
          <a:noFill/>
          <a:ln>
            <a:noFill/>
          </a:ln>
        </p:spPr>
      </p:pic>
      <p:sp>
        <p:nvSpPr>
          <p:cNvPr id="284" name="Google Shape;284;p15"/>
          <p:cNvSpPr txBox="1"/>
          <p:nvPr/>
        </p:nvSpPr>
        <p:spPr>
          <a:xfrm>
            <a:off x="660401" y="5241028"/>
            <a:ext cx="4973816"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chemeClr val="dk1"/>
                </a:solidFill>
                <a:latin typeface="Arial"/>
                <a:ea typeface="Arial"/>
                <a:cs typeface="Arial"/>
                <a:sym typeface="Arial"/>
              </a:rPr>
              <a:t>To evaluate the model's ability to generalize to unseen data, we used 5-fold cross-validation. </a:t>
            </a:r>
            <a:endParaRPr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The results show that the Random Forest model outperforms Linear Regression in generalizing to new data.</a:t>
            </a:r>
            <a:endParaRPr dirty="0"/>
          </a:p>
        </p:txBody>
      </p:sp>
      <p:pic>
        <p:nvPicPr>
          <p:cNvPr id="285" name="Google Shape;285;p15"/>
          <p:cNvPicPr preferRelativeResize="0"/>
          <p:nvPr/>
        </p:nvPicPr>
        <p:blipFill rotWithShape="1">
          <a:blip r:embed="rId5">
            <a:alphaModFix/>
          </a:blip>
          <a:srcRect/>
          <a:stretch/>
        </p:blipFill>
        <p:spPr>
          <a:xfrm>
            <a:off x="691338" y="1591885"/>
            <a:ext cx="4942878" cy="2972891"/>
          </a:xfrm>
          <a:prstGeom prst="rect">
            <a:avLst/>
          </a:prstGeom>
          <a:noFill/>
          <a:ln>
            <a:noFill/>
          </a:ln>
        </p:spPr>
      </p:pic>
      <p:pic>
        <p:nvPicPr>
          <p:cNvPr id="286" name="Google Shape;286;p15"/>
          <p:cNvPicPr preferRelativeResize="0"/>
          <p:nvPr/>
        </p:nvPicPr>
        <p:blipFill rotWithShape="1">
          <a:blip r:embed="rId6">
            <a:alphaModFix/>
          </a:blip>
          <a:srcRect/>
          <a:stretch/>
        </p:blipFill>
        <p:spPr>
          <a:xfrm>
            <a:off x="5875228" y="1643775"/>
            <a:ext cx="5643672" cy="3029761"/>
          </a:xfrm>
          <a:prstGeom prst="rect">
            <a:avLst/>
          </a:prstGeom>
          <a:noFill/>
          <a:ln>
            <a:noFill/>
          </a:ln>
        </p:spPr>
      </p:pic>
      <p:sp>
        <p:nvSpPr>
          <p:cNvPr id="287" name="Google Shape;287;p15"/>
          <p:cNvSpPr txBox="1"/>
          <p:nvPr/>
        </p:nvSpPr>
        <p:spPr>
          <a:xfrm>
            <a:off x="6438458" y="1221652"/>
            <a:ext cx="4640752"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chemeClr val="dk1"/>
                </a:solidFill>
                <a:latin typeface="Arial"/>
                <a:ea typeface="Arial"/>
                <a:cs typeface="Arial"/>
                <a:sym typeface="Arial"/>
              </a:rPr>
              <a:t>Feature Importance Random Forest</a:t>
            </a:r>
            <a:endParaRPr sz="1600" b="1">
              <a:solidFill>
                <a:schemeClr val="dk1"/>
              </a:solidFill>
              <a:latin typeface="Arial"/>
              <a:ea typeface="Arial"/>
              <a:cs typeface="Arial"/>
              <a:sym typeface="Arial"/>
            </a:endParaRPr>
          </a:p>
        </p:txBody>
      </p:sp>
      <p:sp>
        <p:nvSpPr>
          <p:cNvPr id="288" name="Google Shape;288;p15"/>
          <p:cNvSpPr txBox="1"/>
          <p:nvPr/>
        </p:nvSpPr>
        <p:spPr>
          <a:xfrm>
            <a:off x="5788598" y="5241028"/>
            <a:ext cx="6036725"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Arial"/>
                <a:ea typeface="Arial"/>
                <a:cs typeface="Arial"/>
                <a:sym typeface="Arial"/>
              </a:rPr>
              <a:t>Top Features: </a:t>
            </a:r>
            <a:r>
              <a:rPr lang="en-US" sz="1400">
                <a:solidFill>
                  <a:schemeClr val="dk1"/>
                </a:solidFill>
                <a:latin typeface="Arial"/>
                <a:ea typeface="Arial"/>
                <a:cs typeface="Arial"/>
                <a:sym typeface="Arial"/>
              </a:rPr>
              <a:t>customers (0.4847), stateDescription_mapping (0.3458)</a:t>
            </a:r>
            <a:endParaRPr/>
          </a:p>
          <a:p>
            <a:pPr marL="0" marR="0" lvl="0" indent="0" algn="l" rtl="0">
              <a:spcBef>
                <a:spcPts val="0"/>
              </a:spcBef>
              <a:spcAft>
                <a:spcPts val="0"/>
              </a:spcAft>
              <a:buNone/>
            </a:pPr>
            <a:r>
              <a:rPr lang="en-US" sz="1400" b="1">
                <a:solidFill>
                  <a:schemeClr val="dk1"/>
                </a:solidFill>
                <a:latin typeface="Arial"/>
                <a:ea typeface="Arial"/>
                <a:cs typeface="Arial"/>
                <a:sym typeface="Arial"/>
              </a:rPr>
              <a:t>Moderately Important Features: </a:t>
            </a:r>
            <a:r>
              <a:rPr lang="en-US" sz="1400">
                <a:solidFill>
                  <a:schemeClr val="dk1"/>
                </a:solidFill>
                <a:latin typeface="Arial"/>
                <a:ea typeface="Arial"/>
                <a:cs typeface="Arial"/>
                <a:sym typeface="Arial"/>
              </a:rPr>
              <a:t>sectorid_RES (0.0759), Year (0.0416)</a:t>
            </a:r>
            <a:endParaRPr/>
          </a:p>
          <a:p>
            <a:pPr marL="0" marR="0" lvl="0" indent="0" algn="l" rtl="0">
              <a:spcBef>
                <a:spcPts val="0"/>
              </a:spcBef>
              <a:spcAft>
                <a:spcPts val="0"/>
              </a:spcAft>
              <a:buNone/>
            </a:pPr>
            <a:r>
              <a:rPr lang="en-US" sz="1400" b="1">
                <a:solidFill>
                  <a:schemeClr val="dk1"/>
                </a:solidFill>
                <a:latin typeface="Arial"/>
                <a:ea typeface="Arial"/>
                <a:cs typeface="Arial"/>
                <a:sym typeface="Arial"/>
              </a:rPr>
              <a:t>Least Important Features: </a:t>
            </a:r>
            <a:r>
              <a:rPr lang="en-US" sz="1400">
                <a:solidFill>
                  <a:schemeClr val="dk1"/>
                </a:solidFill>
                <a:latin typeface="Arial"/>
                <a:ea typeface="Arial"/>
                <a:cs typeface="Arial"/>
                <a:sym typeface="Arial"/>
              </a:rPr>
              <a:t>sectorid_IND (0.0367) and Month (0.0100),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Other Sectors (sectorid_TRA, sectorid_ALL, sectorid_COM)</a:t>
            </a:r>
            <a:endParaRPr/>
          </a:p>
        </p:txBody>
      </p:sp>
      <p:sp>
        <p:nvSpPr>
          <p:cNvPr id="289" name="Google Shape;289;p15"/>
          <p:cNvSpPr txBox="1"/>
          <p:nvPr/>
        </p:nvSpPr>
        <p:spPr>
          <a:xfrm>
            <a:off x="811463" y="1221652"/>
            <a:ext cx="4640752"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a:solidFill>
                  <a:schemeClr val="dk1"/>
                </a:solidFill>
                <a:latin typeface="Arial"/>
                <a:ea typeface="Arial"/>
                <a:cs typeface="Arial"/>
                <a:sym typeface="Arial"/>
              </a:rPr>
              <a:t>Cross-Validation Results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6"/>
          <p:cNvSpPr txBox="1">
            <a:spLocks noGrp="1"/>
          </p:cNvSpPr>
          <p:nvPr>
            <p:ph type="title"/>
          </p:nvPr>
        </p:nvSpPr>
        <p:spPr>
          <a:xfrm>
            <a:off x="660400" y="128587"/>
            <a:ext cx="10858500" cy="90011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en-US"/>
              <a:t>Interactive Dashboard Demo</a:t>
            </a:r>
            <a:endParaRPr/>
          </a:p>
        </p:txBody>
      </p:sp>
      <p:sp>
        <p:nvSpPr>
          <p:cNvPr id="295" name="Google Shape;295;p16"/>
          <p:cNvSpPr txBox="1">
            <a:spLocks noGrp="1"/>
          </p:cNvSpPr>
          <p:nvPr>
            <p:ph type="sldNum" idx="12"/>
          </p:nvPr>
        </p:nvSpPr>
        <p:spPr>
          <a:xfrm>
            <a:off x="7861300" y="6409690"/>
            <a:ext cx="3657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296" name="Google Shape;296;p16"/>
          <p:cNvPicPr preferRelativeResize="0"/>
          <p:nvPr/>
        </p:nvPicPr>
        <p:blipFill rotWithShape="1">
          <a:blip r:embed="rId3">
            <a:alphaModFix/>
          </a:blip>
          <a:srcRect/>
          <a:stretch/>
        </p:blipFill>
        <p:spPr>
          <a:xfrm>
            <a:off x="9153602" y="344161"/>
            <a:ext cx="2671721" cy="514344"/>
          </a:xfrm>
          <a:prstGeom prst="rect">
            <a:avLst/>
          </a:prstGeom>
          <a:noFill/>
          <a:ln>
            <a:noFill/>
          </a:ln>
        </p:spPr>
      </p:pic>
      <p:pic>
        <p:nvPicPr>
          <p:cNvPr id="297" name="Google Shape;297;p16"/>
          <p:cNvPicPr preferRelativeResize="0"/>
          <p:nvPr/>
        </p:nvPicPr>
        <p:blipFill>
          <a:blip r:embed="rId4">
            <a:alphaModFix/>
          </a:blip>
          <a:stretch>
            <a:fillRect/>
          </a:stretch>
        </p:blipFill>
        <p:spPr>
          <a:xfrm>
            <a:off x="1999012" y="1301963"/>
            <a:ext cx="8193975" cy="5107727"/>
          </a:xfrm>
          <a:prstGeom prst="rect">
            <a:avLst/>
          </a:prstGeom>
          <a:noFill/>
          <a:ln>
            <a:noFill/>
          </a:ln>
        </p:spPr>
      </p:pic>
      <p:sp>
        <p:nvSpPr>
          <p:cNvPr id="2" name="Google Shape;289;p15">
            <a:extLst>
              <a:ext uri="{FF2B5EF4-FFF2-40B4-BE49-F238E27FC236}">
                <a16:creationId xmlns:a16="http://schemas.microsoft.com/office/drawing/2014/main" id="{20DC0B8E-317A-3771-BBA1-49A345448836}"/>
              </a:ext>
            </a:extLst>
          </p:cNvPr>
          <p:cNvSpPr txBox="1"/>
          <p:nvPr/>
        </p:nvSpPr>
        <p:spPr>
          <a:xfrm>
            <a:off x="660400" y="994227"/>
            <a:ext cx="2597637" cy="307736"/>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b="1" dirty="0"/>
              <a:t>Refer to the Power BI file</a:t>
            </a:r>
            <a:endParaRPr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660400" y="128587"/>
            <a:ext cx="10858500" cy="90011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en-US"/>
              <a:t>Conclusion</a:t>
            </a:r>
            <a:endParaRPr/>
          </a:p>
        </p:txBody>
      </p:sp>
      <p:sp>
        <p:nvSpPr>
          <p:cNvPr id="303" name="Google Shape;303;p17"/>
          <p:cNvSpPr txBox="1">
            <a:spLocks noGrp="1"/>
          </p:cNvSpPr>
          <p:nvPr>
            <p:ph type="sldNum" idx="12"/>
          </p:nvPr>
        </p:nvSpPr>
        <p:spPr>
          <a:xfrm>
            <a:off x="7861300" y="6409690"/>
            <a:ext cx="3657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pic>
        <p:nvPicPr>
          <p:cNvPr id="304" name="Google Shape;304;p17"/>
          <p:cNvPicPr preferRelativeResize="0"/>
          <p:nvPr/>
        </p:nvPicPr>
        <p:blipFill rotWithShape="1">
          <a:blip r:embed="rId3">
            <a:alphaModFix/>
          </a:blip>
          <a:srcRect/>
          <a:stretch/>
        </p:blipFill>
        <p:spPr>
          <a:xfrm>
            <a:off x="9153602" y="344161"/>
            <a:ext cx="2671721" cy="514344"/>
          </a:xfrm>
          <a:prstGeom prst="rect">
            <a:avLst/>
          </a:prstGeom>
          <a:noFill/>
          <a:ln>
            <a:noFill/>
          </a:ln>
        </p:spPr>
      </p:pic>
      <p:sp>
        <p:nvSpPr>
          <p:cNvPr id="305" name="Google Shape;305;p17"/>
          <p:cNvSpPr txBox="1"/>
          <p:nvPr/>
        </p:nvSpPr>
        <p:spPr>
          <a:xfrm>
            <a:off x="673100" y="930443"/>
            <a:ext cx="10925342"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Our analysis used interactive visualizations and predictive modeling to uncover patterns in U.S. electricity pricing and emissions data (2014-2023).</a:t>
            </a:r>
            <a:endParaRPr/>
          </a:p>
          <a:p>
            <a:pPr marL="0" marR="0" lvl="0" indent="0" algn="l" rtl="0">
              <a:spcBef>
                <a:spcPts val="0"/>
              </a:spcBef>
              <a:spcAft>
                <a:spcPts val="0"/>
              </a:spcAft>
              <a:buNone/>
            </a:pPr>
            <a:endParaRPr sz="1400" b="1">
              <a:solidFill>
                <a:schemeClr val="dk1"/>
              </a:solidFill>
              <a:latin typeface="Arial"/>
              <a:ea typeface="Arial"/>
              <a:cs typeface="Arial"/>
              <a:sym typeface="Arial"/>
            </a:endParaRPr>
          </a:p>
          <a:p>
            <a:pPr marL="0" marR="0" lvl="0" indent="0" algn="l" rtl="0">
              <a:spcBef>
                <a:spcPts val="0"/>
              </a:spcBef>
              <a:spcAft>
                <a:spcPts val="0"/>
              </a:spcAft>
              <a:buNone/>
            </a:pPr>
            <a:r>
              <a:rPr lang="en-US" sz="1400" b="1">
                <a:solidFill>
                  <a:schemeClr val="dk1"/>
                </a:solidFill>
                <a:latin typeface="Arial"/>
                <a:ea typeface="Arial"/>
                <a:cs typeface="Arial"/>
                <a:sym typeface="Arial"/>
              </a:rPr>
              <a:t>Tools and Technical Implementation</a:t>
            </a:r>
            <a:endParaRPr/>
          </a:p>
          <a:p>
            <a:pPr marL="285750" marR="0" lvl="0" indent="-285750" algn="l" rtl="0">
              <a:spcBef>
                <a:spcPts val="0"/>
              </a:spcBef>
              <a:spcAft>
                <a:spcPts val="0"/>
              </a:spcAft>
              <a:buClr>
                <a:schemeClr val="dk1"/>
              </a:buClr>
              <a:buSzPts val="1400"/>
              <a:buFont typeface="Arial"/>
              <a:buChar char="•"/>
            </a:pPr>
            <a:r>
              <a:rPr lang="en-US" sz="1400" b="1">
                <a:solidFill>
                  <a:schemeClr val="dk1"/>
                </a:solidFill>
                <a:latin typeface="Arial"/>
                <a:ea typeface="Arial"/>
                <a:cs typeface="Arial"/>
                <a:sym typeface="Arial"/>
              </a:rPr>
              <a:t>Interactive Dashboards: </a:t>
            </a:r>
            <a:r>
              <a:rPr lang="en-US" sz="1400">
                <a:solidFill>
                  <a:schemeClr val="dk1"/>
                </a:solidFill>
                <a:latin typeface="Arial"/>
                <a:ea typeface="Arial"/>
                <a:cs typeface="Arial"/>
                <a:sym typeface="Arial"/>
              </a:rPr>
              <a:t>Power BI for dynamic visualization and user interaction</a:t>
            </a:r>
            <a:endParaRPr/>
          </a:p>
          <a:p>
            <a:pPr marL="285750" marR="0" lvl="0" indent="-285750" algn="l" rtl="0">
              <a:spcBef>
                <a:spcPts val="0"/>
              </a:spcBef>
              <a:spcAft>
                <a:spcPts val="0"/>
              </a:spcAft>
              <a:buClr>
                <a:schemeClr val="dk1"/>
              </a:buClr>
              <a:buSzPts val="1400"/>
              <a:buFont typeface="Arial"/>
              <a:buChar char="•"/>
            </a:pPr>
            <a:r>
              <a:rPr lang="en-US" sz="1400" b="1">
                <a:solidFill>
                  <a:schemeClr val="dk1"/>
                </a:solidFill>
                <a:latin typeface="Arial"/>
                <a:ea typeface="Arial"/>
                <a:cs typeface="Arial"/>
                <a:sym typeface="Arial"/>
              </a:rPr>
              <a:t>Data Processing: </a:t>
            </a:r>
            <a:r>
              <a:rPr lang="en-US" sz="1400">
                <a:solidFill>
                  <a:schemeClr val="dk1"/>
                </a:solidFill>
                <a:latin typeface="Arial"/>
                <a:ea typeface="Arial"/>
                <a:cs typeface="Arial"/>
                <a:sym typeface="Arial"/>
              </a:rPr>
              <a:t>Python ecosystem (Pandas, NumPy) for robust analysis</a:t>
            </a:r>
            <a:endParaRPr/>
          </a:p>
          <a:p>
            <a:pPr marL="285750" marR="0" lvl="0" indent="-285750" algn="l" rtl="0">
              <a:spcBef>
                <a:spcPts val="0"/>
              </a:spcBef>
              <a:spcAft>
                <a:spcPts val="0"/>
              </a:spcAft>
              <a:buClr>
                <a:schemeClr val="dk1"/>
              </a:buClr>
              <a:buSzPts val="1400"/>
              <a:buFont typeface="Arial"/>
              <a:buChar char="•"/>
            </a:pPr>
            <a:r>
              <a:rPr lang="en-US" sz="1400" b="1">
                <a:solidFill>
                  <a:schemeClr val="dk1"/>
                </a:solidFill>
                <a:latin typeface="Arial"/>
                <a:ea typeface="Arial"/>
                <a:cs typeface="Arial"/>
                <a:sym typeface="Arial"/>
              </a:rPr>
              <a:t>Machine Learning: </a:t>
            </a:r>
            <a:r>
              <a:rPr lang="en-US" sz="1400">
                <a:solidFill>
                  <a:schemeClr val="dk1"/>
                </a:solidFill>
                <a:latin typeface="Arial"/>
                <a:ea typeface="Arial"/>
                <a:cs typeface="Arial"/>
                <a:sym typeface="Arial"/>
              </a:rPr>
              <a:t>Scikit-learn for price prediction modeling</a:t>
            </a:r>
            <a:endParaRPr/>
          </a:p>
          <a:p>
            <a:pPr marL="285750" marR="0" lvl="0" indent="-285750" algn="l" rtl="0">
              <a:spcBef>
                <a:spcPts val="0"/>
              </a:spcBef>
              <a:spcAft>
                <a:spcPts val="0"/>
              </a:spcAft>
              <a:buClr>
                <a:schemeClr val="dk1"/>
              </a:buClr>
              <a:buSzPts val="1400"/>
              <a:buFont typeface="Arial"/>
              <a:buChar char="•"/>
            </a:pPr>
            <a:r>
              <a:rPr lang="en-US" sz="1400" b="1">
                <a:solidFill>
                  <a:schemeClr val="dk1"/>
                </a:solidFill>
                <a:latin typeface="Arial"/>
                <a:ea typeface="Arial"/>
                <a:cs typeface="Arial"/>
                <a:sym typeface="Arial"/>
              </a:rPr>
              <a:t>Visualization Libraries: </a:t>
            </a:r>
            <a:r>
              <a:rPr lang="en-US" sz="1400">
                <a:solidFill>
                  <a:schemeClr val="dk1"/>
                </a:solidFill>
                <a:latin typeface="Arial"/>
                <a:ea typeface="Arial"/>
                <a:cs typeface="Arial"/>
                <a:sym typeface="Arial"/>
              </a:rPr>
              <a:t>Matplotlib and Seaborn for statistical insights</a:t>
            </a:r>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a:p>
            <a:pPr marL="0" marR="0" lvl="0" indent="0" algn="l" rtl="0">
              <a:spcBef>
                <a:spcPts val="0"/>
              </a:spcBef>
              <a:spcAft>
                <a:spcPts val="0"/>
              </a:spcAft>
              <a:buNone/>
            </a:pPr>
            <a:r>
              <a:rPr lang="en-US" sz="1400" b="1">
                <a:solidFill>
                  <a:schemeClr val="dk1"/>
                </a:solidFill>
                <a:latin typeface="Arial"/>
                <a:ea typeface="Arial"/>
                <a:cs typeface="Arial"/>
                <a:sym typeface="Arial"/>
              </a:rPr>
              <a:t>Key Insights</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Price Dynamics: 22.55% increase over 9 years, with residential sector leading at 14¢/unit ($5.81M revenue), highlighting consumer impact.</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Emissions Picture: Minimal growth (0.60%) with Transportation (36.1%) and Electric Power (33.61%) as major contributors.</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Geographic Impact: Significant regional variations in prices (Rhode Island, Connecticut leading) with no direct correlation to emission levels.</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Market Structure: Clear sector hierarchy from Residential ($5.81M) to Transportation ($0.02M) in revenue distribution.</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Energy Sources: Petroleum leads CO2 emissions, followed by Natural Gas, showing consistent patterns.</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Post-2020 Trends: Accelerated price growth across sectors while emissions remained stable.</a:t>
            </a:r>
            <a:endParaRPr/>
          </a:p>
          <a:p>
            <a:pPr marL="0" marR="0" lvl="0" indent="0" algn="l" rtl="0">
              <a:spcBef>
                <a:spcPts val="0"/>
              </a:spcBef>
              <a:spcAft>
                <a:spcPts val="0"/>
              </a:spcAft>
              <a:buNone/>
            </a:pPr>
            <a:endParaRPr sz="1400" b="1">
              <a:solidFill>
                <a:schemeClr val="dk1"/>
              </a:solidFill>
              <a:latin typeface="Arial"/>
              <a:ea typeface="Arial"/>
              <a:cs typeface="Arial"/>
              <a:sym typeface="Arial"/>
            </a:endParaRPr>
          </a:p>
          <a:p>
            <a:pPr marL="0" marR="0" lvl="0" indent="0" algn="l" rtl="0">
              <a:spcBef>
                <a:spcPts val="0"/>
              </a:spcBef>
              <a:spcAft>
                <a:spcPts val="0"/>
              </a:spcAft>
              <a:buNone/>
            </a:pPr>
            <a:r>
              <a:rPr lang="en-US" sz="1400" b="1">
                <a:solidFill>
                  <a:schemeClr val="dk1"/>
                </a:solidFill>
                <a:latin typeface="Arial"/>
                <a:ea typeface="Arial"/>
                <a:cs typeface="Arial"/>
                <a:sym typeface="Arial"/>
              </a:rPr>
              <a:t>Takeaways</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Our findings point to key areas for improving U.S. energy use. Since transport and power create most emissions (70%), we should focus on reducing these first. Big price differences between states show we need better price control across regions. Adding more renewable energy could help keep prices steady. Lastly, since each sector (homes, businesses, factories) uses energy differently, we need specific plans for each group to make changes work better.</a:t>
            </a:r>
            <a:endParaRPr sz="18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8"/>
          <p:cNvSpPr txBox="1">
            <a:spLocks noGrp="1"/>
          </p:cNvSpPr>
          <p:nvPr>
            <p:ph type="title"/>
          </p:nvPr>
        </p:nvSpPr>
        <p:spPr>
          <a:xfrm>
            <a:off x="6465123" y="2970794"/>
            <a:ext cx="5050576" cy="1966888"/>
          </a:xfrm>
          <a:prstGeom prst="rect">
            <a:avLst/>
          </a:prstGeom>
          <a:noFill/>
          <a:ln>
            <a:noFill/>
          </a:ln>
        </p:spPr>
        <p:txBody>
          <a:bodyPr spcFirstLastPara="1" wrap="square" lIns="91425" tIns="45700" rIns="91425" bIns="45700" anchor="b" anchorCtr="0">
            <a:normAutofit/>
          </a:bodyPr>
          <a:lstStyle/>
          <a:p>
            <a:pPr marL="0" lvl="0" indent="0" algn="r" rtl="0">
              <a:lnSpc>
                <a:spcPct val="100000"/>
              </a:lnSpc>
              <a:spcBef>
                <a:spcPts val="0"/>
              </a:spcBef>
              <a:spcAft>
                <a:spcPts val="0"/>
              </a:spcAft>
              <a:buClr>
                <a:schemeClr val="lt1"/>
              </a:buClr>
              <a:buSzPts val="4400"/>
              <a:buFont typeface="Arial"/>
              <a:buNone/>
            </a:pPr>
            <a:r>
              <a:rPr lang="en-US"/>
              <a:t>Thank you!</a:t>
            </a:r>
            <a:endParaRPr/>
          </a:p>
        </p:txBody>
      </p:sp>
      <p:sp>
        <p:nvSpPr>
          <p:cNvPr id="311" name="Google Shape;311;p18"/>
          <p:cNvSpPr txBox="1">
            <a:spLocks noGrp="1"/>
          </p:cNvSpPr>
          <p:nvPr>
            <p:ph type="body" idx="1"/>
          </p:nvPr>
        </p:nvSpPr>
        <p:spPr>
          <a:xfrm>
            <a:off x="3657600" y="4937682"/>
            <a:ext cx="7858099" cy="977343"/>
          </a:xfrm>
          <a:prstGeom prst="rect">
            <a:avLst/>
          </a:prstGeom>
          <a:noFill/>
          <a:ln>
            <a:noFill/>
          </a:ln>
        </p:spPr>
        <p:txBody>
          <a:bodyPr spcFirstLastPara="1" wrap="square" lIns="90000" tIns="45700" rIns="91425" bIns="45700" anchor="ctr" anchorCtr="0">
            <a:normAutofit/>
          </a:bodyPr>
          <a:lstStyle/>
          <a:p>
            <a:pPr marL="0" lvl="0" indent="0" algn="r" rtl="0">
              <a:lnSpc>
                <a:spcPct val="100000"/>
              </a:lnSpc>
              <a:spcBef>
                <a:spcPts val="0"/>
              </a:spcBef>
              <a:spcAft>
                <a:spcPts val="0"/>
              </a:spcAft>
              <a:buClr>
                <a:schemeClr val="lt1"/>
              </a:buClr>
              <a:buSzPts val="1600"/>
              <a:buNone/>
            </a:pPr>
            <a:r>
              <a:rPr lang="en-US" sz="1600"/>
              <a:t>Leela Prasad Dammalapati, Kedar Prashant Vichare, Tiffany Li, Utkarsh Tripathi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35"/>
        <p:cNvGrpSpPr/>
        <p:nvPr/>
      </p:nvGrpSpPr>
      <p:grpSpPr>
        <a:xfrm>
          <a:off x="0" y="0"/>
          <a:ext cx="0" cy="0"/>
          <a:chOff x="0" y="0"/>
          <a:chExt cx="0" cy="0"/>
        </a:xfrm>
      </p:grpSpPr>
      <p:sp>
        <p:nvSpPr>
          <p:cNvPr id="136" name="Google Shape;136;p2"/>
          <p:cNvSpPr txBox="1">
            <a:spLocks noGrp="1"/>
          </p:cNvSpPr>
          <p:nvPr>
            <p:ph type="title"/>
          </p:nvPr>
        </p:nvSpPr>
        <p:spPr>
          <a:xfrm>
            <a:off x="660400" y="128587"/>
            <a:ext cx="10858500" cy="90011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en-US"/>
              <a:t>Background</a:t>
            </a:r>
            <a:endParaRPr/>
          </a:p>
        </p:txBody>
      </p:sp>
      <p:sp>
        <p:nvSpPr>
          <p:cNvPr id="137" name="Google Shape;137;p2"/>
          <p:cNvSpPr txBox="1">
            <a:spLocks noGrp="1"/>
          </p:cNvSpPr>
          <p:nvPr>
            <p:ph type="sldNum" idx="12"/>
          </p:nvPr>
        </p:nvSpPr>
        <p:spPr>
          <a:xfrm>
            <a:off x="7861300" y="6409690"/>
            <a:ext cx="3657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138" name="Google Shape;138;p2"/>
          <p:cNvPicPr preferRelativeResize="0"/>
          <p:nvPr/>
        </p:nvPicPr>
        <p:blipFill rotWithShape="1">
          <a:blip r:embed="rId3">
            <a:alphaModFix/>
          </a:blip>
          <a:srcRect/>
          <a:stretch/>
        </p:blipFill>
        <p:spPr>
          <a:xfrm>
            <a:off x="9153602" y="344161"/>
            <a:ext cx="2671721" cy="514344"/>
          </a:xfrm>
          <a:prstGeom prst="rect">
            <a:avLst/>
          </a:prstGeom>
          <a:noFill/>
          <a:ln>
            <a:noFill/>
          </a:ln>
        </p:spPr>
      </p:pic>
      <p:sp>
        <p:nvSpPr>
          <p:cNvPr id="139" name="Google Shape;139;p2"/>
          <p:cNvSpPr/>
          <p:nvPr/>
        </p:nvSpPr>
        <p:spPr>
          <a:xfrm>
            <a:off x="660400" y="1244273"/>
            <a:ext cx="10850564" cy="727402"/>
          </a:xfrm>
          <a:prstGeom prst="homePlate">
            <a:avLst>
              <a:gd name="adj" fmla="val 50000"/>
            </a:avLst>
          </a:prstGeom>
          <a:gradFill>
            <a:gsLst>
              <a:gs pos="0">
                <a:srgbClr val="B7B7B7"/>
              </a:gs>
              <a:gs pos="50000">
                <a:schemeClr val="accent3"/>
              </a:gs>
              <a:gs pos="100000">
                <a:srgbClr val="999999"/>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1">
            <a:normAutofit/>
          </a:bodyPr>
          <a:lstStyle/>
          <a:p>
            <a:pPr marL="0" marR="0" lvl="0" indent="0" algn="ctr" rtl="0">
              <a:lnSpc>
                <a:spcPct val="100000"/>
              </a:lnSpc>
              <a:spcBef>
                <a:spcPts val="0"/>
              </a:spcBef>
              <a:spcAft>
                <a:spcPts val="0"/>
              </a:spcAft>
              <a:buClr>
                <a:srgbClr val="FFFFFF"/>
              </a:buClr>
              <a:buSzPts val="1700"/>
              <a:buFont typeface="Arial"/>
              <a:buNone/>
            </a:pPr>
            <a:r>
              <a:rPr lang="en-US" sz="1700" b="1" i="0" u="none" strike="noStrike" cap="none">
                <a:solidFill>
                  <a:srgbClr val="FFFFFF"/>
                </a:solidFill>
                <a:latin typeface="Arial"/>
                <a:ea typeface="Arial"/>
                <a:cs typeface="Arial"/>
                <a:sym typeface="Arial"/>
              </a:rPr>
              <a:t>Objective: To analyze U.S. electricity pricing and CO2 emission patterns </a:t>
            </a:r>
            <a:r>
              <a:rPr lang="en-US" sz="1700" b="1" i="0" u="none" strike="noStrike" cap="none">
                <a:solidFill>
                  <a:schemeClr val="lt1"/>
                </a:solidFill>
                <a:latin typeface="Arial"/>
                <a:ea typeface="Arial"/>
                <a:cs typeface="Arial"/>
                <a:sym typeface="Arial"/>
              </a:rPr>
              <a:t>(2014-2023)</a:t>
            </a:r>
            <a:r>
              <a:rPr lang="en-US" sz="1700" b="1" i="0" u="none" strike="noStrike" cap="none">
                <a:solidFill>
                  <a:srgbClr val="FF0000"/>
                </a:solidFill>
                <a:latin typeface="Arial"/>
                <a:ea typeface="Arial"/>
                <a:cs typeface="Arial"/>
                <a:sym typeface="Arial"/>
              </a:rPr>
              <a:t> </a:t>
            </a:r>
            <a:r>
              <a:rPr lang="en-US" sz="1700" b="1" i="0" u="none" strike="noStrike" cap="none">
                <a:solidFill>
                  <a:srgbClr val="FFFFFF"/>
                </a:solidFill>
                <a:latin typeface="Arial"/>
                <a:ea typeface="Arial"/>
                <a:cs typeface="Arial"/>
                <a:sym typeface="Arial"/>
              </a:rPr>
              <a:t>to develop data-driven energy transition strategies.</a:t>
            </a:r>
            <a:endParaRPr/>
          </a:p>
        </p:txBody>
      </p:sp>
      <p:sp>
        <p:nvSpPr>
          <p:cNvPr id="140" name="Google Shape;140;p2"/>
          <p:cNvSpPr txBox="1"/>
          <p:nvPr/>
        </p:nvSpPr>
        <p:spPr>
          <a:xfrm>
            <a:off x="5677989" y="2422882"/>
            <a:ext cx="5647200" cy="3109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a:solidFill>
                  <a:schemeClr val="dk1"/>
                </a:solidFill>
                <a:latin typeface="Arial"/>
                <a:ea typeface="Arial"/>
                <a:cs typeface="Arial"/>
                <a:sym typeface="Arial"/>
              </a:rPr>
              <a:t>Problem Statement</a:t>
            </a:r>
            <a:endParaRPr dirty="0"/>
          </a:p>
          <a:p>
            <a:pPr marL="285750" marR="0" lvl="0" indent="-285750" algn="l" rtl="0">
              <a:spcBef>
                <a:spcPts val="600"/>
              </a:spcBef>
              <a:spcAft>
                <a:spcPts val="0"/>
              </a:spcAft>
              <a:buClr>
                <a:schemeClr val="dk1"/>
              </a:buClr>
              <a:buSzPts val="1600"/>
              <a:buFont typeface="Arial"/>
              <a:buChar char="•"/>
            </a:pPr>
            <a:r>
              <a:rPr lang="en-US" sz="1600" dirty="0">
                <a:solidFill>
                  <a:schemeClr val="dk1"/>
                </a:solidFill>
                <a:latin typeface="Arial"/>
                <a:ea typeface="Arial"/>
                <a:cs typeface="Arial"/>
                <a:sym typeface="Arial"/>
              </a:rPr>
              <a:t>Analyze the relationship between electricity prices and </a:t>
            </a:r>
            <a:r>
              <a:rPr lang="en-US" sz="1600" dirty="0">
                <a:solidFill>
                  <a:schemeClr val="dk1"/>
                </a:solidFill>
              </a:rPr>
              <a:t>CO2 emissions </a:t>
            </a:r>
            <a:r>
              <a:rPr lang="en-US" sz="1600" dirty="0">
                <a:solidFill>
                  <a:schemeClr val="dk1"/>
                </a:solidFill>
                <a:latin typeface="Arial"/>
                <a:ea typeface="Arial"/>
                <a:cs typeface="Arial"/>
                <a:sym typeface="Arial"/>
              </a:rPr>
              <a:t>patterns across different sectors </a:t>
            </a:r>
            <a:endParaRPr dirty="0"/>
          </a:p>
          <a:p>
            <a:pPr marL="285750" marR="0" lvl="0" indent="-285750" algn="l" rtl="0">
              <a:spcBef>
                <a:spcPts val="600"/>
              </a:spcBef>
              <a:spcAft>
                <a:spcPts val="0"/>
              </a:spcAft>
              <a:buClr>
                <a:schemeClr val="dk1"/>
              </a:buClr>
              <a:buSzPts val="1600"/>
              <a:buFont typeface="Arial"/>
              <a:buChar char="•"/>
            </a:pPr>
            <a:r>
              <a:rPr lang="en-US" sz="1600" dirty="0">
                <a:solidFill>
                  <a:schemeClr val="dk1"/>
                </a:solidFill>
                <a:latin typeface="Arial"/>
                <a:ea typeface="Arial"/>
                <a:cs typeface="Arial"/>
                <a:sym typeface="Arial"/>
              </a:rPr>
              <a:t>Create comprehensive geospatial visualizations of price variations and CO2 emissions to identify regional trends and patterns</a:t>
            </a:r>
            <a:endParaRPr dirty="0"/>
          </a:p>
          <a:p>
            <a:pPr marL="285750" marR="0" lvl="0" indent="-285750" algn="l" rtl="0">
              <a:spcBef>
                <a:spcPts val="600"/>
              </a:spcBef>
              <a:spcAft>
                <a:spcPts val="0"/>
              </a:spcAft>
              <a:buClr>
                <a:schemeClr val="dk1"/>
              </a:buClr>
              <a:buSzPts val="1600"/>
              <a:buFont typeface="Arial"/>
              <a:buChar char="•"/>
            </a:pPr>
            <a:r>
              <a:rPr lang="en-US" sz="1600" dirty="0">
                <a:solidFill>
                  <a:schemeClr val="dk1"/>
                </a:solidFill>
                <a:latin typeface="Arial"/>
                <a:ea typeface="Arial"/>
                <a:cs typeface="Arial"/>
                <a:sym typeface="Arial"/>
              </a:rPr>
              <a:t>Design interactive dashboards comparing energy sources, pricing, and emissions to reveal long-term trends and relationships</a:t>
            </a:r>
            <a:endParaRPr dirty="0"/>
          </a:p>
          <a:p>
            <a:pPr marL="285750" marR="0" lvl="0" indent="-285750" algn="l" rtl="0">
              <a:spcBef>
                <a:spcPts val="600"/>
              </a:spcBef>
              <a:spcAft>
                <a:spcPts val="0"/>
              </a:spcAft>
              <a:buClr>
                <a:schemeClr val="dk1"/>
              </a:buClr>
              <a:buSzPts val="1600"/>
              <a:buFont typeface="Arial"/>
              <a:buChar char="•"/>
            </a:pPr>
            <a:r>
              <a:rPr lang="en-US" sz="1600" dirty="0">
                <a:solidFill>
                  <a:schemeClr val="dk1"/>
                </a:solidFill>
                <a:latin typeface="Arial"/>
                <a:ea typeface="Arial"/>
                <a:cs typeface="Arial"/>
                <a:sym typeface="Arial"/>
              </a:rPr>
              <a:t>Develop and evaluate machine learning models to predict electricity prices based on historical data</a:t>
            </a:r>
            <a:endParaRPr dirty="0"/>
          </a:p>
        </p:txBody>
      </p:sp>
      <p:pic>
        <p:nvPicPr>
          <p:cNvPr id="141" name="Google Shape;141;p2"/>
          <p:cNvPicPr preferRelativeResize="0"/>
          <p:nvPr/>
        </p:nvPicPr>
        <p:blipFill rotWithShape="1">
          <a:blip r:embed="rId4">
            <a:alphaModFix/>
          </a:blip>
          <a:srcRect/>
          <a:stretch/>
        </p:blipFill>
        <p:spPr>
          <a:xfrm>
            <a:off x="660400" y="2545511"/>
            <a:ext cx="4893426" cy="27581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45"/>
        <p:cNvGrpSpPr/>
        <p:nvPr/>
      </p:nvGrpSpPr>
      <p:grpSpPr>
        <a:xfrm>
          <a:off x="0" y="0"/>
          <a:ext cx="0" cy="0"/>
          <a:chOff x="0" y="0"/>
          <a:chExt cx="0" cy="0"/>
        </a:xfrm>
      </p:grpSpPr>
      <p:sp>
        <p:nvSpPr>
          <p:cNvPr id="146" name="Google Shape;146;p3"/>
          <p:cNvSpPr txBox="1">
            <a:spLocks noGrp="1"/>
          </p:cNvSpPr>
          <p:nvPr>
            <p:ph type="title"/>
          </p:nvPr>
        </p:nvSpPr>
        <p:spPr>
          <a:xfrm>
            <a:off x="660400" y="128587"/>
            <a:ext cx="10858500" cy="90011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en-US"/>
              <a:t>Data Collection</a:t>
            </a:r>
            <a:endParaRPr/>
          </a:p>
        </p:txBody>
      </p:sp>
      <p:sp>
        <p:nvSpPr>
          <p:cNvPr id="147" name="Google Shape;147;p3"/>
          <p:cNvSpPr txBox="1">
            <a:spLocks noGrp="1"/>
          </p:cNvSpPr>
          <p:nvPr>
            <p:ph type="sldNum" idx="12"/>
          </p:nvPr>
        </p:nvSpPr>
        <p:spPr>
          <a:xfrm>
            <a:off x="7861300" y="6409690"/>
            <a:ext cx="3657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148" name="Google Shape;148;p3"/>
          <p:cNvPicPr preferRelativeResize="0"/>
          <p:nvPr/>
        </p:nvPicPr>
        <p:blipFill rotWithShape="1">
          <a:blip r:embed="rId3">
            <a:alphaModFix/>
          </a:blip>
          <a:srcRect/>
          <a:stretch/>
        </p:blipFill>
        <p:spPr>
          <a:xfrm>
            <a:off x="9153602" y="344161"/>
            <a:ext cx="2671721" cy="514344"/>
          </a:xfrm>
          <a:prstGeom prst="rect">
            <a:avLst/>
          </a:prstGeom>
          <a:noFill/>
          <a:ln>
            <a:noFill/>
          </a:ln>
        </p:spPr>
      </p:pic>
      <p:pic>
        <p:nvPicPr>
          <p:cNvPr id="149" name="Google Shape;149;p3"/>
          <p:cNvPicPr preferRelativeResize="0"/>
          <p:nvPr/>
        </p:nvPicPr>
        <p:blipFill rotWithShape="1">
          <a:blip r:embed="rId4">
            <a:alphaModFix/>
          </a:blip>
          <a:srcRect/>
          <a:stretch/>
        </p:blipFill>
        <p:spPr>
          <a:xfrm>
            <a:off x="461902" y="2732071"/>
            <a:ext cx="3325170" cy="1723859"/>
          </a:xfrm>
          <a:prstGeom prst="rect">
            <a:avLst/>
          </a:prstGeom>
          <a:noFill/>
          <a:ln>
            <a:noFill/>
          </a:ln>
        </p:spPr>
      </p:pic>
      <p:sp>
        <p:nvSpPr>
          <p:cNvPr id="150" name="Google Shape;150;p3"/>
          <p:cNvSpPr/>
          <p:nvPr/>
        </p:nvSpPr>
        <p:spPr>
          <a:xfrm>
            <a:off x="4362725" y="1511517"/>
            <a:ext cx="4179600" cy="1032000"/>
          </a:xfrm>
          <a:prstGeom prst="rect">
            <a:avLst/>
          </a:prstGeom>
          <a:solidFill>
            <a:schemeClr val="dk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1" u="sng" dirty="0">
                <a:solidFill>
                  <a:schemeClr val="accent1"/>
                </a:solidFill>
                <a:latin typeface="Arial"/>
                <a:ea typeface="Arial"/>
                <a:cs typeface="Arial"/>
                <a:sym typeface="Arial"/>
                <a:hlinkClick r:id="rId5">
                  <a:extLst>
                    <a:ext uri="{A12FA001-AC4F-418D-AE19-62706E023703}">
                      <ahyp:hlinkClr xmlns:ahyp="http://schemas.microsoft.com/office/drawing/2018/hyperlinkcolor" val="tx"/>
                    </a:ext>
                  </a:extLst>
                </a:hlinkClick>
              </a:rPr>
              <a:t>1. CO2 Emissions dataset</a:t>
            </a:r>
            <a:endParaRPr sz="1400" b="1" dirty="0">
              <a:solidFill>
                <a:schemeClr val="accent1"/>
              </a:solidFill>
              <a:latin typeface="Arial"/>
              <a:ea typeface="Arial"/>
              <a:cs typeface="Arial"/>
              <a:sym typeface="Arial"/>
            </a:endParaRPr>
          </a:p>
          <a:p>
            <a:pPr marL="0" marR="0" lvl="0" indent="0" algn="l" rtl="0">
              <a:spcBef>
                <a:spcPts val="0"/>
              </a:spcBef>
              <a:spcAft>
                <a:spcPts val="0"/>
              </a:spcAft>
              <a:buNone/>
            </a:pPr>
            <a:r>
              <a:rPr lang="en-US" sz="1400" b="1" dirty="0">
                <a:solidFill>
                  <a:schemeClr val="dk1"/>
                </a:solidFill>
                <a:latin typeface="Arial"/>
                <a:ea typeface="Arial"/>
                <a:cs typeface="Arial"/>
                <a:sym typeface="Arial"/>
              </a:rPr>
              <a:t>Source: CO2 Emissions by state and sector</a:t>
            </a:r>
            <a:endParaRPr dirty="0"/>
          </a:p>
          <a:p>
            <a:pPr marL="0" marR="0" lvl="0" indent="0" algn="l" rtl="0">
              <a:spcBef>
                <a:spcPts val="0"/>
              </a:spcBef>
              <a:spcAft>
                <a:spcPts val="0"/>
              </a:spcAft>
              <a:buNone/>
            </a:pPr>
            <a:r>
              <a:rPr lang="en-US" sz="1400" b="1" dirty="0">
                <a:solidFill>
                  <a:schemeClr val="dk1"/>
                </a:solidFill>
                <a:latin typeface="Arial"/>
                <a:ea typeface="Arial"/>
                <a:cs typeface="Arial"/>
                <a:sym typeface="Arial"/>
              </a:rPr>
              <a:t>Time Period: </a:t>
            </a:r>
            <a:r>
              <a:rPr lang="en-US" b="1" dirty="0">
                <a:solidFill>
                  <a:schemeClr val="dk1"/>
                </a:solidFill>
              </a:rPr>
              <a:t>2014 – 2022</a:t>
            </a:r>
            <a:r>
              <a:rPr lang="en-US" sz="1400" b="1" dirty="0">
                <a:solidFill>
                  <a:schemeClr val="dk1"/>
                </a:solidFill>
                <a:latin typeface="Arial"/>
                <a:ea typeface="Arial"/>
                <a:cs typeface="Arial"/>
                <a:sym typeface="Arial"/>
              </a:rPr>
              <a:t>  </a:t>
            </a:r>
            <a:endParaRPr dirty="0"/>
          </a:p>
        </p:txBody>
      </p:sp>
      <p:sp>
        <p:nvSpPr>
          <p:cNvPr id="151" name="Google Shape;151;p3"/>
          <p:cNvSpPr txBox="1"/>
          <p:nvPr/>
        </p:nvSpPr>
        <p:spPr>
          <a:xfrm>
            <a:off x="8542433" y="1796665"/>
            <a:ext cx="356799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Columns: Period, Sector ID, Sector Name, Fuel ID, Fuel Name, State ID, State Name, Value</a:t>
            </a:r>
            <a:endParaRPr/>
          </a:p>
        </p:txBody>
      </p:sp>
      <p:sp>
        <p:nvSpPr>
          <p:cNvPr id="152" name="Google Shape;152;p3"/>
          <p:cNvSpPr/>
          <p:nvPr/>
        </p:nvSpPr>
        <p:spPr>
          <a:xfrm>
            <a:off x="4362725" y="3078018"/>
            <a:ext cx="4179708" cy="1031963"/>
          </a:xfrm>
          <a:prstGeom prst="rect">
            <a:avLst/>
          </a:prstGeom>
          <a:solidFill>
            <a:schemeClr val="dk2">
              <a:alpha val="14901"/>
            </a:schemeClr>
          </a:solidFill>
          <a:ln>
            <a:noFill/>
          </a:ln>
        </p:spPr>
        <p:txBody>
          <a:bodyPr spcFirstLastPara="1" wrap="square" lIns="91425" tIns="45700" rIns="91425" bIns="45700" anchor="ctr" anchorCtr="0">
            <a:noAutofit/>
          </a:bodyPr>
          <a:lstStyle/>
          <a:p>
            <a:r>
              <a:rPr lang="en-US" b="1" u="sng" dirty="0">
                <a:solidFill>
                  <a:schemeClr val="accent1"/>
                </a:solidFill>
                <a:hlinkClick r:id="rId6">
                  <a:extLst>
                    <a:ext uri="{A12FA001-AC4F-418D-AE19-62706E023703}">
                      <ahyp:hlinkClr xmlns:ahyp="http://schemas.microsoft.com/office/drawing/2018/hyperlinkcolor" val="tx"/>
                    </a:ext>
                  </a:extLst>
                </a:hlinkClick>
              </a:rPr>
              <a:t>2. Retail Electric Sales Data</a:t>
            </a:r>
            <a:endParaRPr b="1" u="sng" dirty="0">
              <a:solidFill>
                <a:schemeClr val="accent1"/>
              </a:solidFill>
            </a:endParaRPr>
          </a:p>
          <a:p>
            <a:pPr marL="0" marR="0" lvl="0" indent="0" algn="l" rtl="0">
              <a:spcBef>
                <a:spcPts val="0"/>
              </a:spcBef>
              <a:spcAft>
                <a:spcPts val="0"/>
              </a:spcAft>
              <a:buNone/>
            </a:pPr>
            <a:r>
              <a:rPr lang="en-US" sz="1400" b="1" dirty="0">
                <a:solidFill>
                  <a:schemeClr val="dk1"/>
                </a:solidFill>
                <a:latin typeface="Arial"/>
                <a:ea typeface="Arial"/>
                <a:cs typeface="Arial"/>
                <a:sym typeface="Arial"/>
              </a:rPr>
              <a:t>Source: Electricity sales to ultimate customers</a:t>
            </a:r>
            <a:endParaRPr dirty="0"/>
          </a:p>
          <a:p>
            <a:pPr marL="0" marR="0" lvl="0" indent="0" algn="l" rtl="0">
              <a:spcBef>
                <a:spcPts val="0"/>
              </a:spcBef>
              <a:spcAft>
                <a:spcPts val="0"/>
              </a:spcAft>
              <a:buNone/>
            </a:pPr>
            <a:r>
              <a:rPr lang="en-US" sz="1400" b="1" dirty="0">
                <a:solidFill>
                  <a:schemeClr val="dk1"/>
                </a:solidFill>
                <a:latin typeface="Arial"/>
                <a:ea typeface="Arial"/>
                <a:cs typeface="Arial"/>
                <a:sym typeface="Arial"/>
              </a:rPr>
              <a:t>Time Period: 2014 – 202</a:t>
            </a:r>
            <a:r>
              <a:rPr lang="en-US" b="1" dirty="0">
                <a:solidFill>
                  <a:schemeClr val="dk1"/>
                </a:solidFill>
              </a:rPr>
              <a:t>3</a:t>
            </a:r>
            <a:r>
              <a:rPr lang="en-US" sz="1400" b="1" dirty="0">
                <a:solidFill>
                  <a:schemeClr val="dk1"/>
                </a:solidFill>
                <a:latin typeface="Arial"/>
                <a:ea typeface="Arial"/>
                <a:cs typeface="Arial"/>
                <a:sym typeface="Arial"/>
              </a:rPr>
              <a:t> </a:t>
            </a:r>
            <a:endParaRPr dirty="0"/>
          </a:p>
        </p:txBody>
      </p:sp>
      <p:sp>
        <p:nvSpPr>
          <p:cNvPr id="153" name="Google Shape;153;p3"/>
          <p:cNvSpPr/>
          <p:nvPr/>
        </p:nvSpPr>
        <p:spPr>
          <a:xfrm>
            <a:off x="4362725" y="4640137"/>
            <a:ext cx="4179708" cy="1031963"/>
          </a:xfrm>
          <a:prstGeom prst="rect">
            <a:avLst/>
          </a:prstGeom>
          <a:solidFill>
            <a:schemeClr val="dk2">
              <a:alpha val="14901"/>
            </a:schemeClr>
          </a:solidFill>
          <a:ln>
            <a:noFill/>
          </a:ln>
        </p:spPr>
        <p:txBody>
          <a:bodyPr spcFirstLastPara="1" wrap="square" lIns="91425" tIns="45700" rIns="91425" bIns="45700" anchor="ctr" anchorCtr="0">
            <a:noAutofit/>
          </a:bodyPr>
          <a:lstStyle/>
          <a:p>
            <a:pPr marL="0" lvl="0" indent="0">
              <a:buFont typeface="Arial"/>
              <a:buNone/>
            </a:pPr>
            <a:r>
              <a:rPr lang="en-US" b="1" u="sng" dirty="0">
                <a:solidFill>
                  <a:schemeClr val="accent1"/>
                </a:solidFill>
                <a:hlinkClick r:id="rId7">
                  <a:extLst>
                    <a:ext uri="{A12FA001-AC4F-418D-AE19-62706E023703}">
                      <ahyp:hlinkClr xmlns:ahyp="http://schemas.microsoft.com/office/drawing/2018/hyperlinkcolor" val="tx"/>
                    </a:ext>
                  </a:extLst>
                </a:hlinkClick>
              </a:rPr>
              <a:t>4. Emissions by State by Fuel</a:t>
            </a:r>
            <a:endParaRPr b="1" u="sng" dirty="0">
              <a:solidFill>
                <a:schemeClr val="accent1"/>
              </a:solidFill>
            </a:endParaRPr>
          </a:p>
          <a:p>
            <a:pPr marL="0" marR="0" lvl="0" indent="0" algn="l" rtl="0">
              <a:spcBef>
                <a:spcPts val="0"/>
              </a:spcBef>
              <a:spcAft>
                <a:spcPts val="0"/>
              </a:spcAft>
              <a:buNone/>
            </a:pPr>
            <a:r>
              <a:rPr lang="en-US" sz="1400" b="1" dirty="0">
                <a:solidFill>
                  <a:schemeClr val="dk1"/>
                </a:solidFill>
                <a:latin typeface="Arial"/>
                <a:ea typeface="Arial"/>
                <a:cs typeface="Arial"/>
                <a:sym typeface="Arial"/>
              </a:rPr>
              <a:t>Source: State specific data</a:t>
            </a:r>
            <a:endParaRPr dirty="0"/>
          </a:p>
          <a:p>
            <a:pPr marL="0" marR="0" lvl="0" indent="0" algn="l" rtl="0">
              <a:spcBef>
                <a:spcPts val="0"/>
              </a:spcBef>
              <a:spcAft>
                <a:spcPts val="0"/>
              </a:spcAft>
              <a:buNone/>
            </a:pPr>
            <a:r>
              <a:rPr lang="en-US" sz="1400" b="1" dirty="0">
                <a:solidFill>
                  <a:schemeClr val="dk1"/>
                </a:solidFill>
                <a:latin typeface="Arial"/>
                <a:ea typeface="Arial"/>
                <a:cs typeface="Arial"/>
                <a:sym typeface="Arial"/>
              </a:rPr>
              <a:t>Time Period: 2014 – 202</a:t>
            </a:r>
            <a:r>
              <a:rPr lang="en-US" b="1" dirty="0">
                <a:solidFill>
                  <a:schemeClr val="dk1"/>
                </a:solidFill>
              </a:rPr>
              <a:t>3</a:t>
            </a:r>
            <a:endParaRPr dirty="0"/>
          </a:p>
        </p:txBody>
      </p:sp>
      <p:cxnSp>
        <p:nvCxnSpPr>
          <p:cNvPr id="154" name="Google Shape;154;p3"/>
          <p:cNvCxnSpPr>
            <a:stCxn id="149" idx="3"/>
            <a:endCxn id="150" idx="1"/>
          </p:cNvCxnSpPr>
          <p:nvPr/>
        </p:nvCxnSpPr>
        <p:spPr>
          <a:xfrm rot="10800000" flipH="1">
            <a:off x="3787072" y="2027400"/>
            <a:ext cx="575700" cy="1566600"/>
          </a:xfrm>
          <a:prstGeom prst="bentConnector3">
            <a:avLst>
              <a:gd name="adj1" fmla="val 50000"/>
            </a:avLst>
          </a:prstGeom>
          <a:noFill/>
          <a:ln w="9525" cap="flat" cmpd="sng">
            <a:solidFill>
              <a:schemeClr val="accent4"/>
            </a:solidFill>
            <a:prstDash val="solid"/>
            <a:miter lim="800000"/>
            <a:headEnd type="none" w="sm" len="sm"/>
            <a:tailEnd type="triangle" w="med" len="med"/>
          </a:ln>
        </p:spPr>
      </p:cxnSp>
      <p:cxnSp>
        <p:nvCxnSpPr>
          <p:cNvPr id="155" name="Google Shape;155;p3"/>
          <p:cNvCxnSpPr>
            <a:stCxn id="149" idx="3"/>
            <a:endCxn id="153" idx="1"/>
          </p:cNvCxnSpPr>
          <p:nvPr/>
        </p:nvCxnSpPr>
        <p:spPr>
          <a:xfrm>
            <a:off x="3787072" y="3594000"/>
            <a:ext cx="575700" cy="1562100"/>
          </a:xfrm>
          <a:prstGeom prst="bentConnector3">
            <a:avLst>
              <a:gd name="adj1" fmla="val 49996"/>
            </a:avLst>
          </a:prstGeom>
          <a:noFill/>
          <a:ln w="9525" cap="flat" cmpd="sng">
            <a:solidFill>
              <a:schemeClr val="accent4"/>
            </a:solidFill>
            <a:prstDash val="solid"/>
            <a:miter lim="800000"/>
            <a:headEnd type="none" w="sm" len="sm"/>
            <a:tailEnd type="triangle" w="med" len="med"/>
          </a:ln>
        </p:spPr>
      </p:cxnSp>
      <p:cxnSp>
        <p:nvCxnSpPr>
          <p:cNvPr id="156" name="Google Shape;156;p3"/>
          <p:cNvCxnSpPr>
            <a:stCxn id="149" idx="3"/>
            <a:endCxn id="152" idx="1"/>
          </p:cNvCxnSpPr>
          <p:nvPr/>
        </p:nvCxnSpPr>
        <p:spPr>
          <a:xfrm>
            <a:off x="3787072" y="3594000"/>
            <a:ext cx="575700" cy="600"/>
          </a:xfrm>
          <a:prstGeom prst="bentConnector3">
            <a:avLst>
              <a:gd name="adj1" fmla="val 49996"/>
            </a:avLst>
          </a:prstGeom>
          <a:noFill/>
          <a:ln w="9525" cap="flat" cmpd="sng">
            <a:solidFill>
              <a:schemeClr val="accent4"/>
            </a:solidFill>
            <a:prstDash val="solid"/>
            <a:miter lim="800000"/>
            <a:headEnd type="none" w="sm" len="sm"/>
            <a:tailEnd type="triangle" w="med" len="med"/>
          </a:ln>
        </p:spPr>
      </p:cxnSp>
      <p:sp>
        <p:nvSpPr>
          <p:cNvPr id="157" name="Google Shape;157;p3"/>
          <p:cNvSpPr txBox="1"/>
          <p:nvPr/>
        </p:nvSpPr>
        <p:spPr>
          <a:xfrm>
            <a:off x="8542433" y="3178500"/>
            <a:ext cx="356799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Columns: Period, State ID, State Description, Sector ID, Sector Name, Customers, Price, Revenue, Sales, Customers Units, Price Units, Revenue Units, Sales Units</a:t>
            </a:r>
            <a:endParaRPr/>
          </a:p>
        </p:txBody>
      </p:sp>
      <p:sp>
        <p:nvSpPr>
          <p:cNvPr id="158" name="Google Shape;158;p3"/>
          <p:cNvSpPr txBox="1"/>
          <p:nvPr/>
        </p:nvSpPr>
        <p:spPr>
          <a:xfrm>
            <a:off x="8542433" y="4648286"/>
            <a:ext cx="3567996"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Columns: Period, State ID, State Description, Fuel ID, Fuel Description, CO2 Rate (lbs/MWh), CO2 (Thousand Metric Tons), NOx Rate (lbs/MWh), NOx (Short Tons), SO2 Rate (lbs/MWh), SO2 (Short Tons)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4"/>
          <p:cNvSpPr txBox="1">
            <a:spLocks noGrp="1"/>
          </p:cNvSpPr>
          <p:nvPr>
            <p:ph type="title"/>
          </p:nvPr>
        </p:nvSpPr>
        <p:spPr>
          <a:xfrm>
            <a:off x="660400" y="128587"/>
            <a:ext cx="10858500" cy="90011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en-US"/>
              <a:t>Data Processing</a:t>
            </a:r>
            <a:endParaRPr/>
          </a:p>
        </p:txBody>
      </p:sp>
      <p:pic>
        <p:nvPicPr>
          <p:cNvPr id="164" name="Google Shape;164;p4"/>
          <p:cNvPicPr preferRelativeResize="0"/>
          <p:nvPr/>
        </p:nvPicPr>
        <p:blipFill rotWithShape="1">
          <a:blip r:embed="rId3">
            <a:alphaModFix/>
          </a:blip>
          <a:srcRect/>
          <a:stretch/>
        </p:blipFill>
        <p:spPr>
          <a:xfrm>
            <a:off x="9153602" y="344161"/>
            <a:ext cx="2671721" cy="514344"/>
          </a:xfrm>
          <a:prstGeom prst="rect">
            <a:avLst/>
          </a:prstGeom>
          <a:noFill/>
          <a:ln>
            <a:noFill/>
          </a:ln>
        </p:spPr>
      </p:pic>
      <p:sp>
        <p:nvSpPr>
          <p:cNvPr id="165" name="Google Shape;165;p4"/>
          <p:cNvSpPr/>
          <p:nvPr/>
        </p:nvSpPr>
        <p:spPr>
          <a:xfrm>
            <a:off x="2161869" y="3158286"/>
            <a:ext cx="1463040" cy="640080"/>
          </a:xfrm>
          <a:prstGeom prst="rect">
            <a:avLst/>
          </a:prstGeom>
          <a:gradFill>
            <a:gsLst>
              <a:gs pos="0">
                <a:srgbClr val="6E8EDA"/>
              </a:gs>
              <a:gs pos="50000">
                <a:srgbClr val="527EDA"/>
              </a:gs>
              <a:gs pos="100000">
                <a:srgbClr val="416CC8"/>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Inspect Data Type &amp; Structure</a:t>
            </a:r>
            <a:endParaRPr/>
          </a:p>
        </p:txBody>
      </p:sp>
      <p:sp>
        <p:nvSpPr>
          <p:cNvPr id="166" name="Google Shape;166;p4"/>
          <p:cNvSpPr/>
          <p:nvPr/>
        </p:nvSpPr>
        <p:spPr>
          <a:xfrm>
            <a:off x="5491905" y="3158286"/>
            <a:ext cx="1463040" cy="640080"/>
          </a:xfrm>
          <a:prstGeom prst="rect">
            <a:avLst/>
          </a:prstGeom>
          <a:gradFill>
            <a:gsLst>
              <a:gs pos="0">
                <a:srgbClr val="6E8EDA"/>
              </a:gs>
              <a:gs pos="50000">
                <a:srgbClr val="527EDA"/>
              </a:gs>
              <a:gs pos="100000">
                <a:srgbClr val="416CC8"/>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Drop Unit Column Update Column Names</a:t>
            </a:r>
            <a:endParaRPr sz="1200">
              <a:solidFill>
                <a:schemeClr val="lt1"/>
              </a:solidFill>
              <a:latin typeface="Arial"/>
              <a:ea typeface="Arial"/>
              <a:cs typeface="Arial"/>
              <a:sym typeface="Arial"/>
            </a:endParaRPr>
          </a:p>
        </p:txBody>
      </p:sp>
      <p:sp>
        <p:nvSpPr>
          <p:cNvPr id="167" name="Google Shape;167;p4"/>
          <p:cNvSpPr/>
          <p:nvPr/>
        </p:nvSpPr>
        <p:spPr>
          <a:xfrm>
            <a:off x="7156923" y="3158286"/>
            <a:ext cx="1463040" cy="640080"/>
          </a:xfrm>
          <a:prstGeom prst="rect">
            <a:avLst/>
          </a:prstGeom>
          <a:gradFill>
            <a:gsLst>
              <a:gs pos="0">
                <a:srgbClr val="6E8EDA"/>
              </a:gs>
              <a:gs pos="50000">
                <a:srgbClr val="527EDA"/>
              </a:gs>
              <a:gs pos="100000">
                <a:srgbClr val="416CC8"/>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Remove Outliers</a:t>
            </a:r>
            <a:endParaRPr/>
          </a:p>
        </p:txBody>
      </p:sp>
      <p:sp>
        <p:nvSpPr>
          <p:cNvPr id="168" name="Google Shape;168;p4"/>
          <p:cNvSpPr/>
          <p:nvPr/>
        </p:nvSpPr>
        <p:spPr>
          <a:xfrm>
            <a:off x="3826887" y="3158286"/>
            <a:ext cx="1463040" cy="640080"/>
          </a:xfrm>
          <a:prstGeom prst="rect">
            <a:avLst/>
          </a:prstGeom>
          <a:gradFill>
            <a:gsLst>
              <a:gs pos="0">
                <a:srgbClr val="6E8EDA"/>
              </a:gs>
              <a:gs pos="50000">
                <a:srgbClr val="527EDA"/>
              </a:gs>
              <a:gs pos="100000">
                <a:srgbClr val="416CC8"/>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Convert Data Type</a:t>
            </a:r>
            <a:endParaRPr/>
          </a:p>
        </p:txBody>
      </p:sp>
      <p:sp>
        <p:nvSpPr>
          <p:cNvPr id="169" name="Google Shape;169;p4"/>
          <p:cNvSpPr/>
          <p:nvPr/>
        </p:nvSpPr>
        <p:spPr>
          <a:xfrm>
            <a:off x="8821941" y="3158286"/>
            <a:ext cx="1463040" cy="640080"/>
          </a:xfrm>
          <a:prstGeom prst="rect">
            <a:avLst/>
          </a:prstGeom>
          <a:gradFill>
            <a:gsLst>
              <a:gs pos="0">
                <a:srgbClr val="6E8EDA"/>
              </a:gs>
              <a:gs pos="50000">
                <a:srgbClr val="527EDA"/>
              </a:gs>
              <a:gs pos="100000">
                <a:srgbClr val="416CC8"/>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Data Aggregation</a:t>
            </a:r>
            <a:endParaRPr/>
          </a:p>
        </p:txBody>
      </p:sp>
      <p:sp>
        <p:nvSpPr>
          <p:cNvPr id="170" name="Google Shape;170;p4"/>
          <p:cNvSpPr/>
          <p:nvPr/>
        </p:nvSpPr>
        <p:spPr>
          <a:xfrm>
            <a:off x="10486957" y="3158286"/>
            <a:ext cx="1463040" cy="640080"/>
          </a:xfrm>
          <a:prstGeom prst="rect">
            <a:avLst/>
          </a:prstGeom>
          <a:gradFill>
            <a:gsLst>
              <a:gs pos="0">
                <a:srgbClr val="D8D8D8"/>
              </a:gs>
              <a:gs pos="50000">
                <a:srgbClr val="CECECE"/>
              </a:gs>
              <a:gs pos="100000">
                <a:srgbClr val="C8C8C8"/>
              </a:gs>
            </a:gsLst>
            <a:lin ang="5400000" scaled="0"/>
          </a:gra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Arial"/>
                <a:ea typeface="Arial"/>
                <a:cs typeface="Arial"/>
                <a:sym typeface="Arial"/>
              </a:rPr>
              <a:t>Processed Data</a:t>
            </a:r>
            <a:endParaRPr/>
          </a:p>
        </p:txBody>
      </p:sp>
      <p:sp>
        <p:nvSpPr>
          <p:cNvPr id="171" name="Google Shape;171;p4"/>
          <p:cNvSpPr/>
          <p:nvPr/>
        </p:nvSpPr>
        <p:spPr>
          <a:xfrm>
            <a:off x="496851" y="3158286"/>
            <a:ext cx="1463040" cy="640080"/>
          </a:xfrm>
          <a:prstGeom prst="rect">
            <a:avLst/>
          </a:prstGeom>
          <a:solidFill>
            <a:schemeClr val="accent6"/>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Data Loading</a:t>
            </a:r>
            <a:endParaRPr/>
          </a:p>
        </p:txBody>
      </p:sp>
      <p:cxnSp>
        <p:nvCxnSpPr>
          <p:cNvPr id="172" name="Google Shape;172;p4"/>
          <p:cNvCxnSpPr>
            <a:stCxn id="169" idx="3"/>
            <a:endCxn id="170" idx="1"/>
          </p:cNvCxnSpPr>
          <p:nvPr/>
        </p:nvCxnSpPr>
        <p:spPr>
          <a:xfrm>
            <a:off x="10284981" y="3478326"/>
            <a:ext cx="201900" cy="0"/>
          </a:xfrm>
          <a:prstGeom prst="straightConnector1">
            <a:avLst/>
          </a:prstGeom>
          <a:noFill/>
          <a:ln w="9525" cap="flat" cmpd="sng">
            <a:solidFill>
              <a:schemeClr val="accent1"/>
            </a:solidFill>
            <a:prstDash val="solid"/>
            <a:miter lim="800000"/>
            <a:headEnd type="none" w="sm" len="sm"/>
            <a:tailEnd type="triangle" w="med" len="med"/>
          </a:ln>
        </p:spPr>
      </p:cxnSp>
      <p:sp>
        <p:nvSpPr>
          <p:cNvPr id="173" name="Google Shape;173;p4"/>
          <p:cNvSpPr txBox="1"/>
          <p:nvPr/>
        </p:nvSpPr>
        <p:spPr>
          <a:xfrm>
            <a:off x="192721" y="4121443"/>
            <a:ext cx="2071300" cy="492443"/>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Clr>
                <a:schemeClr val="dk1"/>
              </a:buClr>
              <a:buSzPts val="1300"/>
              <a:buFont typeface="Arial"/>
              <a:buChar char="-"/>
            </a:pPr>
            <a:r>
              <a:rPr lang="en-US" sz="1300">
                <a:solidFill>
                  <a:schemeClr val="dk1"/>
                </a:solidFill>
                <a:latin typeface="Arial"/>
                <a:ea typeface="Arial"/>
                <a:cs typeface="Arial"/>
                <a:sym typeface="Arial"/>
              </a:rPr>
              <a:t>Load data from EIA API into a DataFrame.</a:t>
            </a:r>
            <a:endParaRPr/>
          </a:p>
        </p:txBody>
      </p:sp>
      <p:cxnSp>
        <p:nvCxnSpPr>
          <p:cNvPr id="174" name="Google Shape;174;p4"/>
          <p:cNvCxnSpPr>
            <a:stCxn id="171" idx="3"/>
            <a:endCxn id="165" idx="1"/>
          </p:cNvCxnSpPr>
          <p:nvPr/>
        </p:nvCxnSpPr>
        <p:spPr>
          <a:xfrm>
            <a:off x="1959891" y="3478326"/>
            <a:ext cx="20190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175" name="Google Shape;175;p4"/>
          <p:cNvCxnSpPr>
            <a:stCxn id="165" idx="3"/>
            <a:endCxn id="168" idx="1"/>
          </p:cNvCxnSpPr>
          <p:nvPr/>
        </p:nvCxnSpPr>
        <p:spPr>
          <a:xfrm>
            <a:off x="3624909" y="3478326"/>
            <a:ext cx="20190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176" name="Google Shape;176;p4"/>
          <p:cNvCxnSpPr>
            <a:stCxn id="168" idx="3"/>
            <a:endCxn id="166" idx="1"/>
          </p:cNvCxnSpPr>
          <p:nvPr/>
        </p:nvCxnSpPr>
        <p:spPr>
          <a:xfrm>
            <a:off x="5289927" y="3478326"/>
            <a:ext cx="20190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177" name="Google Shape;177;p4"/>
          <p:cNvCxnSpPr>
            <a:stCxn id="166" idx="3"/>
            <a:endCxn id="167" idx="1"/>
          </p:cNvCxnSpPr>
          <p:nvPr/>
        </p:nvCxnSpPr>
        <p:spPr>
          <a:xfrm>
            <a:off x="6954945" y="3478326"/>
            <a:ext cx="20190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178" name="Google Shape;178;p4"/>
          <p:cNvCxnSpPr>
            <a:stCxn id="167" idx="3"/>
            <a:endCxn id="169" idx="1"/>
          </p:cNvCxnSpPr>
          <p:nvPr/>
        </p:nvCxnSpPr>
        <p:spPr>
          <a:xfrm>
            <a:off x="8619963" y="3478326"/>
            <a:ext cx="201900" cy="0"/>
          </a:xfrm>
          <a:prstGeom prst="straightConnector1">
            <a:avLst/>
          </a:prstGeom>
          <a:noFill/>
          <a:ln w="9525" cap="flat" cmpd="sng">
            <a:solidFill>
              <a:schemeClr val="accent1"/>
            </a:solidFill>
            <a:prstDash val="solid"/>
            <a:miter lim="800000"/>
            <a:headEnd type="none" w="sm" len="sm"/>
            <a:tailEnd type="triangle" w="med" len="med"/>
          </a:ln>
        </p:spPr>
      </p:cxnSp>
      <p:sp>
        <p:nvSpPr>
          <p:cNvPr id="179" name="Google Shape;179;p4"/>
          <p:cNvSpPr txBox="1"/>
          <p:nvPr/>
        </p:nvSpPr>
        <p:spPr>
          <a:xfrm>
            <a:off x="1959891" y="2205742"/>
            <a:ext cx="2071300" cy="692497"/>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Clr>
                <a:schemeClr val="dk1"/>
              </a:buClr>
              <a:buSzPts val="1300"/>
              <a:buFont typeface="Arial"/>
              <a:buChar char="-"/>
            </a:pPr>
            <a:r>
              <a:rPr lang="en-US" sz="1300">
                <a:solidFill>
                  <a:schemeClr val="dk1"/>
                </a:solidFill>
                <a:latin typeface="Arial"/>
                <a:ea typeface="Arial"/>
                <a:cs typeface="Arial"/>
                <a:sym typeface="Arial"/>
              </a:rPr>
              <a:t>Check the data structure, column names, and types. </a:t>
            </a:r>
            <a:endParaRPr/>
          </a:p>
        </p:txBody>
      </p:sp>
      <p:sp>
        <p:nvSpPr>
          <p:cNvPr id="180" name="Google Shape;180;p4"/>
          <p:cNvSpPr txBox="1"/>
          <p:nvPr/>
        </p:nvSpPr>
        <p:spPr>
          <a:xfrm>
            <a:off x="3725898" y="4121443"/>
            <a:ext cx="2071300" cy="892552"/>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Clr>
                <a:schemeClr val="dk1"/>
              </a:buClr>
              <a:buSzPts val="1300"/>
              <a:buFont typeface="Arial"/>
              <a:buChar char="-"/>
            </a:pPr>
            <a:r>
              <a:rPr lang="en-US" sz="1300">
                <a:solidFill>
                  <a:schemeClr val="dk1"/>
                </a:solidFill>
                <a:latin typeface="Arial"/>
                <a:ea typeface="Arial"/>
                <a:cs typeface="Arial"/>
                <a:sym typeface="Arial"/>
              </a:rPr>
              <a:t>Convert relevant columns like period to datetime and others to numerical types. </a:t>
            </a:r>
            <a:endParaRPr/>
          </a:p>
        </p:txBody>
      </p:sp>
      <p:sp>
        <p:nvSpPr>
          <p:cNvPr id="181" name="Google Shape;181;p4"/>
          <p:cNvSpPr txBox="1"/>
          <p:nvPr/>
        </p:nvSpPr>
        <p:spPr>
          <a:xfrm>
            <a:off x="5200550" y="2005687"/>
            <a:ext cx="2369032" cy="892552"/>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Clr>
                <a:schemeClr val="dk1"/>
              </a:buClr>
              <a:buSzPts val="1300"/>
              <a:buFont typeface="Arial"/>
              <a:buChar char="-"/>
            </a:pPr>
            <a:r>
              <a:rPr lang="en-US" sz="1300">
                <a:solidFill>
                  <a:schemeClr val="dk1"/>
                </a:solidFill>
                <a:latin typeface="Arial"/>
                <a:ea typeface="Arial"/>
                <a:cs typeface="Arial"/>
                <a:sym typeface="Arial"/>
              </a:rPr>
              <a:t>Remove any unnecessary columns (like units) and rename columns for better readability.</a:t>
            </a:r>
            <a:endParaRPr/>
          </a:p>
        </p:txBody>
      </p:sp>
      <p:sp>
        <p:nvSpPr>
          <p:cNvPr id="182" name="Google Shape;182;p4"/>
          <p:cNvSpPr txBox="1"/>
          <p:nvPr/>
        </p:nvSpPr>
        <p:spPr>
          <a:xfrm>
            <a:off x="6954945" y="4121443"/>
            <a:ext cx="2071300" cy="892552"/>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Clr>
                <a:schemeClr val="dk1"/>
              </a:buClr>
              <a:buSzPts val="1300"/>
              <a:buFont typeface="Arial"/>
              <a:buChar char="-"/>
            </a:pPr>
            <a:r>
              <a:rPr lang="en-US" sz="1300">
                <a:solidFill>
                  <a:schemeClr val="dk1"/>
                </a:solidFill>
                <a:latin typeface="Arial"/>
                <a:ea typeface="Arial"/>
                <a:cs typeface="Arial"/>
                <a:sym typeface="Arial"/>
              </a:rPr>
              <a:t>Identify and handle outliers in columns like sales and price to ensure the data quality.</a:t>
            </a:r>
            <a:endParaRPr/>
          </a:p>
        </p:txBody>
      </p:sp>
      <p:sp>
        <p:nvSpPr>
          <p:cNvPr id="183" name="Google Shape;183;p4"/>
          <p:cNvSpPr txBox="1"/>
          <p:nvPr/>
        </p:nvSpPr>
        <p:spPr>
          <a:xfrm>
            <a:off x="8517811" y="1805632"/>
            <a:ext cx="2071300" cy="1092607"/>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Clr>
                <a:schemeClr val="dk1"/>
              </a:buClr>
              <a:buSzPts val="1300"/>
              <a:buFont typeface="Arial"/>
              <a:buChar char="-"/>
            </a:pPr>
            <a:r>
              <a:rPr lang="en-US" sz="1300">
                <a:solidFill>
                  <a:schemeClr val="dk1"/>
                </a:solidFill>
                <a:latin typeface="Arial"/>
                <a:ea typeface="Arial"/>
                <a:cs typeface="Arial"/>
                <a:sym typeface="Arial"/>
              </a:rPr>
              <a:t>Aggregate data based on time periods (monthly or yearly), sectors, or states, to analyze overall trends.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5"/>
          <p:cNvSpPr txBox="1">
            <a:spLocks noGrp="1"/>
          </p:cNvSpPr>
          <p:nvPr>
            <p:ph type="title"/>
          </p:nvPr>
        </p:nvSpPr>
        <p:spPr>
          <a:xfrm>
            <a:off x="660400" y="128587"/>
            <a:ext cx="10858500" cy="90011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en-US"/>
              <a:t>Univariate Analysis</a:t>
            </a:r>
            <a:endParaRPr/>
          </a:p>
        </p:txBody>
      </p:sp>
      <p:sp>
        <p:nvSpPr>
          <p:cNvPr id="189" name="Google Shape;189;p5"/>
          <p:cNvSpPr txBox="1">
            <a:spLocks noGrp="1"/>
          </p:cNvSpPr>
          <p:nvPr>
            <p:ph type="sldNum" idx="12"/>
          </p:nvPr>
        </p:nvSpPr>
        <p:spPr>
          <a:xfrm>
            <a:off x="7861300" y="6409690"/>
            <a:ext cx="3657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190" name="Google Shape;190;p5"/>
          <p:cNvPicPr preferRelativeResize="0"/>
          <p:nvPr/>
        </p:nvPicPr>
        <p:blipFill rotWithShape="1">
          <a:blip r:embed="rId3">
            <a:alphaModFix/>
          </a:blip>
          <a:srcRect/>
          <a:stretch/>
        </p:blipFill>
        <p:spPr>
          <a:xfrm>
            <a:off x="9153602" y="344161"/>
            <a:ext cx="2671721" cy="514344"/>
          </a:xfrm>
          <a:prstGeom prst="rect">
            <a:avLst/>
          </a:prstGeom>
          <a:noFill/>
          <a:ln>
            <a:noFill/>
          </a:ln>
        </p:spPr>
      </p:pic>
      <p:pic>
        <p:nvPicPr>
          <p:cNvPr id="191" name="Google Shape;191;p5"/>
          <p:cNvPicPr preferRelativeResize="0"/>
          <p:nvPr/>
        </p:nvPicPr>
        <p:blipFill rotWithShape="1">
          <a:blip r:embed="rId4">
            <a:alphaModFix/>
          </a:blip>
          <a:srcRect/>
          <a:stretch/>
        </p:blipFill>
        <p:spPr>
          <a:xfrm>
            <a:off x="460375" y="1109125"/>
            <a:ext cx="7400925" cy="2838450"/>
          </a:xfrm>
          <a:prstGeom prst="rect">
            <a:avLst/>
          </a:prstGeom>
          <a:noFill/>
          <a:ln>
            <a:noFill/>
          </a:ln>
        </p:spPr>
      </p:pic>
      <p:pic>
        <p:nvPicPr>
          <p:cNvPr id="192" name="Google Shape;192;p5"/>
          <p:cNvPicPr preferRelativeResize="0"/>
          <p:nvPr/>
        </p:nvPicPr>
        <p:blipFill rotWithShape="1">
          <a:blip r:embed="rId5">
            <a:alphaModFix/>
          </a:blip>
          <a:srcRect/>
          <a:stretch/>
        </p:blipFill>
        <p:spPr>
          <a:xfrm>
            <a:off x="3887454" y="3947575"/>
            <a:ext cx="7400925" cy="2600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6"/>
          <p:cNvSpPr txBox="1">
            <a:spLocks noGrp="1"/>
          </p:cNvSpPr>
          <p:nvPr>
            <p:ph type="title"/>
          </p:nvPr>
        </p:nvSpPr>
        <p:spPr>
          <a:xfrm>
            <a:off x="660400" y="128587"/>
            <a:ext cx="10858500" cy="90011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en-US"/>
              <a:t>Univariate Analysis</a:t>
            </a:r>
            <a:endParaRPr/>
          </a:p>
        </p:txBody>
      </p:sp>
      <p:sp>
        <p:nvSpPr>
          <p:cNvPr id="198" name="Google Shape;198;p6"/>
          <p:cNvSpPr txBox="1">
            <a:spLocks noGrp="1"/>
          </p:cNvSpPr>
          <p:nvPr>
            <p:ph type="sldNum" idx="12"/>
          </p:nvPr>
        </p:nvSpPr>
        <p:spPr>
          <a:xfrm>
            <a:off x="7861300" y="6409690"/>
            <a:ext cx="3657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199" name="Google Shape;199;p6"/>
          <p:cNvPicPr preferRelativeResize="0"/>
          <p:nvPr/>
        </p:nvPicPr>
        <p:blipFill rotWithShape="1">
          <a:blip r:embed="rId3">
            <a:alphaModFix/>
          </a:blip>
          <a:srcRect/>
          <a:stretch/>
        </p:blipFill>
        <p:spPr>
          <a:xfrm>
            <a:off x="9153602" y="344161"/>
            <a:ext cx="2671721" cy="514344"/>
          </a:xfrm>
          <a:prstGeom prst="rect">
            <a:avLst/>
          </a:prstGeom>
          <a:noFill/>
          <a:ln>
            <a:noFill/>
          </a:ln>
        </p:spPr>
      </p:pic>
      <p:pic>
        <p:nvPicPr>
          <p:cNvPr id="200" name="Google Shape;200;p6"/>
          <p:cNvPicPr preferRelativeResize="0"/>
          <p:nvPr/>
        </p:nvPicPr>
        <p:blipFill rotWithShape="1">
          <a:blip r:embed="rId4">
            <a:alphaModFix/>
          </a:blip>
          <a:srcRect/>
          <a:stretch/>
        </p:blipFill>
        <p:spPr>
          <a:xfrm>
            <a:off x="466224" y="1028699"/>
            <a:ext cx="7505700" cy="2847975"/>
          </a:xfrm>
          <a:prstGeom prst="rect">
            <a:avLst/>
          </a:prstGeom>
          <a:noFill/>
          <a:ln>
            <a:noFill/>
          </a:ln>
        </p:spPr>
      </p:pic>
      <p:pic>
        <p:nvPicPr>
          <p:cNvPr id="201" name="Google Shape;201;p6"/>
          <p:cNvPicPr preferRelativeResize="0"/>
          <p:nvPr/>
        </p:nvPicPr>
        <p:blipFill rotWithShape="1">
          <a:blip r:embed="rId5">
            <a:alphaModFix/>
          </a:blip>
          <a:srcRect/>
          <a:stretch/>
        </p:blipFill>
        <p:spPr>
          <a:xfrm>
            <a:off x="3758364" y="3876674"/>
            <a:ext cx="7562850" cy="2571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7"/>
          <p:cNvSpPr txBox="1">
            <a:spLocks noGrp="1"/>
          </p:cNvSpPr>
          <p:nvPr>
            <p:ph type="title"/>
          </p:nvPr>
        </p:nvSpPr>
        <p:spPr>
          <a:xfrm>
            <a:off x="660400" y="128587"/>
            <a:ext cx="10858500" cy="90011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en-US"/>
              <a:t>Univariate Analysis</a:t>
            </a:r>
            <a:endParaRPr/>
          </a:p>
        </p:txBody>
      </p:sp>
      <p:sp>
        <p:nvSpPr>
          <p:cNvPr id="207" name="Google Shape;207;p7"/>
          <p:cNvSpPr txBox="1">
            <a:spLocks noGrp="1"/>
          </p:cNvSpPr>
          <p:nvPr>
            <p:ph type="sldNum" idx="12"/>
          </p:nvPr>
        </p:nvSpPr>
        <p:spPr>
          <a:xfrm>
            <a:off x="7861300" y="6409690"/>
            <a:ext cx="3657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208" name="Google Shape;208;p7"/>
          <p:cNvPicPr preferRelativeResize="0"/>
          <p:nvPr/>
        </p:nvPicPr>
        <p:blipFill rotWithShape="1">
          <a:blip r:embed="rId3">
            <a:alphaModFix/>
          </a:blip>
          <a:srcRect/>
          <a:stretch/>
        </p:blipFill>
        <p:spPr>
          <a:xfrm>
            <a:off x="9153602" y="344161"/>
            <a:ext cx="2671721" cy="514344"/>
          </a:xfrm>
          <a:prstGeom prst="rect">
            <a:avLst/>
          </a:prstGeom>
          <a:noFill/>
          <a:ln>
            <a:noFill/>
          </a:ln>
        </p:spPr>
      </p:pic>
      <p:pic>
        <p:nvPicPr>
          <p:cNvPr id="209" name="Google Shape;209;p7"/>
          <p:cNvPicPr preferRelativeResize="0"/>
          <p:nvPr/>
        </p:nvPicPr>
        <p:blipFill rotWithShape="1">
          <a:blip r:embed="rId4">
            <a:alphaModFix/>
          </a:blip>
          <a:srcRect/>
          <a:stretch/>
        </p:blipFill>
        <p:spPr>
          <a:xfrm>
            <a:off x="2228850" y="1475429"/>
            <a:ext cx="7734300" cy="4657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8"/>
          <p:cNvSpPr txBox="1">
            <a:spLocks noGrp="1"/>
          </p:cNvSpPr>
          <p:nvPr>
            <p:ph type="title"/>
          </p:nvPr>
        </p:nvSpPr>
        <p:spPr>
          <a:xfrm>
            <a:off x="660400" y="128587"/>
            <a:ext cx="10858500" cy="90011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en-US"/>
              <a:t>EDA – CO2 Emissions Dataset </a:t>
            </a:r>
            <a:endParaRPr/>
          </a:p>
        </p:txBody>
      </p:sp>
      <p:sp>
        <p:nvSpPr>
          <p:cNvPr id="215" name="Google Shape;215;p8"/>
          <p:cNvSpPr txBox="1">
            <a:spLocks noGrp="1"/>
          </p:cNvSpPr>
          <p:nvPr>
            <p:ph type="sldNum" idx="12"/>
          </p:nvPr>
        </p:nvSpPr>
        <p:spPr>
          <a:xfrm>
            <a:off x="7861300" y="6409690"/>
            <a:ext cx="3657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216" name="Google Shape;216;p8"/>
          <p:cNvPicPr preferRelativeResize="0"/>
          <p:nvPr/>
        </p:nvPicPr>
        <p:blipFill rotWithShape="1">
          <a:blip r:embed="rId3">
            <a:alphaModFix/>
          </a:blip>
          <a:srcRect/>
          <a:stretch/>
        </p:blipFill>
        <p:spPr>
          <a:xfrm>
            <a:off x="9153602" y="344161"/>
            <a:ext cx="2671721" cy="514344"/>
          </a:xfrm>
          <a:prstGeom prst="rect">
            <a:avLst/>
          </a:prstGeom>
          <a:noFill/>
          <a:ln>
            <a:noFill/>
          </a:ln>
        </p:spPr>
      </p:pic>
      <p:pic>
        <p:nvPicPr>
          <p:cNvPr id="217" name="Google Shape;217;p8"/>
          <p:cNvPicPr preferRelativeResize="0"/>
          <p:nvPr/>
        </p:nvPicPr>
        <p:blipFill rotWithShape="1">
          <a:blip r:embed="rId4">
            <a:alphaModFix/>
          </a:blip>
          <a:srcRect/>
          <a:stretch/>
        </p:blipFill>
        <p:spPr>
          <a:xfrm>
            <a:off x="236813" y="2024490"/>
            <a:ext cx="5943600" cy="3615565"/>
          </a:xfrm>
          <a:prstGeom prst="rect">
            <a:avLst/>
          </a:prstGeom>
          <a:noFill/>
          <a:ln>
            <a:noFill/>
          </a:ln>
        </p:spPr>
      </p:pic>
      <p:pic>
        <p:nvPicPr>
          <p:cNvPr id="218" name="Google Shape;218;p8"/>
          <p:cNvPicPr preferRelativeResize="0"/>
          <p:nvPr/>
        </p:nvPicPr>
        <p:blipFill rotWithShape="1">
          <a:blip r:embed="rId5">
            <a:alphaModFix/>
          </a:blip>
          <a:srcRect/>
          <a:stretch/>
        </p:blipFill>
        <p:spPr>
          <a:xfrm>
            <a:off x="6180413" y="2039521"/>
            <a:ext cx="5943600" cy="35855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9"/>
          <p:cNvSpPr txBox="1">
            <a:spLocks noGrp="1"/>
          </p:cNvSpPr>
          <p:nvPr>
            <p:ph type="title"/>
          </p:nvPr>
        </p:nvSpPr>
        <p:spPr>
          <a:xfrm>
            <a:off x="660400" y="128587"/>
            <a:ext cx="10858500" cy="90011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en-US"/>
              <a:t>EDA – CO2 Emission by State for All Sectors</a:t>
            </a:r>
            <a:endParaRPr/>
          </a:p>
        </p:txBody>
      </p:sp>
      <p:sp>
        <p:nvSpPr>
          <p:cNvPr id="224" name="Google Shape;224;p9"/>
          <p:cNvSpPr txBox="1">
            <a:spLocks noGrp="1"/>
          </p:cNvSpPr>
          <p:nvPr>
            <p:ph type="sldNum" idx="12"/>
          </p:nvPr>
        </p:nvSpPr>
        <p:spPr>
          <a:xfrm>
            <a:off x="7861300" y="6409690"/>
            <a:ext cx="3657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225" name="Google Shape;225;p9"/>
          <p:cNvPicPr preferRelativeResize="0"/>
          <p:nvPr/>
        </p:nvPicPr>
        <p:blipFill rotWithShape="1">
          <a:blip r:embed="rId3">
            <a:alphaModFix/>
          </a:blip>
          <a:srcRect/>
          <a:stretch/>
        </p:blipFill>
        <p:spPr>
          <a:xfrm>
            <a:off x="9153602" y="344161"/>
            <a:ext cx="2671721" cy="514344"/>
          </a:xfrm>
          <a:prstGeom prst="rect">
            <a:avLst/>
          </a:prstGeom>
          <a:noFill/>
          <a:ln>
            <a:noFill/>
          </a:ln>
        </p:spPr>
      </p:pic>
      <p:pic>
        <p:nvPicPr>
          <p:cNvPr id="226" name="Google Shape;226;p9"/>
          <p:cNvPicPr preferRelativeResize="0"/>
          <p:nvPr/>
        </p:nvPicPr>
        <p:blipFill rotWithShape="1">
          <a:blip r:embed="rId4">
            <a:alphaModFix/>
          </a:blip>
          <a:srcRect/>
          <a:stretch/>
        </p:blipFill>
        <p:spPr>
          <a:xfrm>
            <a:off x="400900" y="1028699"/>
            <a:ext cx="11424423" cy="5598220"/>
          </a:xfrm>
          <a:prstGeom prst="rect">
            <a:avLst/>
          </a:prstGeom>
          <a:noFill/>
          <a:ln>
            <a:noFill/>
          </a:ln>
        </p:spPr>
      </p:pic>
    </p:spTree>
  </p:cSld>
  <p:clrMapOvr>
    <a:masterClrMapping/>
  </p:clrMapOvr>
</p:sld>
</file>

<file path=ppt/theme/theme1.xml><?xml version="1.0" encoding="utf-8"?>
<a:theme xmlns:a="http://schemas.openxmlformats.org/drawingml/2006/main" name="Designed by iSlide">
  <a:themeElements>
    <a:clrScheme name="iSlide">
      <a:dk1>
        <a:srgbClr val="2F2F2F"/>
      </a:dk1>
      <a:lt1>
        <a:srgbClr val="FFFFFF"/>
      </a:lt1>
      <a:dk2>
        <a:srgbClr val="778495"/>
      </a:dk2>
      <a:lt2>
        <a:srgbClr val="F0F0F0"/>
      </a:lt2>
      <a:accent1>
        <a:srgbClr val="5981D5"/>
      </a:accent1>
      <a:accent2>
        <a:srgbClr val="94B85C"/>
      </a:accent2>
      <a:accent3>
        <a:srgbClr val="AEAEAE"/>
      </a:accent3>
      <a:accent4>
        <a:srgbClr val="A0A0A0"/>
      </a:accent4>
      <a:accent5>
        <a:srgbClr val="B0B0B0"/>
      </a:accent5>
      <a:accent6>
        <a:srgbClr val="6F6F6F"/>
      </a:accent6>
      <a:hlink>
        <a:srgbClr val="F84D4D"/>
      </a:hlink>
      <a:folHlink>
        <a:srgbClr val="9797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signed by iSlide">
  <a:themeElements>
    <a:clrScheme name="iSlide">
      <a:dk1>
        <a:srgbClr val="2F2F2F"/>
      </a:dk1>
      <a:lt1>
        <a:srgbClr val="FFFFFF"/>
      </a:lt1>
      <a:dk2>
        <a:srgbClr val="778495"/>
      </a:dk2>
      <a:lt2>
        <a:srgbClr val="F0F0F0"/>
      </a:lt2>
      <a:accent1>
        <a:srgbClr val="5981D5"/>
      </a:accent1>
      <a:accent2>
        <a:srgbClr val="94B85C"/>
      </a:accent2>
      <a:accent3>
        <a:srgbClr val="AEAEAE"/>
      </a:accent3>
      <a:accent4>
        <a:srgbClr val="A0A0A0"/>
      </a:accent4>
      <a:accent5>
        <a:srgbClr val="B0B0B0"/>
      </a:accent5>
      <a:accent6>
        <a:srgbClr val="6F6F6F"/>
      </a:accent6>
      <a:hlink>
        <a:srgbClr val="F84D4D"/>
      </a:hlink>
      <a:folHlink>
        <a:srgbClr val="9797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1059</Words>
  <Application>Microsoft Office PowerPoint</Application>
  <PresentationFormat>Widescreen</PresentationFormat>
  <Paragraphs>117</Paragraphs>
  <Slides>18</Slides>
  <Notes>18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Microsoft Yahei</vt:lpstr>
      <vt:lpstr>Arial</vt:lpstr>
      <vt:lpstr>Calibri</vt:lpstr>
      <vt:lpstr>Designed by iSlide</vt:lpstr>
      <vt:lpstr>Designed by iSlide</vt:lpstr>
      <vt:lpstr>Analyzing trends in electricity price and CO2 emissions in the United States</vt:lpstr>
      <vt:lpstr>Background</vt:lpstr>
      <vt:lpstr>Data Collection</vt:lpstr>
      <vt:lpstr>Data Processing</vt:lpstr>
      <vt:lpstr>Univariate Analysis</vt:lpstr>
      <vt:lpstr>Univariate Analysis</vt:lpstr>
      <vt:lpstr>Univariate Analysis</vt:lpstr>
      <vt:lpstr>EDA – CO2 Emissions Dataset </vt:lpstr>
      <vt:lpstr>EDA – CO2 Emission by State for All Sectors</vt:lpstr>
      <vt:lpstr>EDA – CO2 Emissions Over Time by Sector</vt:lpstr>
      <vt:lpstr>EDA – Average Price &amp; Total Revenue by State</vt:lpstr>
      <vt:lpstr>Correlation Analysis</vt:lpstr>
      <vt:lpstr>Machine Learning </vt:lpstr>
      <vt:lpstr>Results</vt:lpstr>
      <vt:lpstr>Results</vt:lpstr>
      <vt:lpstr>Interactive Dashboard Demo</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iSlide</dc:creator>
  <cp:lastModifiedBy>Tiffany Li</cp:lastModifiedBy>
  <cp:revision>2</cp:revision>
  <dcterms:created xsi:type="dcterms:W3CDTF">2024-04-29T00:00:00Z</dcterms:created>
  <dcterms:modified xsi:type="dcterms:W3CDTF">2024-12-05T05:26:30Z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b6b4c050-7db3-4fc0-8231-cf0df0a685e9</vt:lpwstr>
  </property>
</Properties>
</file>